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A432-3F97-438E-B13B-757EC1D1DC3C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23B8-75F8-4923-AE69-2AD199DD3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211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A432-3F97-438E-B13B-757EC1D1DC3C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23B8-75F8-4923-AE69-2AD199DD3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466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A432-3F97-438E-B13B-757EC1D1DC3C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23B8-75F8-4923-AE69-2AD199DD3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390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A432-3F97-438E-B13B-757EC1D1DC3C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23B8-75F8-4923-AE69-2AD199DD3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637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A432-3F97-438E-B13B-757EC1D1DC3C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23B8-75F8-4923-AE69-2AD199DD3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429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A432-3F97-438E-B13B-757EC1D1DC3C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23B8-75F8-4923-AE69-2AD199DD3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18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A432-3F97-438E-B13B-757EC1D1DC3C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23B8-75F8-4923-AE69-2AD199DD3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91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A432-3F97-438E-B13B-757EC1D1DC3C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23B8-75F8-4923-AE69-2AD199DD3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64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A432-3F97-438E-B13B-757EC1D1DC3C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23B8-75F8-4923-AE69-2AD199DD3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103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A432-3F97-438E-B13B-757EC1D1DC3C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23B8-75F8-4923-AE69-2AD199DD3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918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A432-3F97-438E-B13B-757EC1D1DC3C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23B8-75F8-4923-AE69-2AD199DD3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810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9A432-3F97-438E-B13B-757EC1D1DC3C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823B8-75F8-4923-AE69-2AD199DD3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687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9011" y="382386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사이트 화면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24166" y="1665500"/>
            <a:ext cx="3271634" cy="36878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바꿀 코드</a:t>
            </a:r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36307" y="1665500"/>
            <a:ext cx="3528988" cy="36878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결과 코드</a:t>
            </a:r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ko-KR" altLang="en-US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50988" y="5665708"/>
            <a:ext cx="1533812" cy="49876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변환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905000" y="5649083"/>
            <a:ext cx="1837345" cy="51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언어 선택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493443" y="5644418"/>
            <a:ext cx="1938215" cy="5200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언어 선택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24167" y="1181649"/>
            <a:ext cx="6941128" cy="254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사이트 주소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965790" y="863905"/>
            <a:ext cx="199505" cy="1679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X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5" name="이등변 삼각형 14"/>
          <p:cNvSpPr/>
          <p:nvPr/>
        </p:nvSpPr>
        <p:spPr>
          <a:xfrm rot="10800000">
            <a:off x="3393492" y="5798889"/>
            <a:ext cx="236865" cy="232402"/>
          </a:xfrm>
          <a:prstGeom prst="triangl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 rot="10800000">
            <a:off x="7047077" y="5790576"/>
            <a:ext cx="282633" cy="232402"/>
          </a:xfrm>
          <a:prstGeom prst="triangl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480829" y="1306586"/>
            <a:ext cx="361188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처음 웹 사이트의 화면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바꿀 코드를 입력할 필드 하나와 </a:t>
            </a:r>
            <a:endParaRPr lang="en-US" altLang="ko-KR" sz="1400" dirty="0"/>
          </a:p>
          <a:p>
            <a:r>
              <a:rPr lang="ko-KR" altLang="en-US" sz="1400" dirty="0"/>
              <a:t>변환 결과를 출력할 필드 </a:t>
            </a:r>
            <a:r>
              <a:rPr lang="en-US" altLang="ko-KR" sz="1400" dirty="0"/>
              <a:t>2</a:t>
            </a:r>
            <a:r>
              <a:rPr lang="ko-KR" altLang="en-US" sz="1400" dirty="0"/>
              <a:t>개 존재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양쪽의 프로그래밍 언어를 선택할 수 있는</a:t>
            </a:r>
            <a:endParaRPr lang="en-US" altLang="ko-KR" sz="1400" dirty="0"/>
          </a:p>
          <a:p>
            <a:r>
              <a:rPr lang="ko-KR" altLang="en-US" sz="1400" dirty="0" err="1"/>
              <a:t>셀렉트박스</a:t>
            </a:r>
            <a:r>
              <a:rPr lang="ko-KR" altLang="en-US" sz="1400" dirty="0"/>
              <a:t> </a:t>
            </a:r>
            <a:r>
              <a:rPr lang="en-US" altLang="ko-KR" sz="1400" dirty="0"/>
              <a:t>2</a:t>
            </a:r>
            <a:r>
              <a:rPr lang="ko-KR" altLang="en-US" sz="1400" dirty="0"/>
              <a:t>개 존재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중앙 하단에 코드 변환을 실행하도록 하는</a:t>
            </a:r>
            <a:endParaRPr lang="en-US" altLang="ko-KR" sz="1400" dirty="0"/>
          </a:p>
          <a:p>
            <a:r>
              <a:rPr lang="ko-KR" altLang="en-US" sz="1400" dirty="0"/>
              <a:t>버튼 존재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좌측 하단에 파일을 등록할 수 있는</a:t>
            </a:r>
            <a:endParaRPr lang="en-US" altLang="ko-KR" sz="1400" dirty="0"/>
          </a:p>
          <a:p>
            <a:r>
              <a:rPr lang="ko-KR" altLang="en-US" sz="1400" dirty="0"/>
              <a:t>버튼 존재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우측 하단에 결과 파일을 다운받을 수 있는</a:t>
            </a:r>
            <a:endParaRPr lang="en-US" altLang="ko-KR" sz="1400" dirty="0"/>
          </a:p>
          <a:p>
            <a:r>
              <a:rPr lang="ko-KR" altLang="en-US" sz="1400" dirty="0"/>
              <a:t>버튼 존재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E222D77-E5A7-D61C-185E-9E05F22FEC98}"/>
              </a:ext>
            </a:extLst>
          </p:cNvPr>
          <p:cNvSpPr/>
          <p:nvPr/>
        </p:nvSpPr>
        <p:spPr>
          <a:xfrm>
            <a:off x="1224166" y="5644417"/>
            <a:ext cx="568846" cy="51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열기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13CAC94-A9A0-1CD1-86D5-67AF8A49089F}"/>
              </a:ext>
            </a:extLst>
          </p:cNvPr>
          <p:cNvSpPr/>
          <p:nvPr/>
        </p:nvSpPr>
        <p:spPr>
          <a:xfrm>
            <a:off x="7596449" y="5644417"/>
            <a:ext cx="568846" cy="51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985250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9011" y="382386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언어 선택 </a:t>
            </a:r>
            <a:r>
              <a:rPr lang="ko-KR" altLang="en-US" dirty="0" err="1"/>
              <a:t>셀렉트박스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51635" y="2172275"/>
            <a:ext cx="2192365" cy="51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언어 선택</a:t>
            </a:r>
          </a:p>
        </p:txBody>
      </p:sp>
      <p:sp>
        <p:nvSpPr>
          <p:cNvPr id="15" name="이등변 삼각형 14"/>
          <p:cNvSpPr/>
          <p:nvPr/>
        </p:nvSpPr>
        <p:spPr>
          <a:xfrm rot="10800000">
            <a:off x="2632447" y="2313768"/>
            <a:ext cx="282633" cy="232402"/>
          </a:xfrm>
          <a:prstGeom prst="triangl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480829" y="1306586"/>
            <a:ext cx="35614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언어 선택 </a:t>
            </a:r>
            <a:r>
              <a:rPr lang="ko-KR" altLang="en-US" sz="1400" dirty="0" err="1"/>
              <a:t>셀렉트박스를</a:t>
            </a:r>
            <a:r>
              <a:rPr lang="ko-KR" altLang="en-US" sz="1400" dirty="0"/>
              <a:t> 클릭 시</a:t>
            </a:r>
            <a:endParaRPr lang="en-US" altLang="ko-KR" sz="1400" dirty="0"/>
          </a:p>
          <a:p>
            <a:r>
              <a:rPr lang="ko-KR" altLang="en-US" sz="1400" dirty="0"/>
              <a:t>호환 언어 </a:t>
            </a:r>
            <a:r>
              <a:rPr lang="en-US" altLang="ko-KR" sz="1400" dirty="0"/>
              <a:t>5</a:t>
            </a:r>
            <a:r>
              <a:rPr lang="ko-KR" altLang="en-US" sz="1400" dirty="0"/>
              <a:t>개인 </a:t>
            </a:r>
            <a:r>
              <a:rPr lang="en-US" altLang="ko-KR" sz="1400" dirty="0"/>
              <a:t>C, C++, C#, Python, Java</a:t>
            </a:r>
          </a:p>
          <a:p>
            <a:r>
              <a:rPr lang="ko-KR" altLang="en-US" sz="1400" dirty="0"/>
              <a:t>옵션 표시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" name="직사각형 1"/>
          <p:cNvSpPr/>
          <p:nvPr/>
        </p:nvSpPr>
        <p:spPr>
          <a:xfrm>
            <a:off x="851635" y="2687663"/>
            <a:ext cx="2192365" cy="1981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C++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C#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Python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Java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118835" y="2172275"/>
            <a:ext cx="2192365" cy="51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언어 선택</a:t>
            </a:r>
          </a:p>
        </p:txBody>
      </p:sp>
      <p:sp>
        <p:nvSpPr>
          <p:cNvPr id="19" name="이등변 삼각형 18"/>
          <p:cNvSpPr/>
          <p:nvPr/>
        </p:nvSpPr>
        <p:spPr>
          <a:xfrm rot="10800000">
            <a:off x="6899647" y="2313768"/>
            <a:ext cx="282633" cy="232402"/>
          </a:xfrm>
          <a:prstGeom prst="triangl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291000" y="2188899"/>
            <a:ext cx="1533812" cy="49876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변환</a:t>
            </a:r>
          </a:p>
        </p:txBody>
      </p:sp>
    </p:spTree>
    <p:extLst>
      <p:ext uri="{BB962C8B-B14F-4D97-AF65-F5344CB8AC3E}">
        <p14:creationId xmlns:p14="http://schemas.microsoft.com/office/powerpoint/2010/main" val="1574051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9011" y="38238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 등록 버튼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480829" y="1306586"/>
            <a:ext cx="27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열기 버튼을 누르면 시스템에서</a:t>
            </a:r>
            <a:endParaRPr lang="en-US" altLang="ko-KR" sz="1400" dirty="0"/>
          </a:p>
          <a:p>
            <a:r>
              <a:rPr lang="ko-KR" altLang="en-US" sz="1400" dirty="0"/>
              <a:t>파일을 등록할 수 있는 창 표시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1A316C-670D-0EDB-A453-0E152F1FDB09}"/>
              </a:ext>
            </a:extLst>
          </p:cNvPr>
          <p:cNvSpPr/>
          <p:nvPr/>
        </p:nvSpPr>
        <p:spPr>
          <a:xfrm>
            <a:off x="981171" y="1787555"/>
            <a:ext cx="568846" cy="51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열기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BBE721-B1F8-3AA7-1F2F-3D96D1AE2993}"/>
              </a:ext>
            </a:extLst>
          </p:cNvPr>
          <p:cNvSpPr/>
          <p:nvPr/>
        </p:nvSpPr>
        <p:spPr>
          <a:xfrm>
            <a:off x="2556933" y="1787555"/>
            <a:ext cx="5215467" cy="35983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3721B0B-8705-FF31-C746-6D05B188F6B1}"/>
              </a:ext>
            </a:extLst>
          </p:cNvPr>
          <p:cNvSpPr/>
          <p:nvPr/>
        </p:nvSpPr>
        <p:spPr>
          <a:xfrm>
            <a:off x="1995979" y="1963359"/>
            <a:ext cx="262467" cy="220133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C13451-377B-CB26-71EE-B1350FDC253D}"/>
              </a:ext>
            </a:extLst>
          </p:cNvPr>
          <p:cNvSpPr/>
          <p:nvPr/>
        </p:nvSpPr>
        <p:spPr>
          <a:xfrm>
            <a:off x="2789766" y="1963369"/>
            <a:ext cx="4415367" cy="33957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C\...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1D29D97-437C-F1F2-738B-55EC0EF60121}"/>
              </a:ext>
            </a:extLst>
          </p:cNvPr>
          <p:cNvSpPr/>
          <p:nvPr/>
        </p:nvSpPr>
        <p:spPr>
          <a:xfrm>
            <a:off x="7323668" y="1976058"/>
            <a:ext cx="330200" cy="3268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99288DA-F7AB-E844-29D9-B81AF42E6BC5}"/>
              </a:ext>
            </a:extLst>
          </p:cNvPr>
          <p:cNvSpPr/>
          <p:nvPr/>
        </p:nvSpPr>
        <p:spPr>
          <a:xfrm>
            <a:off x="2789767" y="4826909"/>
            <a:ext cx="4144434" cy="33957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Sample.cs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F20CF1-5F09-6623-5EEA-74CC050D75FE}"/>
              </a:ext>
            </a:extLst>
          </p:cNvPr>
          <p:cNvSpPr/>
          <p:nvPr/>
        </p:nvSpPr>
        <p:spPr>
          <a:xfrm>
            <a:off x="7061200" y="4826909"/>
            <a:ext cx="592666" cy="33957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열기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89E2D6F-E041-0833-66C5-8CE64D0AF56E}"/>
              </a:ext>
            </a:extLst>
          </p:cNvPr>
          <p:cNvSpPr/>
          <p:nvPr/>
        </p:nvSpPr>
        <p:spPr>
          <a:xfrm>
            <a:off x="2789767" y="2497667"/>
            <a:ext cx="4635500" cy="21098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DA38462-6677-E7DE-6629-58299CA6B1B6}"/>
              </a:ext>
            </a:extLst>
          </p:cNvPr>
          <p:cNvSpPr/>
          <p:nvPr/>
        </p:nvSpPr>
        <p:spPr>
          <a:xfrm>
            <a:off x="7552267" y="2491447"/>
            <a:ext cx="93133" cy="210983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351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9011" y="38238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 다운 버튼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480829" y="1306586"/>
            <a:ext cx="2948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저장 버튼을 누르면 변환된 파일을</a:t>
            </a:r>
            <a:endParaRPr lang="en-US" altLang="ko-KR" sz="1400" dirty="0"/>
          </a:p>
          <a:p>
            <a:r>
              <a:rPr lang="ko-KR" altLang="en-US" sz="1400" dirty="0"/>
              <a:t>저장할 수 있는 창 표시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D938EF4-A932-8FF5-F169-9919B4C7D716}"/>
              </a:ext>
            </a:extLst>
          </p:cNvPr>
          <p:cNvSpPr/>
          <p:nvPr/>
        </p:nvSpPr>
        <p:spPr>
          <a:xfrm>
            <a:off x="981171" y="1787555"/>
            <a:ext cx="568846" cy="51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E66962B-8635-D308-1F0D-DAAAA8AAE4C1}"/>
              </a:ext>
            </a:extLst>
          </p:cNvPr>
          <p:cNvSpPr/>
          <p:nvPr/>
        </p:nvSpPr>
        <p:spPr>
          <a:xfrm>
            <a:off x="2556933" y="1787555"/>
            <a:ext cx="5215467" cy="35983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B3561398-7939-C4D1-FE6B-E58CA26E2EEF}"/>
              </a:ext>
            </a:extLst>
          </p:cNvPr>
          <p:cNvSpPr/>
          <p:nvPr/>
        </p:nvSpPr>
        <p:spPr>
          <a:xfrm>
            <a:off x="1995979" y="1963359"/>
            <a:ext cx="262467" cy="220133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0F6750-0BF5-0D15-C6B1-5C5EAAABE750}"/>
              </a:ext>
            </a:extLst>
          </p:cNvPr>
          <p:cNvSpPr/>
          <p:nvPr/>
        </p:nvSpPr>
        <p:spPr>
          <a:xfrm>
            <a:off x="2789766" y="1963369"/>
            <a:ext cx="4415367" cy="33957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C\...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56CFF90-3071-4A78-A5DC-17E423D164BE}"/>
              </a:ext>
            </a:extLst>
          </p:cNvPr>
          <p:cNvSpPr/>
          <p:nvPr/>
        </p:nvSpPr>
        <p:spPr>
          <a:xfrm>
            <a:off x="7323668" y="1976058"/>
            <a:ext cx="330200" cy="3268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3A6B9C5-2D5A-C359-33E9-819193E4CEF7}"/>
              </a:ext>
            </a:extLst>
          </p:cNvPr>
          <p:cNvSpPr/>
          <p:nvPr/>
        </p:nvSpPr>
        <p:spPr>
          <a:xfrm>
            <a:off x="2789767" y="4826909"/>
            <a:ext cx="4144434" cy="33957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Sample.cs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461CF8-A79F-6A4F-759A-AC4C137BC56A}"/>
              </a:ext>
            </a:extLst>
          </p:cNvPr>
          <p:cNvSpPr/>
          <p:nvPr/>
        </p:nvSpPr>
        <p:spPr>
          <a:xfrm>
            <a:off x="7061200" y="4826909"/>
            <a:ext cx="592666" cy="33957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4A1ABE-64FB-92E4-0484-995CBB4AF838}"/>
              </a:ext>
            </a:extLst>
          </p:cNvPr>
          <p:cNvSpPr/>
          <p:nvPr/>
        </p:nvSpPr>
        <p:spPr>
          <a:xfrm>
            <a:off x="2789767" y="2497667"/>
            <a:ext cx="4635500" cy="21098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63C7290-80B1-3241-4DDE-A33530433421}"/>
              </a:ext>
            </a:extLst>
          </p:cNvPr>
          <p:cNvSpPr/>
          <p:nvPr/>
        </p:nvSpPr>
        <p:spPr>
          <a:xfrm>
            <a:off x="7552267" y="2491447"/>
            <a:ext cx="93133" cy="210983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748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153</Words>
  <Application>Microsoft Office PowerPoint</Application>
  <PresentationFormat>와이드스크린</PresentationFormat>
  <Paragraphs>80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seoil</dc:creator>
  <cp:lastModifiedBy>영훈 임</cp:lastModifiedBy>
  <cp:revision>4</cp:revision>
  <dcterms:created xsi:type="dcterms:W3CDTF">2022-10-05T05:45:51Z</dcterms:created>
  <dcterms:modified xsi:type="dcterms:W3CDTF">2022-10-08T09:22:00Z</dcterms:modified>
</cp:coreProperties>
</file>