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498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사이트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74011" cy="35016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처음 웹 사이트의 화면</a:t>
            </a:r>
            <a:r>
              <a:rPr lang="en-US" altLang="ko-KR" sz="1400"/>
              <a:t>.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바꿀 코드를 입력할 필드 하나와 </a:t>
            </a:r>
          </a:p>
          <a:p>
            <a:pPr lvl="0">
              <a:defRPr/>
            </a:pPr>
            <a:r>
              <a:rPr lang="ko-KR" altLang="en-US" sz="1400"/>
              <a:t>변환 결과를 출력할 필드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양쪽의 프로그래밍 언어를 선택할 수 있는</a:t>
            </a:r>
          </a:p>
          <a:p>
            <a:pPr lvl="0">
              <a:defRPr/>
            </a:pPr>
            <a:r>
              <a:rPr lang="ko-KR" altLang="en-US" sz="1400"/>
              <a:t>셀렉트박스 </a:t>
            </a:r>
            <a:r>
              <a:rPr lang="en-US" altLang="ko-KR" sz="1400"/>
              <a:t>2</a:t>
            </a:r>
            <a:r>
              <a:rPr lang="ko-KR" altLang="en-US" sz="1400"/>
              <a:t>개 존재</a:t>
            </a:r>
            <a:r>
              <a:rPr lang="en-US" altLang="ko-KR" sz="1400"/>
              <a:t>.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중앙 하단에 코드 변환을 실행하도록 하는</a:t>
            </a:r>
          </a:p>
          <a:p>
            <a:pPr lvl="0">
              <a:defRPr/>
            </a:pPr>
            <a:r>
              <a:rPr lang="ko-KR" altLang="en-US" sz="1400"/>
              <a:t>버튼 존재</a:t>
            </a:r>
            <a:r>
              <a:rPr lang="en-US" altLang="ko-KR" sz="1400"/>
              <a:t>.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좌측 하단에 파일을 등록할 수 있는</a:t>
            </a:r>
          </a:p>
          <a:p>
            <a:pPr lvl="0">
              <a:defRPr/>
            </a:pPr>
            <a:r>
              <a:rPr lang="ko-KR" altLang="en-US" sz="1400"/>
              <a:t>버튼 존재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하단에 결과 파일을 다운받을 수 있는</a:t>
            </a:r>
          </a:p>
          <a:p>
            <a:pPr lvl="0">
              <a:defRPr/>
            </a:pPr>
            <a:r>
              <a:rPr lang="ko-KR" altLang="en-US" sz="1400"/>
              <a:t>버튼 존재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2407054" cy="358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언어 선택 셀렉트박스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16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6324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16862" cy="720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 셀렉트박스를 클릭 시</a:t>
            </a:r>
          </a:p>
          <a:p>
            <a:pPr lvl="0">
              <a:defRPr/>
            </a:pPr>
            <a:r>
              <a:rPr lang="ko-KR" altLang="en-US" sz="1400"/>
              <a:t>호환 언어 </a:t>
            </a:r>
            <a:r>
              <a:rPr lang="en-US" altLang="ko-KR" sz="1400"/>
              <a:t>5</a:t>
            </a:r>
            <a:r>
              <a:rPr lang="ko-KR" altLang="en-US" sz="1400"/>
              <a:t>개인 </a:t>
            </a:r>
            <a:r>
              <a:rPr lang="en-US" altLang="ko-KR" sz="1400"/>
              <a:t>C, C++, C#, Python, Java</a:t>
            </a:r>
          </a:p>
          <a:p>
            <a:pPr lvl="0">
              <a:defRPr/>
            </a:pPr>
            <a:r>
              <a:rPr lang="ko-KR" altLang="en-US" sz="1400"/>
              <a:t>옵션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851635" y="2687663"/>
            <a:ext cx="2192365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C++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C#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Python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Java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88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899647" y="2313768"/>
            <a:ext cx="282633" cy="232402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1000" y="2188899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 변환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99011" y="945834"/>
            <a:ext cx="3271634" cy="1458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2507" y="945834"/>
            <a:ext cx="3528988" cy="1458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바꿀 코드에 입력 받은 코드를</a:t>
            </a:r>
            <a:endParaRPr lang="en-US" altLang="ko-KR" sz="1400" dirty="0"/>
          </a:p>
          <a:p>
            <a:r>
              <a:rPr lang="ko-KR" altLang="en-US" sz="1400" dirty="0"/>
              <a:t>변환 규칙에 따라 </a:t>
            </a:r>
            <a:r>
              <a:rPr lang="en-US" altLang="ko-KR" sz="1400" dirty="0"/>
              <a:t>C#</a:t>
            </a:r>
            <a:r>
              <a:rPr lang="ko-KR" altLang="en-US" sz="1400" dirty="0"/>
              <a:t>으로 변환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변환 된 코드를 사용자가 선택한</a:t>
            </a:r>
            <a:endParaRPr lang="en-US" altLang="ko-KR" sz="1400" dirty="0"/>
          </a:p>
          <a:p>
            <a:r>
              <a:rPr lang="ko-KR" altLang="en-US" sz="1400" dirty="0"/>
              <a:t>언어의 코드의 변환 규칙에 따라</a:t>
            </a:r>
            <a:endParaRPr lang="en-US" altLang="ko-KR" sz="1400" dirty="0"/>
          </a:p>
          <a:p>
            <a:r>
              <a:rPr lang="ko-KR" altLang="en-US" sz="1400" dirty="0"/>
              <a:t>해당 언어로 변환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4CA8E-CF6A-D8AC-6398-20CA71DC5307}"/>
              </a:ext>
            </a:extLst>
          </p:cNvPr>
          <p:cNvSpPr txBox="1"/>
          <p:nvPr/>
        </p:nvSpPr>
        <p:spPr>
          <a:xfrm>
            <a:off x="3357378" y="241398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외부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B8F62-583D-4101-3B34-02544F59DC77}"/>
              </a:ext>
            </a:extLst>
          </p:cNvPr>
          <p:cNvSpPr txBox="1"/>
          <p:nvPr/>
        </p:nvSpPr>
        <p:spPr>
          <a:xfrm>
            <a:off x="3429000" y="4133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내부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34E08-1E6F-A166-2776-9A5F8E052CFB}"/>
              </a:ext>
            </a:extLst>
          </p:cNvPr>
          <p:cNvSpPr/>
          <p:nvPr/>
        </p:nvSpPr>
        <p:spPr>
          <a:xfrm>
            <a:off x="1154294" y="3911600"/>
            <a:ext cx="1761067" cy="812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규칙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46E30-7EDB-2740-38B0-3F95D2014E18}"/>
              </a:ext>
            </a:extLst>
          </p:cNvPr>
          <p:cNvSpPr/>
          <p:nvPr/>
        </p:nvSpPr>
        <p:spPr>
          <a:xfrm>
            <a:off x="5596467" y="3911600"/>
            <a:ext cx="1761067" cy="812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규칙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826387-29F4-8700-3CBE-9751DC2BDDAE}"/>
              </a:ext>
            </a:extLst>
          </p:cNvPr>
          <p:cNvSpPr/>
          <p:nvPr/>
        </p:nvSpPr>
        <p:spPr>
          <a:xfrm>
            <a:off x="3230240" y="5395485"/>
            <a:ext cx="2048933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 된 코드</a:t>
            </a:r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7A6E8166-E880-8DA9-C17F-87F84774F390}"/>
              </a:ext>
            </a:extLst>
          </p:cNvPr>
          <p:cNvSpPr/>
          <p:nvPr/>
        </p:nvSpPr>
        <p:spPr>
          <a:xfrm>
            <a:off x="5815491" y="5075849"/>
            <a:ext cx="889000" cy="914400"/>
          </a:xfrm>
          <a:prstGeom prst="bent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굽음 20">
            <a:extLst>
              <a:ext uri="{FF2B5EF4-FFF2-40B4-BE49-F238E27FC236}">
                <a16:creationId xmlns:a16="http://schemas.microsoft.com/office/drawing/2014/main" id="{BA9A1E65-5104-9A44-DE7C-9622F0D306A9}"/>
              </a:ext>
            </a:extLst>
          </p:cNvPr>
          <p:cNvSpPr/>
          <p:nvPr/>
        </p:nvSpPr>
        <p:spPr>
          <a:xfrm flipH="1">
            <a:off x="1766560" y="5071533"/>
            <a:ext cx="889000" cy="914400"/>
          </a:xfrm>
          <a:prstGeom prst="bent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140717F-9355-2AE7-86DC-5D615D8BDDB8}"/>
              </a:ext>
            </a:extLst>
          </p:cNvPr>
          <p:cNvSpPr/>
          <p:nvPr/>
        </p:nvSpPr>
        <p:spPr>
          <a:xfrm rot="5400000" flipV="1">
            <a:off x="1542347" y="2874120"/>
            <a:ext cx="984961" cy="43401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AE4B159-3976-49C3-8AE2-6808C3930B9B}"/>
              </a:ext>
            </a:extLst>
          </p:cNvPr>
          <p:cNvSpPr/>
          <p:nvPr/>
        </p:nvSpPr>
        <p:spPr>
          <a:xfrm rot="16200000">
            <a:off x="5984520" y="2859292"/>
            <a:ext cx="984961" cy="43401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A0DB5F-5E13-29C6-A244-18441550A845}"/>
              </a:ext>
            </a:extLst>
          </p:cNvPr>
          <p:cNvCxnSpPr/>
          <p:nvPr/>
        </p:nvCxnSpPr>
        <p:spPr>
          <a:xfrm>
            <a:off x="399011" y="3183467"/>
            <a:ext cx="7842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5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51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언어 선택 오류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64" y="1609880"/>
            <a:ext cx="5223136" cy="1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직사각형 1"/>
          <p:cNvSpPr/>
          <p:nvPr/>
        </p:nvSpPr>
        <p:spPr>
          <a:xfrm>
            <a:off x="929708" y="1610245"/>
            <a:ext cx="6470808" cy="18187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>
                <a:solidFill>
                  <a:schemeClr val="tx1"/>
                </a:solidFill>
              </a:rPr>
              <a:t>     </a:t>
            </a: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 </a:t>
            </a: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변환할 수 없습니다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  언어선택을 하지 않고 변환 시도 하였기 때문에 변환할 수 없습니다.</a:t>
            </a: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7249" y="1125823"/>
            <a:ext cx="3247870" cy="276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16"/>
          <p:cNvSpPr txBox="1"/>
          <p:nvPr/>
        </p:nvSpPr>
        <p:spPr>
          <a:xfrm>
            <a:off x="8374148" y="1677899"/>
            <a:ext cx="3817850" cy="1158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언어 선택을 하지 않고 변환을 시도 했을 시 </a:t>
            </a:r>
          </a:p>
          <a:p>
            <a:pPr lvl="0">
              <a:defRPr/>
            </a:pPr>
            <a:r>
              <a:rPr lang="ko-KR" altLang="en-US" sz="1400"/>
              <a:t>오류 메시지가 출력됩니다</a:t>
            </a:r>
            <a:r>
              <a:rPr lang="en-US" altLang="ko-KR" sz="1400"/>
              <a:t>.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우측 하단 확인 버튼을 클릭 시 오류 메시지가</a:t>
            </a:r>
          </a:p>
          <a:p>
            <a:pPr lvl="0">
              <a:defRPr/>
            </a:pPr>
            <a:r>
              <a:rPr lang="ko-KR" altLang="en-US" sz="1400"/>
              <a:t>사라집니다</a:t>
            </a:r>
            <a:r>
              <a:rPr lang="en-US" altLang="ko-KR" sz="140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278" y="1909116"/>
            <a:ext cx="295275" cy="295275"/>
          </a:xfrm>
          <a:prstGeom prst="rect">
            <a:avLst/>
          </a:prstGeom>
        </p:spPr>
      </p:pic>
      <p:sp>
        <p:nvSpPr>
          <p:cNvPr id="13" name="직사각형 10"/>
          <p:cNvSpPr/>
          <p:nvPr/>
        </p:nvSpPr>
        <p:spPr>
          <a:xfrm>
            <a:off x="6641455" y="3089425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등록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열기 버튼을 누르면 시스템에서</a:t>
            </a:r>
            <a:endParaRPr lang="en-US" altLang="ko-KR" sz="1400" dirty="0"/>
          </a:p>
          <a:p>
            <a:r>
              <a:rPr lang="ko-KR" altLang="en-US" sz="1400" dirty="0"/>
              <a:t>파일을 등록할 수 있는 창 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A316C-670D-0EDB-A453-0E152F1FDB09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BE721-B1F8-3AA7-1F2F-3D96D1AE2993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21B0B-8705-FF31-C746-6D05B188F6B1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13451-377B-CB26-71EE-B1350FDC253D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29D97-437C-F1F2-738B-55EC0EF60121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88DA-F7AB-E844-29D9-B81AF42E6BC5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20CF1-5F09-6623-5EEA-74CC050D75FE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E2D6F-E041-0833-66C5-8CE64D0AF56E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A38462-6677-E7DE-6629-58299CA6B1B6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다운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 버튼을 누르면 변환된 파일을</a:t>
            </a:r>
            <a:endParaRPr lang="en-US" altLang="ko-KR" sz="1400" dirty="0"/>
          </a:p>
          <a:p>
            <a:r>
              <a:rPr lang="ko-KR" altLang="en-US" sz="1400" dirty="0"/>
              <a:t>저장할 수 있는 창 표시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8EF4-A932-8FF5-F169-9919B4C7D716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6962B-8635-D308-1F0D-DAAAA8AAE4C1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561398-7939-C4D1-FE6B-E58CA26E2EEF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F6750-0BF5-0D15-C6B1-5C5EAAABE750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CFF90-3071-4A78-A5DC-17E423D164BE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6B9C5-2D5A-C359-33E9-819193E4CEF7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61CF8-A79F-6A4F-759A-AC4C137BC56A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A1ABE-64FB-92E4-0484-995CBB4AF838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C7290-80B1-3241-4DDE-A33530433421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와이드스크린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언어 선택 오류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영훈 임</cp:lastModifiedBy>
  <cp:revision>13</cp:revision>
  <dcterms:created xsi:type="dcterms:W3CDTF">2022-10-05T05:45:51Z</dcterms:created>
  <dcterms:modified xsi:type="dcterms:W3CDTF">2022-10-19T11:12:42Z</dcterms:modified>
  <cp:version>1000.0000.01</cp:version>
</cp:coreProperties>
</file>