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sldIdLst>
    <p:sldId id="256" r:id="rId3"/>
    <p:sldId id="257" r:id="rId4"/>
    <p:sldId id="274" r:id="rId5"/>
    <p:sldId id="259" r:id="rId6"/>
    <p:sldId id="261" r:id="rId7"/>
    <p:sldId id="264" r:id="rId8"/>
    <p:sldId id="263" r:id="rId9"/>
    <p:sldId id="271" r:id="rId10"/>
    <p:sldId id="260" r:id="rId11"/>
    <p:sldId id="272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642CC1CA-2BF2-4B97-AA6D-C393C48764E4}">
          <p14:sldIdLst>
            <p14:sldId id="256"/>
            <p14:sldId id="257"/>
            <p14:sldId id="274"/>
            <p14:sldId id="259"/>
            <p14:sldId id="261"/>
            <p14:sldId id="264"/>
            <p14:sldId id="263"/>
            <p14:sldId id="271"/>
            <p14:sldId id="260"/>
            <p14:sldId id="272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3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1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91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0A888-D1CD-F04D-9007-0B2E629BF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55B4DF-E6B5-B681-464C-EC76E8433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1684B-6EC1-3080-E510-E773D49E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A5C67-F5B4-803C-8C6F-117757CC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B9904-5F9D-BB8C-6A02-E08BB59C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76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EE360-BF32-E34E-6647-999F25AA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D737C-3BBE-5412-5B7C-1A863C75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08BBE-C230-DFAA-4579-046AA56D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49623-257A-8F9B-1EC4-A5D6158D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9CED4-CE8E-F498-722D-35E3C27F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5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41AA9-EA0B-EB51-F576-04DAB70B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AEFFC-922E-328F-83EB-468E5EB53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4784A-E077-33F0-6237-AE6DF1E3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5A193-131F-CFDD-B377-C2825110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340D1-473B-189F-2878-A286228B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354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12890-0B4D-44CD-57AD-451688E5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C1928-3963-FF4E-5721-D4E7F6BD6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B0008-6286-7CF9-F79E-179A70917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3CDFE6-D66F-6088-A49B-2073729C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DDF90-F21D-3DDC-2187-FBE6388E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26ACF-C665-B8CF-F8F8-34015B1A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57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8347B-9FA4-6948-7991-7B5F8218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D31D0-8176-51A6-89EE-8E2E5A267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835D54-794D-4B31-13E6-CB27454D1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29AFF4-F85B-E9F5-F941-DD749A9EE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C21173-8306-382B-0070-7EB040891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E26F4E-B00D-90EC-2C0A-387C787C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5A7598-F6F5-ED75-EEE8-402220C9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055E52-0A37-FCCD-02B2-20AE5956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68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B53F2-F0B4-B3AC-557F-C3F40F20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51A743-25C6-8BF0-3E76-99854CF2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543830-2424-B122-3746-B423AC71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678EC9-0A01-890F-658B-EB5F9C09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04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66C70D-28B6-A807-1F85-5CF2E5A3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18E488-71E4-A053-17B0-F7E5342D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0CBD8-CD80-1E57-8349-5F999039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24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93FAF-0F77-B2A7-5F39-84AF0D0D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705BB-C64C-A3C7-C909-E393F5110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5E1E29-B040-5298-8E83-6D240190C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2745EA-C841-1980-5AE1-9FCEA74E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07146-E04A-7768-814D-8D435B41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069695-38E3-B505-DFF7-4ACDF44A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8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98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A98E4-408D-0014-F642-29BD4233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6636B4-CB7A-2582-BA4B-CD64707D3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477023-93BE-E869-6A00-4661DA8CD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040B6C-1EF9-F05F-C494-BC94343C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4D7F02-5EDF-098E-85F1-AA3B729E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4A5EF-E2D3-061D-7601-13859765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38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4A106-6B64-0737-4654-E88911D9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6816DC-5058-9F45-63D3-4FC4D62B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B9417-5C51-4C98-896C-5890C311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D3013-4BC1-C617-11C8-2733A7D3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F4D1F-A935-6788-8FC5-4CBC34EE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81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40D99C-FA4A-7004-0FB3-76DC976B5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8EF75-7878-432B-6031-1EE5F4AB4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26D79-A490-B343-793C-8E117E91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27948-2D22-FA72-34C0-5766A364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4C44C-9131-5514-9E05-A8E190F7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76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62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84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5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8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1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33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6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468047-CE00-CCDC-67EB-D05DBE82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0DDFA-80C0-2527-FE42-BC377E31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28307-AF46-8A42-A0B3-4A0DAB5D9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E9D2-8EC2-4306-BA9F-6366A1950FC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9AE9E-7250-9CE7-5471-AA21316AC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7C7CF-6A49-37A0-D9BC-9627DE0A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EFDC-0F09-46B0-96BA-607B5360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68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F8A9F57-6AF3-301F-36BB-EABE041E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9" y="174844"/>
            <a:ext cx="4215198" cy="157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8930CA-FEFA-254D-5B13-AD121308612B}"/>
              </a:ext>
            </a:extLst>
          </p:cNvPr>
          <p:cNvSpPr txBox="1"/>
          <p:nvPr/>
        </p:nvSpPr>
        <p:spPr>
          <a:xfrm>
            <a:off x="9272188" y="3838715"/>
            <a:ext cx="11785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</a:t>
            </a:r>
            <a:r>
              <a:rPr lang="ko-KR" altLang="en-US" sz="5000" dirty="0"/>
              <a:t>조</a:t>
            </a:r>
            <a:endParaRPr lang="en-US" altLang="ko-KR" sz="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2400C-9B6E-6226-1CEC-3AD991AF985A}"/>
              </a:ext>
            </a:extLst>
          </p:cNvPr>
          <p:cNvSpPr txBox="1"/>
          <p:nvPr/>
        </p:nvSpPr>
        <p:spPr>
          <a:xfrm>
            <a:off x="9750213" y="4700489"/>
            <a:ext cx="183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조장</a:t>
            </a:r>
            <a:r>
              <a:rPr lang="en-US" altLang="ko-KR" dirty="0"/>
              <a:t>  - 	</a:t>
            </a:r>
            <a:r>
              <a:rPr lang="ko-KR" altLang="en-US" dirty="0"/>
              <a:t>김성훈</a:t>
            </a:r>
            <a:endParaRPr lang="en-US" altLang="ko-KR" dirty="0"/>
          </a:p>
          <a:p>
            <a:r>
              <a:rPr lang="ko-KR" altLang="en-US" dirty="0"/>
              <a:t>조원 </a:t>
            </a:r>
            <a:r>
              <a:rPr lang="en-US" altLang="ko-KR" dirty="0"/>
              <a:t> -	</a:t>
            </a:r>
            <a:r>
              <a:rPr lang="ko-KR" altLang="en-US" dirty="0"/>
              <a:t>임영훈</a:t>
            </a:r>
            <a:endParaRPr lang="en-US" altLang="ko-KR" dirty="0"/>
          </a:p>
          <a:p>
            <a:r>
              <a:rPr lang="ko-KR" altLang="en-US" dirty="0"/>
              <a:t>조원  </a:t>
            </a:r>
            <a:r>
              <a:rPr lang="en-US" altLang="ko-KR" dirty="0"/>
              <a:t>-	</a:t>
            </a:r>
            <a:r>
              <a:rPr lang="ko-KR" altLang="en-US" dirty="0"/>
              <a:t>김정현</a:t>
            </a:r>
            <a:endParaRPr lang="en-US" altLang="ko-KR" dirty="0"/>
          </a:p>
          <a:p>
            <a:r>
              <a:rPr lang="ko-KR" altLang="en-US" dirty="0"/>
              <a:t>조원</a:t>
            </a:r>
            <a:r>
              <a:rPr lang="en-US" altLang="ko-KR" dirty="0"/>
              <a:t>  -  	</a:t>
            </a:r>
            <a:r>
              <a:rPr lang="ko-KR" altLang="en-US" dirty="0"/>
              <a:t>유승민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C4FB2F2-A253-DB58-B4FE-3678EDF9C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9315"/>
            <a:ext cx="12192000" cy="4286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72174D-77E8-C5A8-03F6-E7746B5589DD}"/>
              </a:ext>
            </a:extLst>
          </p:cNvPr>
          <p:cNvSpPr txBox="1"/>
          <p:nvPr/>
        </p:nvSpPr>
        <p:spPr>
          <a:xfrm>
            <a:off x="805509" y="1313934"/>
            <a:ext cx="318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TransCompiler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beginner)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8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8DC12-5BAA-408B-9CF0-E674153E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7F612A9-7539-482B-9BD4-D434562B2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1819687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32FAEF-518D-AE5C-E688-7355281C0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99" y="1486775"/>
            <a:ext cx="10414001" cy="5017161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A19370E-2D0A-4032-6EA6-F62809303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980" y="46037"/>
            <a:ext cx="1704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946141-870D-4A43-77B1-34D8BADEA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29315"/>
            <a:ext cx="1219200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5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B114D6-926A-42D8-9821-E11BCDE2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22" y="1849377"/>
            <a:ext cx="3296110" cy="25244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08DC12-5BAA-408B-9CF0-E674153E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차후 로드맵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9996B-443E-4383-B010-ADC7AF31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22" y="4532543"/>
            <a:ext cx="5004255" cy="507736"/>
          </a:xfrm>
        </p:spPr>
        <p:txBody>
          <a:bodyPr/>
          <a:lstStyle/>
          <a:p>
            <a:r>
              <a:rPr lang="ko-KR" altLang="en-US" dirty="0"/>
              <a:t>언어</a:t>
            </a:r>
            <a:r>
              <a:rPr lang="en-US" altLang="ko-KR" dirty="0"/>
              <a:t> </a:t>
            </a:r>
            <a:r>
              <a:rPr lang="ko-KR" altLang="en-US" dirty="0"/>
              <a:t>버전업 </a:t>
            </a:r>
            <a:r>
              <a:rPr lang="en-US" altLang="ko-KR" dirty="0"/>
              <a:t>-&gt; </a:t>
            </a:r>
            <a:r>
              <a:rPr lang="ko-KR" altLang="en-US" dirty="0"/>
              <a:t>서비스 점검</a:t>
            </a:r>
            <a:r>
              <a:rPr lang="en-US" altLang="ko-KR" dirty="0"/>
              <a:t>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15FF4E-F300-03A3-1F45-F77C3529A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980" y="46037"/>
            <a:ext cx="1704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3456B9-D166-6C45-14C3-AAE5B641C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29315"/>
            <a:ext cx="12192000" cy="428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7999FF-CE1E-A267-B3E1-9B0CC85C1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734" y="1371260"/>
            <a:ext cx="4504267" cy="4088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A932F8-B6B9-EE58-0592-9B386E97E92B}"/>
              </a:ext>
            </a:extLst>
          </p:cNvPr>
          <p:cNvSpPr txBox="1"/>
          <p:nvPr/>
        </p:nvSpPr>
        <p:spPr>
          <a:xfrm>
            <a:off x="7272067" y="3619249"/>
            <a:ext cx="3749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←Wrapper </a:t>
            </a:r>
            <a:r>
              <a:rPr lang="ko-KR" altLang="en-US" sz="1200" dirty="0"/>
              <a:t>객체를 생성 시 생성자 사용 삭제 </a:t>
            </a:r>
            <a:r>
              <a:rPr lang="en-US" altLang="ko-KR" sz="1200" dirty="0"/>
              <a:t>(2017)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00B75-31A1-25E0-7B65-BD48A45FC533}"/>
              </a:ext>
            </a:extLst>
          </p:cNvPr>
          <p:cNvSpPr txBox="1"/>
          <p:nvPr/>
        </p:nvSpPr>
        <p:spPr>
          <a:xfrm>
            <a:off x="7272067" y="4248787"/>
            <a:ext cx="25162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← </a:t>
            </a:r>
            <a:r>
              <a:rPr lang="ko-KR" altLang="en-US" sz="1300" dirty="0"/>
              <a:t>향상된 </a:t>
            </a:r>
            <a:r>
              <a:rPr lang="en-US" altLang="ko-KR" sz="1300" dirty="0"/>
              <a:t>switch</a:t>
            </a:r>
            <a:r>
              <a:rPr lang="ko-KR" altLang="en-US" sz="1300" dirty="0"/>
              <a:t>문 개정 </a:t>
            </a:r>
            <a:r>
              <a:rPr lang="en-US" altLang="ko-KR" sz="1300" dirty="0"/>
              <a:t>(2020)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2073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8DC12-5BAA-408B-9CF0-E674153E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D663AC-D893-90A7-3563-5B621022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15"/>
            <a:ext cx="1219200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9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EFF4A-2727-4C1B-B190-9BE06E04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399F0-68DB-4BC7-827E-869B018C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sz="18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프로젝트 목표</a:t>
            </a:r>
            <a:endParaRPr lang="ko-KR" altLang="en-US" dirty="0">
              <a:effectLst/>
            </a:endParaRPr>
          </a:p>
          <a:p>
            <a:pPr algn="l"/>
            <a:r>
              <a:rPr lang="ko-KR" altLang="en-US" sz="18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컴파일러 구성</a:t>
            </a:r>
            <a:endParaRPr lang="en-US" altLang="ko-KR" sz="18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algn="l"/>
            <a:r>
              <a:rPr lang="ko-KR" altLang="en-US" sz="1800" dirty="0">
                <a:solidFill>
                  <a:srgbClr val="000000"/>
                </a:solidFill>
                <a:ea typeface="함초롬돋움" panose="020B0604000101010101" pitchFamily="50" charset="-127"/>
              </a:rPr>
              <a:t>프로젝트 진행 과정</a:t>
            </a:r>
            <a:endParaRPr lang="ko-KR" altLang="en-US" dirty="0">
              <a:effectLst/>
            </a:endParaRPr>
          </a:p>
          <a:p>
            <a:pPr algn="l"/>
            <a:r>
              <a:rPr lang="ko-KR" altLang="en-US" sz="18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프로그램 설계</a:t>
            </a:r>
            <a:endParaRPr lang="en-US" altLang="ko-KR" sz="18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algn="l"/>
            <a:r>
              <a:rPr lang="ko-KR" altLang="en-US" sz="18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프로그램 구현</a:t>
            </a:r>
            <a:endParaRPr lang="ko-KR" altLang="en-US" dirty="0">
              <a:effectLst/>
            </a:endParaRPr>
          </a:p>
          <a:p>
            <a:pPr algn="l"/>
            <a:r>
              <a:rPr lang="ko-KR" altLang="en-US" sz="18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차후 로드맵</a:t>
            </a:r>
            <a:endParaRPr lang="en-US" altLang="ko-KR" sz="180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Q&amp;A</a:t>
            </a:r>
            <a:endParaRPr lang="ko-KR" altLang="en-US" dirty="0">
              <a:effectLst/>
            </a:endParaRPr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5E983A-28CA-6909-D026-4119E7677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980" y="46037"/>
            <a:ext cx="1704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9B4D233-DC19-A739-95C6-9463016AE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9315"/>
            <a:ext cx="1219200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5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EFF4A-2727-4C1B-B190-9BE06E04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프로젝트 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399F0-68DB-4BC7-827E-869B018C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sz="18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컴파일러 이해</a:t>
            </a:r>
            <a:endParaRPr lang="en-US" altLang="ko-KR" sz="1200" dirty="0"/>
          </a:p>
          <a:p>
            <a:pPr algn="l"/>
            <a:r>
              <a:rPr lang="ko-KR" altLang="en-US" sz="18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트랜스 컴파일러로 </a:t>
            </a:r>
            <a:r>
              <a:rPr lang="ko-KR" altLang="en-US" sz="180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재구현</a:t>
            </a:r>
            <a:endParaRPr lang="ko-KR" altLang="en-US" sz="1200" dirty="0">
              <a:effectLst/>
            </a:endParaRPr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5E983A-28CA-6909-D026-4119E7677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980" y="46037"/>
            <a:ext cx="1704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573B45-3742-59C5-53D5-FCDF60E0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9315"/>
            <a:ext cx="1219200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8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399F0-68DB-4BC7-827E-869B018C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sz="18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토큰화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(Tokenizer)</a:t>
            </a:r>
            <a:endParaRPr lang="en-US" altLang="ko-KR" sz="1200" dirty="0">
              <a:effectLst/>
            </a:endParaRPr>
          </a:p>
          <a:p>
            <a:pPr algn="l"/>
            <a:r>
              <a:rPr lang="ko-KR" altLang="en-US" sz="18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토큰 분석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Lexer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)</a:t>
            </a:r>
            <a:endParaRPr lang="en-US" altLang="ko-KR" sz="1200" dirty="0">
              <a:effectLst/>
            </a:endParaRPr>
          </a:p>
          <a:p>
            <a:pPr algn="l"/>
            <a:r>
              <a:rPr lang="ko-KR" altLang="en-US" sz="18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토큰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변환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(Parser)</a:t>
            </a:r>
            <a:endParaRPr lang="en-US" altLang="ko-KR" sz="1200" dirty="0">
              <a:effectLst/>
            </a:endParaRPr>
          </a:p>
          <a:p>
            <a:pPr algn="l"/>
            <a:r>
              <a:rPr lang="ko-KR" altLang="en-US" sz="18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최적화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(Code Optimizer)</a:t>
            </a:r>
            <a:endParaRPr lang="en-US" altLang="ko-KR" sz="1200" dirty="0">
              <a:effectLst/>
            </a:endParaRPr>
          </a:p>
          <a:p>
            <a:pPr algn="l"/>
            <a:r>
              <a:rPr lang="ko-KR" altLang="en-US" sz="18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기계어 변환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(Target Code Generator)</a:t>
            </a:r>
            <a:endParaRPr lang="en-US" altLang="ko-KR" sz="1200" dirty="0">
              <a:effectLst/>
            </a:endParaRPr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0651B0-BFE4-42CF-AA39-4DFA71E803AC}"/>
              </a:ext>
            </a:extLst>
          </p:cNvPr>
          <p:cNvCxnSpPr>
            <a:cxnSpLocks/>
          </p:cNvCxnSpPr>
          <p:nvPr/>
        </p:nvCxnSpPr>
        <p:spPr>
          <a:xfrm>
            <a:off x="1092530" y="3105398"/>
            <a:ext cx="26363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3D6B0FA-3C22-49D0-A864-71FAAD420278}"/>
              </a:ext>
            </a:extLst>
          </p:cNvPr>
          <p:cNvCxnSpPr>
            <a:cxnSpLocks/>
          </p:cNvCxnSpPr>
          <p:nvPr/>
        </p:nvCxnSpPr>
        <p:spPr>
          <a:xfrm>
            <a:off x="1092530" y="3483429"/>
            <a:ext cx="38594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21CDEF4-22A8-40BE-A8E1-7E002A0A3D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토큰화</a:t>
            </a:r>
            <a:r>
              <a:rPr lang="en-US" altLang="ko-KR" sz="18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(Tokenizer)</a:t>
            </a:r>
            <a:endParaRPr lang="en-US" altLang="ko-KR" sz="1200" dirty="0"/>
          </a:p>
          <a:p>
            <a:r>
              <a:rPr lang="ko-KR" altLang="en-US" sz="18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토큰 분석</a:t>
            </a:r>
            <a:r>
              <a:rPr lang="en-US" altLang="ko-KR" sz="18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Lexer</a:t>
            </a:r>
            <a:r>
              <a:rPr lang="en-US" altLang="ko-KR" sz="18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)</a:t>
            </a:r>
            <a:endParaRPr lang="en-US" altLang="ko-KR" sz="1200" dirty="0"/>
          </a:p>
          <a:p>
            <a:r>
              <a:rPr lang="ko-KR" altLang="en-US" sz="18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토큰 변환</a:t>
            </a:r>
            <a:r>
              <a:rPr lang="en-US" altLang="ko-KR" sz="18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(Parser)</a:t>
            </a:r>
            <a:endParaRPr lang="en-US" altLang="ko-KR" sz="1200" dirty="0"/>
          </a:p>
          <a:p>
            <a:r>
              <a:rPr lang="ko-KR" altLang="en-US" sz="18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추상 구문 트리</a:t>
            </a:r>
            <a:r>
              <a:rPr lang="en-US" altLang="ko-KR" sz="18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(AST)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토큰 변환</a:t>
            </a:r>
            <a:r>
              <a:rPr lang="en-US" altLang="ko-KR" sz="18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(Parser)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토큰 결합</a:t>
            </a:r>
            <a:r>
              <a:rPr lang="en-US" altLang="ko-KR" sz="18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(Combiner)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9D188D7-721F-DDD4-3A36-013D58FBD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980" y="46037"/>
            <a:ext cx="1704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0A1D37-1203-126A-B13D-D0A3DC9AF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9315"/>
            <a:ext cx="12192000" cy="428685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C196D51D-DA82-C2EE-E695-4D93114CC0C2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컴파일러 구성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389CDDD-799D-FB4D-67F4-68BE84A76C65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트랜스 컴파일러 구성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670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8DC12-5BAA-408B-9CF0-E674153E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토큰화</a:t>
            </a:r>
            <a:r>
              <a:rPr lang="en-US" altLang="ko-KR" dirty="0"/>
              <a:t>(Tokenizer)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7F612A9-7539-482B-9BD4-D434562B2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18196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  int a = 3;</a:t>
            </a:r>
          </a:p>
          <a:p>
            <a:pPr marL="0" indent="0">
              <a:buNone/>
            </a:pPr>
            <a:r>
              <a:rPr lang="en-US" altLang="ko-KR" dirty="0"/>
              <a:t>    int b = 4;</a:t>
            </a:r>
          </a:p>
          <a:p>
            <a:pPr marL="0" indent="0">
              <a:buNone/>
            </a:pPr>
            <a:r>
              <a:rPr lang="en-US" altLang="ko-KR" dirty="0"/>
              <a:t>    if(a == 3)</a:t>
            </a:r>
          </a:p>
          <a:p>
            <a:pPr marL="0" indent="0">
              <a:buNone/>
            </a:pPr>
            <a:r>
              <a:rPr lang="en-US" altLang="ko-KR" dirty="0"/>
              <a:t>    {</a:t>
            </a:r>
          </a:p>
          <a:p>
            <a:pPr marL="457200" lvl="1" indent="0">
              <a:buNone/>
            </a:pPr>
            <a:r>
              <a:rPr lang="en-US" altLang="ko-KR" dirty="0"/>
              <a:t>    b = 1;</a:t>
            </a:r>
          </a:p>
          <a:p>
            <a:pPr marL="457200" lvl="1" indent="0">
              <a:buNone/>
            </a:pPr>
            <a:r>
              <a:rPr lang="en-US" altLang="ko-KR" dirty="0"/>
              <a:t> }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F147E6-3DFC-4520-BA5E-D0685811E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276" y="1690688"/>
            <a:ext cx="1657581" cy="43916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B7E467-8B69-7B30-62F2-7F9A539F9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9315"/>
            <a:ext cx="12192000" cy="42868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DDE6361-10E1-5ED0-EB65-FDE94892B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980" y="46037"/>
            <a:ext cx="1704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59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8DC12-5BAA-408B-9CF0-E674153E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 분석</a:t>
            </a:r>
            <a:r>
              <a:rPr lang="en-US" altLang="ko-KR" dirty="0"/>
              <a:t>(</a:t>
            </a:r>
            <a:r>
              <a:rPr lang="en-US" altLang="ko-KR" dirty="0" err="1"/>
              <a:t>Lexer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7F612A9-7539-482B-9BD4-D434562B2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1819687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행 번호</a:t>
            </a:r>
            <a:endParaRPr lang="en-US" altLang="ko-KR" dirty="0"/>
          </a:p>
          <a:p>
            <a:r>
              <a:rPr lang="ko-KR" altLang="en-US" dirty="0"/>
              <a:t>열 번호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AABE01-B979-4DE1-AFB7-46C496D0D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59" y="1690688"/>
            <a:ext cx="4715533" cy="14861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6A6775-D0B6-E4B7-5DD1-9A7D7327F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9315"/>
            <a:ext cx="12192000" cy="42868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E1BA7CE-4734-004A-9DED-646CF0D6A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980" y="46037"/>
            <a:ext cx="1704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E4FBB7-E14D-CE9E-42CB-93CAD1472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240" y="1781866"/>
            <a:ext cx="207674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8DC12-5BAA-408B-9CF0-E674153E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토큰변환</a:t>
            </a:r>
            <a:r>
              <a:rPr lang="en-US" altLang="ko-KR" dirty="0"/>
              <a:t>(Parser)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9996B-443E-4383-B010-ADC7AF31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62" y="1849377"/>
            <a:ext cx="10515600" cy="4351338"/>
          </a:xfrm>
        </p:spPr>
        <p:txBody>
          <a:bodyPr/>
          <a:lstStyle/>
          <a:p>
            <a:r>
              <a:rPr lang="ko-KR" altLang="en-US" dirty="0"/>
              <a:t>선언문</a:t>
            </a:r>
            <a:r>
              <a:rPr lang="en-US" altLang="ko-KR" dirty="0"/>
              <a:t>(Announce)</a:t>
            </a:r>
          </a:p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(</a:t>
            </a:r>
            <a:r>
              <a:rPr lang="en-US" altLang="ko-KR" dirty="0" err="1"/>
              <a:t>IfMethod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(</a:t>
            </a:r>
            <a:r>
              <a:rPr lang="en-US" altLang="ko-KR" dirty="0" err="1"/>
              <a:t>ForMethod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  <a:r>
              <a:rPr lang="en-US" altLang="ko-KR" dirty="0"/>
              <a:t>(</a:t>
            </a:r>
            <a:r>
              <a:rPr lang="en-US" altLang="ko-KR" dirty="0" err="1"/>
              <a:t>WhileMethod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깊이</a:t>
            </a:r>
            <a:r>
              <a:rPr lang="en-US" altLang="ko-KR" dirty="0"/>
              <a:t>(Depth)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507EC7-60AC-F7B7-B22E-45D542C9E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15"/>
            <a:ext cx="12192000" cy="42868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A625291-7C17-3317-F266-A2145DBFB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980" y="46037"/>
            <a:ext cx="1704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345BFB-5519-CA7F-8AE9-12ED90735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240" y="842901"/>
            <a:ext cx="5656694" cy="518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2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4E6DC-AB37-8590-FA01-D773B715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진행과정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5AAB137-8475-34DC-652D-44D29AD1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980" y="46037"/>
            <a:ext cx="1704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44DF98-278E-8EBD-384E-7EABCD1ED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9315"/>
            <a:ext cx="12192000" cy="428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F73165-12AB-AD51-CED4-202E69DC2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841" y="1829347"/>
            <a:ext cx="8876317" cy="359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5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8DC12-5BAA-408B-9CF0-E674153E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설계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C29DA3-7FDE-4D91-8D26-E221BB36B5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4" b="10360"/>
          <a:stretch/>
        </p:blipFill>
        <p:spPr bwMode="auto">
          <a:xfrm>
            <a:off x="1320428" y="1551050"/>
            <a:ext cx="9551144" cy="413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946E6EE-9597-1DBD-6DA8-BFECBD4B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980" y="46037"/>
            <a:ext cx="1704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5C89F1-3929-877C-40ED-BF77CD073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29315"/>
            <a:ext cx="1219200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1395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395</TotalTime>
  <Words>214</Words>
  <Application>Microsoft Office PowerPoint</Application>
  <PresentationFormat>와이드스크린</PresentationFormat>
  <Paragraphs>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함초롬돋움</vt:lpstr>
      <vt:lpstr>Arial</vt:lpstr>
      <vt:lpstr>Calibri</vt:lpstr>
      <vt:lpstr>Calibri Light</vt:lpstr>
      <vt:lpstr>Wingdings 2</vt:lpstr>
      <vt:lpstr>HDOfficeLightV0</vt:lpstr>
      <vt:lpstr>Office 테마</vt:lpstr>
      <vt:lpstr>PowerPoint 프레젠테이션</vt:lpstr>
      <vt:lpstr>목차</vt:lpstr>
      <vt:lpstr>프로젝트 목표</vt:lpstr>
      <vt:lpstr>PowerPoint 프레젠테이션</vt:lpstr>
      <vt:lpstr>토큰화(Tokenizer)</vt:lpstr>
      <vt:lpstr>토큰 분석(Lexer)</vt:lpstr>
      <vt:lpstr>토큰변환(Parser) </vt:lpstr>
      <vt:lpstr>프로젝트 진행과정</vt:lpstr>
      <vt:lpstr>프로그램 설계</vt:lpstr>
      <vt:lpstr>프로그램 구현</vt:lpstr>
      <vt:lpstr>차후 로드맵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 </dc:title>
  <dc:creator>김 성훈</dc:creator>
  <cp:lastModifiedBy>영훈 임</cp:lastModifiedBy>
  <cp:revision>11</cp:revision>
  <dcterms:created xsi:type="dcterms:W3CDTF">2022-12-13T08:22:52Z</dcterms:created>
  <dcterms:modified xsi:type="dcterms:W3CDTF">2022-12-13T18:22:01Z</dcterms:modified>
</cp:coreProperties>
</file>