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320" r:id="rId4"/>
    <p:sldId id="345" r:id="rId5"/>
    <p:sldId id="261" r:id="rId6"/>
    <p:sldId id="356" r:id="rId7"/>
    <p:sldId id="357" r:id="rId8"/>
    <p:sldId id="257" r:id="rId9"/>
    <p:sldId id="334" r:id="rId10"/>
    <p:sldId id="295" r:id="rId11"/>
  </p:sldIdLst>
  <p:sldSz cx="12192000" cy="6858000"/>
  <p:notesSz cx="6858000" cy="9144000"/>
  <p:embeddedFontLst>
    <p:embeddedFont>
      <p:font typeface="等线" panose="02010600030101010101" charset="-122"/>
      <p:regular r:id="rId16"/>
    </p:embeddedFont>
    <p:embeddedFont>
      <p:font typeface="等线 Light" panose="02010600030101010101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春波 赵" initials="春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625"/>
    <a:srgbClr val="F67654"/>
    <a:srgbClr val="0B506C"/>
    <a:srgbClr val="02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8" y="120"/>
      </p:cViewPr>
      <p:guideLst>
        <p:guide orient="horz" pos="2160"/>
        <p:guide pos="3885"/>
        <p:guide pos="7242"/>
        <p:guide pos="4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695324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2" name="稻壳儿春秋广告/盗版必究        原创来源：http://chn.docer.com/works?userid=199329941#!/work_time"/>
          <p:cNvSpPr>
            <a:spLocks noGrp="1"/>
          </p:cNvSpPr>
          <p:nvPr>
            <p:ph type="pic" sz="quarter" idx="11"/>
          </p:nvPr>
        </p:nvSpPr>
        <p:spPr>
          <a:xfrm>
            <a:off x="8404681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19-839C-453F-84A3-C3D2935476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A939-DD6A-4E34-B614-19C610E30E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-1" y="1594687"/>
            <a:ext cx="3840480" cy="4231937"/>
          </a:xfrm>
          <a:custGeom>
            <a:avLst/>
            <a:gdLst>
              <a:gd name="connsiteX0" fmla="*/ 0 w 3840480"/>
              <a:gd name="connsiteY0" fmla="*/ 0 h 4231937"/>
              <a:gd name="connsiteX1" fmla="*/ 3840480 w 3840480"/>
              <a:gd name="connsiteY1" fmla="*/ 0 h 4231937"/>
              <a:gd name="connsiteX2" fmla="*/ 3840480 w 3840480"/>
              <a:gd name="connsiteY2" fmla="*/ 4231937 h 4231937"/>
              <a:gd name="connsiteX3" fmla="*/ 0 w 3840480"/>
              <a:gd name="connsiteY3" fmla="*/ 4231937 h 423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0480" h="4231937">
                <a:moveTo>
                  <a:pt x="0" y="0"/>
                </a:moveTo>
                <a:lnTo>
                  <a:pt x="3840480" y="0"/>
                </a:lnTo>
                <a:lnTo>
                  <a:pt x="3840480" y="4231937"/>
                </a:lnTo>
                <a:lnTo>
                  <a:pt x="0" y="42319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B7C7-535E-4E94-B1E9-46A4B2AB5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6754-BD22-46CA-AAC9-FDCA2715F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631336" y="901845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2383790" y="2458720"/>
            <a:ext cx="7343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Игра </a:t>
            </a:r>
            <a:r>
              <a:rPr lang="ru-RU" altLang="en-US" sz="6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Викторина</a:t>
            </a:r>
            <a:endParaRPr lang="ru-RU" altLang="en-US" sz="6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24"/>
          <p:cNvSpPr txBox="1"/>
          <p:nvPr/>
        </p:nvSpPr>
        <p:spPr>
          <a:xfrm>
            <a:off x="6469235" y="4664155"/>
            <a:ext cx="5195570" cy="7359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altLang="en-US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Работу выполнил: Егоров Егор Сергеевич</a:t>
            </a:r>
            <a:endParaRPr lang="ru-RU" altLang="en-US" sz="1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ru-RU" altLang="en-US" sz="1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502150" y="6365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2024, г. Саранск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920355" y="-396343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263978" y="3697885"/>
            <a:ext cx="7486472" cy="7486467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613611" y="757413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7186765" y="-1687006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371340" y="433070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360805" y="14890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  <a:endParaRPr lang="ru-RU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93775" y="19494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Реализовать приложение-викторину с с использованием библиотеки Tkinter</a:t>
            </a: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95070" y="33769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  <a:endParaRPr lang="ru-RU" altLang="ru-RU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22325" y="389191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1.Создание удобного пользовательского интерфейса</a:t>
            </a:r>
            <a:endParaRPr lang="ru-RU" altLang="en-US"/>
          </a:p>
          <a:p>
            <a:r>
              <a:rPr lang="ru-RU" altLang="en-US"/>
              <a:t>2.Реализация </a:t>
            </a:r>
            <a:r>
              <a:rPr lang="ru-RU"/>
              <a:t>ввода данных, ответов на вопросы</a:t>
            </a:r>
            <a:endParaRPr lang="ru-RU" altLang="en-US"/>
          </a:p>
          <a:p>
            <a:r>
              <a:rPr lang="ru-RU" altLang="en-US"/>
              <a:t>3.Сохранение данных</a:t>
            </a:r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102225" y="37941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Актуальность:</a:t>
            </a:r>
            <a:endParaRPr lang="ru-RU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212080" y="4131945"/>
            <a:ext cx="3632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Данная игра может быть полезной, так как в ней представлены различные вопросы, отвечая на которые, человек  может расширить кругозор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920355" y="-396343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612976" y="1006333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7701750" y="-2044511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634105" y="398145"/>
            <a:ext cx="4462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Научная и практическая польза</a:t>
            </a:r>
            <a:endParaRPr lang="ru-RU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55650" y="234061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/>
              <a:t>При создании использовались различные библиотеки и классы, а так как исходный код игры открыт, то её можно использовать в качестве примера, как работают те или иные функции</a:t>
            </a:r>
            <a:endParaRPr lang="ru-RU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489200" y="4311650"/>
            <a:ext cx="3632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Практическая польза от неё в том, что человек зайдя в игру сможет отвечать на различные вопросы, проверяя свои знания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197215" y="3595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Например, как сгенерировать мир</a:t>
            </a:r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4170" y="3963670"/>
            <a:ext cx="405638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66335"/>
            <a:ext cx="33934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 b="1">
                <a:sym typeface="+mn-ea"/>
              </a:rPr>
              <a:t>Главное окно</a:t>
            </a:r>
            <a:endParaRPr lang="ru-RU" altLang="zh-CN" sz="3600" b="1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064000" y="52120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Приветствующее окно с вводом имени и кнопкой начала игры</a:t>
            </a:r>
            <a:endParaRPr lang="ru-RU" altLang="en-US" sz="2000"/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-679438" y="5750649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-1813709" y="5640832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775" y="1010920"/>
            <a:ext cx="7409815" cy="373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3548380" y="366395"/>
            <a:ext cx="5243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3600" b="1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Окно с вопросами</a:t>
            </a:r>
            <a:endParaRPr lang="ru-RU" altLang="zh-CN" sz="3600" b="1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138295" y="491553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Окно, где расположен вопрос, варианты ответов, а так же кнопка, которая переключает на следующий вопрос</a:t>
            </a:r>
            <a:endParaRPr lang="ru-RU" altLang="en-US" sz="2000"/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-679438" y="5750649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-1813709" y="5640832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940" y="1211580"/>
            <a:ext cx="7056755" cy="3503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3633470" y="366395"/>
            <a:ext cx="4925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 b="1">
                <a:sym typeface="+mn-ea"/>
              </a:rPr>
              <a:t>Завершающее окно</a:t>
            </a:r>
            <a:endParaRPr lang="ru-RU" altLang="zh-CN" sz="3600" b="1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147185" y="444563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Окно, где показаны результаты викторины, а так же возможность начать ее заного </a:t>
            </a:r>
            <a:endParaRPr lang="ru-RU" altLang="en-US" sz="2000"/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-679438" y="5750649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-1813709" y="5640832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1169670"/>
            <a:ext cx="8779510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3409950" y="113665"/>
            <a:ext cx="5156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3600" b="1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Основные библиотеки и классы</a:t>
            </a:r>
            <a:endParaRPr lang="ru-RU" altLang="zh-CN" sz="3600" b="1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304415" y="2087880"/>
            <a:ext cx="1758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 игре есть функция для открытия </a:t>
            </a:r>
            <a:r>
              <a:rPr lang="en-US" altLang="en-US"/>
              <a:t>json</a:t>
            </a:r>
            <a:r>
              <a:rPr lang="ru-RU" altLang="en-US"/>
              <a:t> файла</a:t>
            </a:r>
            <a:endParaRPr lang="ru-RU" altLang="en-US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920" y="4062095"/>
            <a:ext cx="8138160" cy="248793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5" y="1503045"/>
            <a:ext cx="3621405" cy="2369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520640"/>
            <a:ext cx="33934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3600" b="1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Хранение</a:t>
            </a:r>
            <a:endParaRPr lang="ru-RU" altLang="zh-CN" sz="3600" b="1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72402" y="5435054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稻壳儿春秋广告/盗版必究        原创来源：http://chn.docer.com/works?userid=199329941#!/work_time"/>
          <p:cNvSpPr/>
          <p:nvPr/>
        </p:nvSpPr>
        <p:spPr>
          <a:xfrm rot="2700000">
            <a:off x="844401" y="4958842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>
          <a:xfrm>
            <a:off x="7677110" y="-15240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8268184" y="-152397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9160" y="3470275"/>
            <a:ext cx="8413115" cy="134366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215" y="1635125"/>
            <a:ext cx="4347210" cy="87693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323975"/>
            <a:ext cx="2628900" cy="21050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14680" y="1861185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Игра использует 3 файла: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5270500" y="7950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/>
              <a:t>Заключение</a:t>
            </a:r>
            <a:endParaRPr lang="ru-RU" altLang="en-US" sz="2400" b="1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138930" y="161925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Была создана игра выполняющая все цели и задачи. В ней можно хорошо провести время и многому научиться. Были использованы такие библиотеки как </a:t>
            </a:r>
            <a:r>
              <a:rPr lang="en-US" altLang="en-US"/>
              <a:t>json </a:t>
            </a:r>
            <a:r>
              <a:rPr lang="ru-RU" altLang="en-US"/>
              <a:t>и </a:t>
            </a:r>
            <a:r>
              <a:rPr lang="en-US" altLang="ru-RU"/>
              <a:t>tkinter</a:t>
            </a:r>
            <a:r>
              <a:rPr lang="ru-RU" altLang="en-US"/>
              <a:t>.</a:t>
            </a:r>
            <a:endParaRPr lang="ru-RU" altLang="en-US"/>
          </a:p>
          <a:p>
            <a:pPr algn="ctr"/>
            <a:r>
              <a:rPr lang="ru-RU" altLang="en-US"/>
              <a:t>В игре каждый текст настроен и использует шрифт с определенным размером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Presentation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Droid Sans Fallback</vt:lpstr>
      <vt:lpstr>Yu Gothic UI</vt:lpstr>
      <vt:lpstr>等线</vt:lpstr>
      <vt:lpstr>Microsoft YaHei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春波 赵</dc:creator>
  <cp:lastModifiedBy>egor5</cp:lastModifiedBy>
  <cp:revision>46</cp:revision>
  <dcterms:created xsi:type="dcterms:W3CDTF">2019-05-22T02:21:00Z</dcterms:created>
  <dcterms:modified xsi:type="dcterms:W3CDTF">2024-05-13T11:36:46Z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62342EB323F54E6781AA0F445F447348_13</vt:lpwstr>
  </property>
  <property fmtid="{D5CDD505-2E9C-101B-9397-08002B2CF9AE}" pid="3" name="KSOProductBuildVer">
    <vt:lpwstr>1049-12.2.0.16909</vt:lpwstr>
  </property>
</Properties>
</file>