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C057-8453-419F-85BB-BE38CB53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66BCE-11FF-4179-A658-274473D7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8E47-B53C-4162-8FDC-62D174DE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C39E-3BCA-4F94-82B6-D28FA655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A6C9-05FD-4524-A999-7827F61D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9579-6625-458E-82D0-3A7142C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0F201-C4B9-4FEE-817A-83F94FC2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DABEA-3D14-4A85-A6B0-CFAA96FD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FB6A6-69A5-456E-8D96-C2AA0445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7EB0-C1FE-4868-A2E2-D8799E4B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21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2D5CB-EBCD-401C-916E-1EB512C25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278FA-6BC0-4A97-8F16-A665965F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CB52-6B6B-4A92-9E14-A4ADC8B2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045F-FC86-401A-8AB9-813CFF3D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C464-39C1-4C9B-A160-30CA193E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3FEA-2740-4E04-86E7-3EF5E7A2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FF43-1171-4D28-968E-E98D73D1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C96A-EC8F-48CE-AD17-52B95DB4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18B0-05B8-4D70-BA69-0A414AE3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3EE0-484F-474F-92E1-B5F83A39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B4AE-6FB3-4C39-B717-397C0FBC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0A6A6-E008-4208-A516-3B095BAE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0CE34-44F4-4B2E-85BB-282C5EA4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DDE2-F5EF-47DF-8933-020DCF89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61EE-FB58-44CC-B207-4289F3F2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27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3A10-4170-43B5-90B2-2987F2BD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3469-258B-4C5B-A256-07CA0C428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134AD-DD42-429A-9697-B69E080C1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1524-5A66-4A90-B892-A91015A2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6D687-FB7C-44E1-8BC6-71633239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AFF21-EB75-4B62-A3D1-756A8154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105-06E7-447C-82F9-F6C4CD1B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E82E8-61F4-480F-A343-94DE7EC2B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50392-7CFC-4EA3-AFFD-C4EFF6696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143B4-7DB4-4843-892E-B04E5C638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6FF01-B9E6-4C35-8A2E-B9E08E410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EB27B-D27A-4557-AF36-64D95D04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C26F7-49B0-459D-83E5-B5F16759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DCEAE-ABFF-4E8A-AFC5-14284CD7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9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21E2-533E-449C-844E-602B7726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FE2FA-A288-46E8-87C7-0F5F58DA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180D-E1D6-4426-8189-E092C6CC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A698A-BFD8-4622-8EEE-5B0D4FD2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5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E09B-E12A-4724-87AF-1DEFA229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DF765-CBC5-47A6-B5A4-96647F60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D5561-CAAD-41BF-A73B-C81344A7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EE24-43BC-4DB8-A364-9FB4414C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5A97-032E-492A-9A75-5110A6E7F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4AE70-D42A-4962-923B-329618523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7AFBC-7C6C-4D3E-919E-ABDD7EDC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A0343-1744-4D2F-85E4-8B843ED7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1845-7110-4B6E-BB3C-E9A12D7B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3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2FA0-BCF1-40CA-9F87-B34275A5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9F821-FB28-4F04-9860-D1721D2D1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93608-967C-4443-99BD-E1F04EBAF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6786-47B4-4E46-B228-092D099B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BFDB-CF2E-4F50-9D03-1D06AF0B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8244-86E9-43B6-88A6-BE2C2169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5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2D3A2-AE42-4FAC-BCAA-093DE2EB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C0D1D-1FAF-4CD9-9A9C-96B44F81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8C5D-BD98-44C6-9712-53A7BC958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E4DA-3EAF-445C-A200-80425AF50199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A168-CBE8-4E7B-8542-F003A784A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56A9-6BF1-4290-BB97-DE3B6620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33AB-8C0D-429C-BFEC-ED1421E40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8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059A64-85CF-4927-9274-ABEAC6EB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72" y="2343910"/>
            <a:ext cx="5029210" cy="21701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519826-8953-4B46-8173-7B182DA11DB9}"/>
              </a:ext>
            </a:extLst>
          </p:cNvPr>
          <p:cNvSpPr txBox="1">
            <a:spLocks/>
          </p:cNvSpPr>
          <p:nvPr/>
        </p:nvSpPr>
        <p:spPr>
          <a:xfrm>
            <a:off x="264260" y="147003"/>
            <a:ext cx="9144000" cy="47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800" b="1"/>
              <a:t>Use Thevenin’s theorem to find V</a:t>
            </a:r>
            <a:r>
              <a:rPr lang="en-GB" sz="2800" b="1" baseline="-25000"/>
              <a:t>0</a:t>
            </a:r>
            <a:r>
              <a:rPr lang="en-GB" sz="2800" b="1"/>
              <a:t> in the circuit below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23637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7854F-1547-46B9-9E23-1445C107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266" y="1477723"/>
            <a:ext cx="4187961" cy="275539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4EBEBEA-F396-42B3-8D97-0784DFA1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60" y="147003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Use Thevenin’s theorem to find I</a:t>
            </a:r>
            <a:r>
              <a:rPr lang="en-GB" sz="2800" b="1" baseline="-25000" dirty="0"/>
              <a:t>0</a:t>
            </a:r>
            <a:r>
              <a:rPr lang="en-GB" sz="2800" b="1" dirty="0"/>
              <a:t> in the circuit below</a:t>
            </a:r>
          </a:p>
        </p:txBody>
      </p:sp>
    </p:spTree>
    <p:extLst>
      <p:ext uri="{BB962C8B-B14F-4D97-AF65-F5344CB8AC3E}">
        <p14:creationId xmlns:p14="http://schemas.microsoft.com/office/powerpoint/2010/main" val="250143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7672-0B8E-4A1A-BF55-3B9B63E2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260" y="147003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Use Thevenin’s theorem to find V</a:t>
            </a:r>
            <a:r>
              <a:rPr lang="en-GB" sz="2800" b="1" baseline="-25000" dirty="0"/>
              <a:t>0</a:t>
            </a:r>
            <a:r>
              <a:rPr lang="en-GB" sz="2800" b="1" dirty="0"/>
              <a:t> in the circuit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F589B-3971-42E4-BFCE-97A268B9A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15" y="1798316"/>
            <a:ext cx="4328169" cy="32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9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Use Thevenin’s theorem to find I0 in the circuit below</vt:lpstr>
      <vt:lpstr>Use Thevenin’s theorem to find V0 in the circuit below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 the voltage across R2</dc:title>
  <dc:creator>user</dc:creator>
  <cp:lastModifiedBy>user</cp:lastModifiedBy>
  <cp:revision>9</cp:revision>
  <dcterms:created xsi:type="dcterms:W3CDTF">2018-10-03T12:55:06Z</dcterms:created>
  <dcterms:modified xsi:type="dcterms:W3CDTF">2018-11-27T10:24:25Z</dcterms:modified>
</cp:coreProperties>
</file>