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1" d="100"/>
          <a:sy n="71" d="100"/>
        </p:scale>
        <p:origin x="4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DFA5F-1045-4FFB-A32F-AE2842F533E6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0757-28FB-4893-9461-AB230BA96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3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DFA5F-1045-4FFB-A32F-AE2842F533E6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0757-28FB-4893-9461-AB230BA96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8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DFA5F-1045-4FFB-A32F-AE2842F533E6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0757-28FB-4893-9461-AB230BA96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34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DFA5F-1045-4FFB-A32F-AE2842F533E6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0757-28FB-4893-9461-AB230BA96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7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DFA5F-1045-4FFB-A32F-AE2842F533E6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0757-28FB-4893-9461-AB230BA96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56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DFA5F-1045-4FFB-A32F-AE2842F533E6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0757-28FB-4893-9461-AB230BA96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18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DFA5F-1045-4FFB-A32F-AE2842F533E6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0757-28FB-4893-9461-AB230BA96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23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DFA5F-1045-4FFB-A32F-AE2842F533E6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0757-28FB-4893-9461-AB230BA96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8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DFA5F-1045-4FFB-A32F-AE2842F533E6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0757-28FB-4893-9461-AB230BA96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65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DFA5F-1045-4FFB-A32F-AE2842F533E6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0757-28FB-4893-9461-AB230BA96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6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DFA5F-1045-4FFB-A32F-AE2842F533E6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50757-28FB-4893-9461-AB230BA96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70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DFA5F-1045-4FFB-A32F-AE2842F533E6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50757-28FB-4893-9461-AB230BA96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81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Client Server Concepts </a:t>
            </a:r>
            <a:br>
              <a:rPr lang="fr-FR" dirty="0" smtClean="0"/>
            </a:br>
            <a:r>
              <a:rPr lang="fr-FR" dirty="0" smtClean="0"/>
              <a:t>DNS, Telnet, FTP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Gaddafi Abdul-Salaam</a:t>
            </a:r>
          </a:p>
          <a:p>
            <a:r>
              <a:rPr lang="en-US" dirty="0" smtClean="0"/>
              <a:t>Dept. of Computer Science</a:t>
            </a:r>
          </a:p>
          <a:p>
            <a:r>
              <a:rPr lang="en-US" dirty="0" smtClean="0"/>
              <a:t>KNUST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21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 a network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best way is to use some standard and well accepted protocol.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At </a:t>
            </a:r>
            <a:r>
              <a:rPr lang="en-US" dirty="0" err="1" smtClean="0"/>
              <a:t>th</a:t>
            </a:r>
            <a:r>
              <a:rPr lang="en-US" dirty="0" smtClean="0"/>
              <a:t> data link layer level use </a:t>
            </a:r>
            <a:r>
              <a:rPr lang="en-US" b="1" dirty="0" smtClean="0">
                <a:solidFill>
                  <a:srgbClr val="FF0000"/>
                </a:solidFill>
              </a:rPr>
              <a:t>Ethernet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At the network layer level use </a:t>
            </a:r>
            <a:r>
              <a:rPr lang="en-US" dirty="0" smtClean="0">
                <a:solidFill>
                  <a:srgbClr val="FF0000"/>
                </a:solidFill>
              </a:rPr>
              <a:t>IP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At the transport layer level use </a:t>
            </a:r>
            <a:r>
              <a:rPr lang="en-US" dirty="0" smtClean="0">
                <a:solidFill>
                  <a:srgbClr val="FF0000"/>
                </a:solidFill>
              </a:rPr>
              <a:t>TCP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At the application layer level, use standard API  like the </a:t>
            </a:r>
            <a:r>
              <a:rPr lang="en-US" dirty="0" smtClean="0">
                <a:solidFill>
                  <a:srgbClr val="FF0000"/>
                </a:solidFill>
              </a:rPr>
              <a:t>Berkeley Socket Interface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73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a socket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socket is the BSD (</a:t>
            </a:r>
            <a:r>
              <a:rPr lang="en-US" dirty="0" err="1"/>
              <a:t>B</a:t>
            </a:r>
            <a:r>
              <a:rPr lang="en-US" dirty="0" err="1" smtClean="0"/>
              <a:t>erkelys</a:t>
            </a:r>
            <a:r>
              <a:rPr lang="en-US" dirty="0" smtClean="0"/>
              <a:t> socket distribution) method for achieving Inter Process Communication (IPC)</a:t>
            </a:r>
          </a:p>
          <a:p>
            <a:r>
              <a:rPr lang="en-US" dirty="0" smtClean="0"/>
              <a:t>It is used to allow one process to speak to another (on same or different machines)</a:t>
            </a:r>
          </a:p>
          <a:p>
            <a:pPr lvl="1"/>
            <a:r>
              <a:rPr lang="en-US" dirty="0" err="1" smtClean="0"/>
              <a:t>Anology</a:t>
            </a:r>
            <a:r>
              <a:rPr lang="en-US" dirty="0" smtClean="0"/>
              <a:t>: is like the telephone is used to allow one person to speak to another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55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Basic idea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two processes located on two machines  communicate, we define association and socket. 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FULL</a:t>
            </a:r>
            <a:r>
              <a:rPr lang="en-US" dirty="0" smtClean="0"/>
              <a:t> Association: basically a 5 tuples 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Protocol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Local IP address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Local port number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Emote IP address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Remote port number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297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Socket: also called </a:t>
            </a:r>
            <a:r>
              <a:rPr lang="en-US" b="1" dirty="0" smtClean="0">
                <a:solidFill>
                  <a:srgbClr val="FF0000"/>
                </a:solidFill>
              </a:rPr>
              <a:t>half</a:t>
            </a:r>
            <a:r>
              <a:rPr lang="en-US" dirty="0" smtClean="0"/>
              <a:t>-association (a 3-tuple)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Protocol, local IP address, local port number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Protocol, remote IP address, remote port number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107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Client-server model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model for developing network applications</a:t>
            </a:r>
          </a:p>
          <a:p>
            <a:r>
              <a:rPr lang="en-US" dirty="0" smtClean="0"/>
              <a:t>Notion of client and server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a server is a process that is offering some service.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 A client is a process that is requesting the service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Server or client may be running on different machines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Server waits for requests from client(s)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275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Client-server model (contd.)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091" y="1371598"/>
            <a:ext cx="9691491" cy="5486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0175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Client-server model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Typical scenario :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The server process (</a:t>
            </a:r>
            <a:r>
              <a:rPr lang="en-US" dirty="0" err="1" smtClean="0"/>
              <a:t>programme</a:t>
            </a:r>
            <a:r>
              <a:rPr lang="en-US" dirty="0" smtClean="0"/>
              <a:t> in execution) starts on some computer system</a:t>
            </a:r>
          </a:p>
          <a:p>
            <a:pPr lvl="2">
              <a:buFont typeface="Wingdings" pitchFamily="2" charset="2"/>
              <a:buChar char="v"/>
            </a:pPr>
            <a:r>
              <a:rPr lang="en-US" dirty="0" smtClean="0"/>
              <a:t>Initializes itself, then goes to sleep waiting for a client request.</a:t>
            </a:r>
          </a:p>
          <a:p>
            <a:endParaRPr lang="en-US" dirty="0"/>
          </a:p>
          <a:p>
            <a:r>
              <a:rPr lang="en-US" dirty="0" smtClean="0"/>
              <a:t>A client process starts either on the same system or on some other system </a:t>
            </a:r>
          </a:p>
          <a:p>
            <a:pPr lvl="2">
              <a:buFont typeface="Wingdings" pitchFamily="2" charset="2"/>
              <a:buChar char="v"/>
            </a:pPr>
            <a:r>
              <a:rPr lang="en-US" dirty="0" smtClean="0"/>
              <a:t>Send a request to the server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828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Client-server model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ü"/>
            </a:pPr>
            <a:r>
              <a:rPr lang="en-US" dirty="0" smtClean="0"/>
              <a:t>When the server process has finished providing its service to the client, it goes back to sleep, waiting for the next client request.</a:t>
            </a:r>
          </a:p>
          <a:p>
            <a:endParaRPr lang="en-US" dirty="0"/>
          </a:p>
          <a:p>
            <a:r>
              <a:rPr lang="en-US" dirty="0" smtClean="0"/>
              <a:t>The process repeats</a:t>
            </a:r>
          </a:p>
        </p:txBody>
      </p:sp>
    </p:spTree>
    <p:extLst>
      <p:ext uri="{BB962C8B-B14F-4D97-AF65-F5344CB8AC3E}">
        <p14:creationId xmlns:p14="http://schemas.microsoft.com/office/powerpoint/2010/main" val="1870815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Client-server model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Roles of the client and the server are asymmetric</a:t>
            </a:r>
          </a:p>
          <a:p>
            <a:r>
              <a:rPr lang="en-US" dirty="0" smtClean="0"/>
              <a:t>Two types of servers: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Iterative server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Concurrent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1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Iterative 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when the server process knows in advance how long it takes to handle each request and it handles each request itself.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Single copy of server runs at all times 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A client may have to wait if the server is busy.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978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Concurrent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when the amount of work required to handle a request is unknown; the server starts another process to handle each request.</a:t>
            </a:r>
          </a:p>
          <a:p>
            <a:r>
              <a:rPr lang="en-US" dirty="0" smtClean="0"/>
              <a:t>A copy of the server caters to a client’s request in a dedicated fashion.</a:t>
            </a:r>
          </a:p>
          <a:p>
            <a:r>
              <a:rPr lang="en-US" dirty="0" smtClean="0"/>
              <a:t>As many copies of server as there are client request. </a:t>
            </a:r>
          </a:p>
          <a:p>
            <a:r>
              <a:rPr lang="en-US" dirty="0" smtClean="0"/>
              <a:t>Process copying - </a:t>
            </a:r>
            <a:r>
              <a:rPr lang="en-US" b="1" dirty="0" smtClean="0">
                <a:solidFill>
                  <a:srgbClr val="FF0000"/>
                </a:solidFill>
              </a:rPr>
              <a:t>FOCKING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869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2223" y="500062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Using TCP or UDP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start of communication, a connection has to be established the two hosts</a:t>
            </a:r>
          </a:p>
          <a:p>
            <a:r>
              <a:rPr lang="en-US" dirty="0" smtClean="0"/>
              <a:t>Five components in a connection </a:t>
            </a:r>
          </a:p>
          <a:p>
            <a:r>
              <a:rPr lang="en-US" dirty="0" smtClean="0"/>
              <a:t>Protocol used </a:t>
            </a:r>
          </a:p>
          <a:p>
            <a:r>
              <a:rPr lang="en-US" dirty="0" smtClean="0"/>
              <a:t>Source IP address</a:t>
            </a:r>
          </a:p>
          <a:p>
            <a:r>
              <a:rPr lang="en-US" dirty="0" smtClean="0"/>
              <a:t>Source port number </a:t>
            </a:r>
          </a:p>
          <a:p>
            <a:r>
              <a:rPr lang="en-US" dirty="0" smtClean="0"/>
              <a:t>Destination IP address</a:t>
            </a:r>
          </a:p>
          <a:p>
            <a:r>
              <a:rPr lang="en-US" dirty="0" smtClean="0"/>
              <a:t>Destination port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299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490</Words>
  <Application>Microsoft Office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Client Server Concepts  DNS, Telnet, FTP</vt:lpstr>
      <vt:lpstr>Client-server model</vt:lpstr>
      <vt:lpstr>Client-server model (contd.)</vt:lpstr>
      <vt:lpstr>Client-server model (contd.)</vt:lpstr>
      <vt:lpstr>Client-server model (contd.)</vt:lpstr>
      <vt:lpstr>Client-server model (contd.)</vt:lpstr>
      <vt:lpstr>Iterative Servers</vt:lpstr>
      <vt:lpstr>Concurrent server</vt:lpstr>
      <vt:lpstr>Using TCP or UDP</vt:lpstr>
      <vt:lpstr>Develop a network application</vt:lpstr>
      <vt:lpstr>What is a socket</vt:lpstr>
      <vt:lpstr>Basic idea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Server Concepts DNS, Telnet, FTP</dc:title>
  <dc:creator>DR. Y. MISSAH</dc:creator>
  <cp:lastModifiedBy>DR. Y. MISSAH</cp:lastModifiedBy>
  <cp:revision>18</cp:revision>
  <dcterms:created xsi:type="dcterms:W3CDTF">2021-07-05T22:27:34Z</dcterms:created>
  <dcterms:modified xsi:type="dcterms:W3CDTF">2021-07-26T11:02:54Z</dcterms:modified>
</cp:coreProperties>
</file>