
<file path=[Content_Types].xml><?xml version="1.0" encoding="utf-8"?>
<Types xmlns="http://schemas.openxmlformats.org/package/2006/content-types">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60" r:id="rId1"/>
  </p:sldMasterIdLst>
  <p:notesMasterIdLst>
    <p:notesMasterId r:id="rId25"/>
  </p:notesMasterIdLst>
  <p:sldIdLst>
    <p:sldId id="260" r:id="rId2"/>
    <p:sldId id="297" r:id="rId3"/>
    <p:sldId id="261" r:id="rId4"/>
    <p:sldId id="262" r:id="rId5"/>
    <p:sldId id="263" r:id="rId6"/>
    <p:sldId id="264" r:id="rId7"/>
    <p:sldId id="265" r:id="rId8"/>
    <p:sldId id="298" r:id="rId9"/>
    <p:sldId id="266" r:id="rId10"/>
    <p:sldId id="268" r:id="rId11"/>
    <p:sldId id="269" r:id="rId12"/>
    <p:sldId id="270" r:id="rId13"/>
    <p:sldId id="271" r:id="rId14"/>
    <p:sldId id="272" r:id="rId15"/>
    <p:sldId id="273" r:id="rId16"/>
    <p:sldId id="274" r:id="rId17"/>
    <p:sldId id="275" r:id="rId18"/>
    <p:sldId id="277" r:id="rId19"/>
    <p:sldId id="278" r:id="rId20"/>
    <p:sldId id="279" r:id="rId21"/>
    <p:sldId id="280" r:id="rId22"/>
    <p:sldId id="285" r:id="rId23"/>
    <p:sldId id="286" r:id="rId24"/>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551"/>
    <a:srgbClr val="055D1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39" autoAdjust="0"/>
    <p:restoredTop sz="94660"/>
  </p:normalViewPr>
  <p:slideViewPr>
    <p:cSldViewPr snapToGrid="0">
      <p:cViewPr varScale="1">
        <p:scale>
          <a:sx n="74" d="100"/>
          <a:sy n="74" d="100"/>
        </p:scale>
        <p:origin x="108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49A2B8D-F152-4BDC-9B7E-F191ADC70BFD}"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AAB439B2-3BCE-4979-91DA-4EFB3152821A}">
      <dgm:prSet phldrT="[Text]"/>
      <dgm:spPr/>
      <dgm:t>
        <a:bodyPr/>
        <a:lstStyle/>
        <a:p>
          <a:r>
            <a:rPr lang="en-US" dirty="0" smtClean="0"/>
            <a:t>Statistics</a:t>
          </a:r>
          <a:endParaRPr lang="en-US" dirty="0"/>
        </a:p>
      </dgm:t>
    </dgm:pt>
    <dgm:pt modelId="{A7D622DB-CE18-4839-BDE3-533FC85F3526}" type="parTrans" cxnId="{B4DDAA81-0CDB-4FBC-93EB-3BF98A487CE0}">
      <dgm:prSet/>
      <dgm:spPr/>
      <dgm:t>
        <a:bodyPr/>
        <a:lstStyle/>
        <a:p>
          <a:endParaRPr lang="en-US"/>
        </a:p>
      </dgm:t>
    </dgm:pt>
    <dgm:pt modelId="{0EE7D7FA-15F5-4B5D-9E3E-0D954E074845}" type="sibTrans" cxnId="{B4DDAA81-0CDB-4FBC-93EB-3BF98A487CE0}">
      <dgm:prSet/>
      <dgm:spPr/>
      <dgm:t>
        <a:bodyPr/>
        <a:lstStyle/>
        <a:p>
          <a:endParaRPr lang="en-US"/>
        </a:p>
      </dgm:t>
    </dgm:pt>
    <dgm:pt modelId="{8EC932E7-A8E7-4BBA-A81D-CCAD842AF405}">
      <dgm:prSet phldrT="[Text]"/>
      <dgm:spPr/>
      <dgm:t>
        <a:bodyPr/>
        <a:lstStyle/>
        <a:p>
          <a:r>
            <a:rPr lang="en-US" dirty="0" smtClean="0"/>
            <a:t>Descriptive Statistics</a:t>
          </a:r>
          <a:endParaRPr lang="en-US" dirty="0"/>
        </a:p>
      </dgm:t>
    </dgm:pt>
    <dgm:pt modelId="{D35E1A1C-E009-4DCD-B12A-7B778014E387}" type="parTrans" cxnId="{2EE9BA27-2BB3-4244-AA37-F096FD651889}">
      <dgm:prSet/>
      <dgm:spPr/>
      <dgm:t>
        <a:bodyPr/>
        <a:lstStyle/>
        <a:p>
          <a:endParaRPr lang="en-US"/>
        </a:p>
      </dgm:t>
    </dgm:pt>
    <dgm:pt modelId="{710B4C89-F1DF-43EA-8149-859473CC9AFD}" type="sibTrans" cxnId="{2EE9BA27-2BB3-4244-AA37-F096FD651889}">
      <dgm:prSet/>
      <dgm:spPr/>
      <dgm:t>
        <a:bodyPr/>
        <a:lstStyle/>
        <a:p>
          <a:endParaRPr lang="en-US"/>
        </a:p>
      </dgm:t>
    </dgm:pt>
    <dgm:pt modelId="{10AA5473-1316-47F8-84C2-0380B798D6A0}">
      <dgm:prSet phldrT="[Text]"/>
      <dgm:spPr/>
      <dgm:t>
        <a:bodyPr/>
        <a:lstStyle/>
        <a:p>
          <a:r>
            <a:rPr lang="en-US" dirty="0" smtClean="0"/>
            <a:t>Inferential Statistics</a:t>
          </a:r>
          <a:endParaRPr lang="en-US" dirty="0"/>
        </a:p>
      </dgm:t>
    </dgm:pt>
    <dgm:pt modelId="{B6985BEE-9F45-4A7E-868B-F5EE7CF500F2}" type="sibTrans" cxnId="{96679C70-ACB1-4F3A-A73F-E9CAEAA98374}">
      <dgm:prSet/>
      <dgm:spPr/>
      <dgm:t>
        <a:bodyPr/>
        <a:lstStyle/>
        <a:p>
          <a:endParaRPr lang="en-US"/>
        </a:p>
      </dgm:t>
    </dgm:pt>
    <dgm:pt modelId="{F9436C13-BA78-4D6D-BA36-67B50F439F87}" type="parTrans" cxnId="{96679C70-ACB1-4F3A-A73F-E9CAEAA98374}">
      <dgm:prSet/>
      <dgm:spPr/>
      <dgm:t>
        <a:bodyPr/>
        <a:lstStyle/>
        <a:p>
          <a:endParaRPr lang="en-US"/>
        </a:p>
      </dgm:t>
    </dgm:pt>
    <dgm:pt modelId="{364AD36D-5F0B-4828-A797-AD24D04CBA0D}" type="pres">
      <dgm:prSet presAssocID="{849A2B8D-F152-4BDC-9B7E-F191ADC70BFD}" presName="hierChild1" presStyleCnt="0">
        <dgm:presLayoutVars>
          <dgm:chPref val="1"/>
          <dgm:dir/>
          <dgm:animOne val="branch"/>
          <dgm:animLvl val="lvl"/>
          <dgm:resizeHandles/>
        </dgm:presLayoutVars>
      </dgm:prSet>
      <dgm:spPr/>
      <dgm:t>
        <a:bodyPr/>
        <a:lstStyle/>
        <a:p>
          <a:endParaRPr lang="en-US"/>
        </a:p>
      </dgm:t>
    </dgm:pt>
    <dgm:pt modelId="{45526338-E943-4C36-9124-AFEB05B4AD44}" type="pres">
      <dgm:prSet presAssocID="{AAB439B2-3BCE-4979-91DA-4EFB3152821A}" presName="hierRoot1" presStyleCnt="0"/>
      <dgm:spPr/>
    </dgm:pt>
    <dgm:pt modelId="{C72D726B-27C3-43A6-9364-BF538B418CE7}" type="pres">
      <dgm:prSet presAssocID="{AAB439B2-3BCE-4979-91DA-4EFB3152821A}" presName="composite" presStyleCnt="0"/>
      <dgm:spPr/>
    </dgm:pt>
    <dgm:pt modelId="{77868AB6-2E16-49A6-BDBC-2F9579E4B0B2}" type="pres">
      <dgm:prSet presAssocID="{AAB439B2-3BCE-4979-91DA-4EFB3152821A}" presName="background" presStyleLbl="node0" presStyleIdx="0" presStyleCnt="1"/>
      <dgm:spPr/>
    </dgm:pt>
    <dgm:pt modelId="{6094279A-CE5B-4585-87AA-B6AA24CA2C06}" type="pres">
      <dgm:prSet presAssocID="{AAB439B2-3BCE-4979-91DA-4EFB3152821A}" presName="text" presStyleLbl="fgAcc0" presStyleIdx="0" presStyleCnt="1">
        <dgm:presLayoutVars>
          <dgm:chPref val="3"/>
        </dgm:presLayoutVars>
      </dgm:prSet>
      <dgm:spPr/>
      <dgm:t>
        <a:bodyPr/>
        <a:lstStyle/>
        <a:p>
          <a:endParaRPr lang="en-US"/>
        </a:p>
      </dgm:t>
    </dgm:pt>
    <dgm:pt modelId="{47510794-9AFC-40BD-9541-B348DEB3540D}" type="pres">
      <dgm:prSet presAssocID="{AAB439B2-3BCE-4979-91DA-4EFB3152821A}" presName="hierChild2" presStyleCnt="0"/>
      <dgm:spPr/>
    </dgm:pt>
    <dgm:pt modelId="{9A39459F-C8E1-4740-9361-EFCB1913F631}" type="pres">
      <dgm:prSet presAssocID="{D35E1A1C-E009-4DCD-B12A-7B778014E387}" presName="Name10" presStyleLbl="parChTrans1D2" presStyleIdx="0" presStyleCnt="2"/>
      <dgm:spPr/>
      <dgm:t>
        <a:bodyPr/>
        <a:lstStyle/>
        <a:p>
          <a:endParaRPr lang="en-US"/>
        </a:p>
      </dgm:t>
    </dgm:pt>
    <dgm:pt modelId="{E293D680-2DDD-4ECE-AA03-2DEF459688B5}" type="pres">
      <dgm:prSet presAssocID="{8EC932E7-A8E7-4BBA-A81D-CCAD842AF405}" presName="hierRoot2" presStyleCnt="0"/>
      <dgm:spPr/>
    </dgm:pt>
    <dgm:pt modelId="{0319D0C2-B349-42AF-A5D8-685B66C43696}" type="pres">
      <dgm:prSet presAssocID="{8EC932E7-A8E7-4BBA-A81D-CCAD842AF405}" presName="composite2" presStyleCnt="0"/>
      <dgm:spPr/>
    </dgm:pt>
    <dgm:pt modelId="{012D2CDC-8151-4AFD-B3EA-2AE9C1DA7730}" type="pres">
      <dgm:prSet presAssocID="{8EC932E7-A8E7-4BBA-A81D-CCAD842AF405}" presName="background2" presStyleLbl="node2" presStyleIdx="0" presStyleCnt="2"/>
      <dgm:spPr/>
    </dgm:pt>
    <dgm:pt modelId="{B0980836-8664-4096-A820-4AD9F028C88B}" type="pres">
      <dgm:prSet presAssocID="{8EC932E7-A8E7-4BBA-A81D-CCAD842AF405}" presName="text2" presStyleLbl="fgAcc2" presStyleIdx="0" presStyleCnt="2">
        <dgm:presLayoutVars>
          <dgm:chPref val="3"/>
        </dgm:presLayoutVars>
      </dgm:prSet>
      <dgm:spPr/>
      <dgm:t>
        <a:bodyPr/>
        <a:lstStyle/>
        <a:p>
          <a:endParaRPr lang="en-US"/>
        </a:p>
      </dgm:t>
    </dgm:pt>
    <dgm:pt modelId="{D5CBED5D-96DB-4F4C-B347-D68F79EAAA6A}" type="pres">
      <dgm:prSet presAssocID="{8EC932E7-A8E7-4BBA-A81D-CCAD842AF405}" presName="hierChild3" presStyleCnt="0"/>
      <dgm:spPr/>
    </dgm:pt>
    <dgm:pt modelId="{359FB210-807C-4F3C-9BD0-9F9907DD7FA6}" type="pres">
      <dgm:prSet presAssocID="{F9436C13-BA78-4D6D-BA36-67B50F439F87}" presName="Name10" presStyleLbl="parChTrans1D2" presStyleIdx="1" presStyleCnt="2"/>
      <dgm:spPr/>
      <dgm:t>
        <a:bodyPr/>
        <a:lstStyle/>
        <a:p>
          <a:endParaRPr lang="en-US"/>
        </a:p>
      </dgm:t>
    </dgm:pt>
    <dgm:pt modelId="{2047A42B-4C31-421A-8ECD-F1D580170DBF}" type="pres">
      <dgm:prSet presAssocID="{10AA5473-1316-47F8-84C2-0380B798D6A0}" presName="hierRoot2" presStyleCnt="0"/>
      <dgm:spPr/>
    </dgm:pt>
    <dgm:pt modelId="{E7948960-9CE8-43C6-AEFC-E68886B29C64}" type="pres">
      <dgm:prSet presAssocID="{10AA5473-1316-47F8-84C2-0380B798D6A0}" presName="composite2" presStyleCnt="0"/>
      <dgm:spPr/>
    </dgm:pt>
    <dgm:pt modelId="{30CF3B82-CE5A-4B62-87B5-3F228029615D}" type="pres">
      <dgm:prSet presAssocID="{10AA5473-1316-47F8-84C2-0380B798D6A0}" presName="background2" presStyleLbl="node2" presStyleIdx="1" presStyleCnt="2"/>
      <dgm:spPr/>
    </dgm:pt>
    <dgm:pt modelId="{0613EAB3-64D0-41FB-94C9-FCCF61E3AC36}" type="pres">
      <dgm:prSet presAssocID="{10AA5473-1316-47F8-84C2-0380B798D6A0}" presName="text2" presStyleLbl="fgAcc2" presStyleIdx="1" presStyleCnt="2">
        <dgm:presLayoutVars>
          <dgm:chPref val="3"/>
        </dgm:presLayoutVars>
      </dgm:prSet>
      <dgm:spPr/>
      <dgm:t>
        <a:bodyPr/>
        <a:lstStyle/>
        <a:p>
          <a:endParaRPr lang="en-US"/>
        </a:p>
      </dgm:t>
    </dgm:pt>
    <dgm:pt modelId="{16375620-5020-473B-991C-4805A476030A}" type="pres">
      <dgm:prSet presAssocID="{10AA5473-1316-47F8-84C2-0380B798D6A0}" presName="hierChild3" presStyleCnt="0"/>
      <dgm:spPr/>
    </dgm:pt>
  </dgm:ptLst>
  <dgm:cxnLst>
    <dgm:cxn modelId="{96679C70-ACB1-4F3A-A73F-E9CAEAA98374}" srcId="{AAB439B2-3BCE-4979-91DA-4EFB3152821A}" destId="{10AA5473-1316-47F8-84C2-0380B798D6A0}" srcOrd="1" destOrd="0" parTransId="{F9436C13-BA78-4D6D-BA36-67B50F439F87}" sibTransId="{B6985BEE-9F45-4A7E-868B-F5EE7CF500F2}"/>
    <dgm:cxn modelId="{B4DDAA81-0CDB-4FBC-93EB-3BF98A487CE0}" srcId="{849A2B8D-F152-4BDC-9B7E-F191ADC70BFD}" destId="{AAB439B2-3BCE-4979-91DA-4EFB3152821A}" srcOrd="0" destOrd="0" parTransId="{A7D622DB-CE18-4839-BDE3-533FC85F3526}" sibTransId="{0EE7D7FA-15F5-4B5D-9E3E-0D954E074845}"/>
    <dgm:cxn modelId="{5FFF8D4C-9A16-4932-B07D-DFEE780FA2BD}" type="presOf" srcId="{D35E1A1C-E009-4DCD-B12A-7B778014E387}" destId="{9A39459F-C8E1-4740-9361-EFCB1913F631}" srcOrd="0" destOrd="0" presId="urn:microsoft.com/office/officeart/2005/8/layout/hierarchy1"/>
    <dgm:cxn modelId="{9C5C8BE0-9847-4C24-8DD7-0BD1071815AA}" type="presOf" srcId="{849A2B8D-F152-4BDC-9B7E-F191ADC70BFD}" destId="{364AD36D-5F0B-4828-A797-AD24D04CBA0D}" srcOrd="0" destOrd="0" presId="urn:microsoft.com/office/officeart/2005/8/layout/hierarchy1"/>
    <dgm:cxn modelId="{2EE9BA27-2BB3-4244-AA37-F096FD651889}" srcId="{AAB439B2-3BCE-4979-91DA-4EFB3152821A}" destId="{8EC932E7-A8E7-4BBA-A81D-CCAD842AF405}" srcOrd="0" destOrd="0" parTransId="{D35E1A1C-E009-4DCD-B12A-7B778014E387}" sibTransId="{710B4C89-F1DF-43EA-8149-859473CC9AFD}"/>
    <dgm:cxn modelId="{24436A23-727F-43D7-9A67-B5E5814FA565}" type="presOf" srcId="{AAB439B2-3BCE-4979-91DA-4EFB3152821A}" destId="{6094279A-CE5B-4585-87AA-B6AA24CA2C06}" srcOrd="0" destOrd="0" presId="urn:microsoft.com/office/officeart/2005/8/layout/hierarchy1"/>
    <dgm:cxn modelId="{1BECD9F1-87C4-430B-870F-84E5977823EB}" type="presOf" srcId="{10AA5473-1316-47F8-84C2-0380B798D6A0}" destId="{0613EAB3-64D0-41FB-94C9-FCCF61E3AC36}" srcOrd="0" destOrd="0" presId="urn:microsoft.com/office/officeart/2005/8/layout/hierarchy1"/>
    <dgm:cxn modelId="{59A7D8F5-56F5-4380-A57F-C43B18D8E7AB}" type="presOf" srcId="{8EC932E7-A8E7-4BBA-A81D-CCAD842AF405}" destId="{B0980836-8664-4096-A820-4AD9F028C88B}" srcOrd="0" destOrd="0" presId="urn:microsoft.com/office/officeart/2005/8/layout/hierarchy1"/>
    <dgm:cxn modelId="{E71DFB1C-BB67-4540-860B-DA3AD8C78556}" type="presOf" srcId="{F9436C13-BA78-4D6D-BA36-67B50F439F87}" destId="{359FB210-807C-4F3C-9BD0-9F9907DD7FA6}" srcOrd="0" destOrd="0" presId="urn:microsoft.com/office/officeart/2005/8/layout/hierarchy1"/>
    <dgm:cxn modelId="{0919A632-B6DE-46B3-8CF6-E67DE26A14F1}" type="presParOf" srcId="{364AD36D-5F0B-4828-A797-AD24D04CBA0D}" destId="{45526338-E943-4C36-9124-AFEB05B4AD44}" srcOrd="0" destOrd="0" presId="urn:microsoft.com/office/officeart/2005/8/layout/hierarchy1"/>
    <dgm:cxn modelId="{BA906DEA-CE04-45B4-A6C3-DA8DE1BA66C1}" type="presParOf" srcId="{45526338-E943-4C36-9124-AFEB05B4AD44}" destId="{C72D726B-27C3-43A6-9364-BF538B418CE7}" srcOrd="0" destOrd="0" presId="urn:microsoft.com/office/officeart/2005/8/layout/hierarchy1"/>
    <dgm:cxn modelId="{AB8A3821-A7C0-430E-98AA-2F1F0286EF3B}" type="presParOf" srcId="{C72D726B-27C3-43A6-9364-BF538B418CE7}" destId="{77868AB6-2E16-49A6-BDBC-2F9579E4B0B2}" srcOrd="0" destOrd="0" presId="urn:microsoft.com/office/officeart/2005/8/layout/hierarchy1"/>
    <dgm:cxn modelId="{3AEDD31D-3F78-4B2A-A947-3526D10E2E4D}" type="presParOf" srcId="{C72D726B-27C3-43A6-9364-BF538B418CE7}" destId="{6094279A-CE5B-4585-87AA-B6AA24CA2C06}" srcOrd="1" destOrd="0" presId="urn:microsoft.com/office/officeart/2005/8/layout/hierarchy1"/>
    <dgm:cxn modelId="{4BD0B1B1-B14C-4D2A-A964-211633427823}" type="presParOf" srcId="{45526338-E943-4C36-9124-AFEB05B4AD44}" destId="{47510794-9AFC-40BD-9541-B348DEB3540D}" srcOrd="1" destOrd="0" presId="urn:microsoft.com/office/officeart/2005/8/layout/hierarchy1"/>
    <dgm:cxn modelId="{F2C9702D-A135-47C5-AD0F-A391A2694997}" type="presParOf" srcId="{47510794-9AFC-40BD-9541-B348DEB3540D}" destId="{9A39459F-C8E1-4740-9361-EFCB1913F631}" srcOrd="0" destOrd="0" presId="urn:microsoft.com/office/officeart/2005/8/layout/hierarchy1"/>
    <dgm:cxn modelId="{6E046064-353B-4B21-B70D-65DE89FFE6A0}" type="presParOf" srcId="{47510794-9AFC-40BD-9541-B348DEB3540D}" destId="{E293D680-2DDD-4ECE-AA03-2DEF459688B5}" srcOrd="1" destOrd="0" presId="urn:microsoft.com/office/officeart/2005/8/layout/hierarchy1"/>
    <dgm:cxn modelId="{8A210797-7D61-4D30-9DC0-660461B99AAA}" type="presParOf" srcId="{E293D680-2DDD-4ECE-AA03-2DEF459688B5}" destId="{0319D0C2-B349-42AF-A5D8-685B66C43696}" srcOrd="0" destOrd="0" presId="urn:microsoft.com/office/officeart/2005/8/layout/hierarchy1"/>
    <dgm:cxn modelId="{565267A2-2EE7-4A4C-A6C8-67027B30CEF4}" type="presParOf" srcId="{0319D0C2-B349-42AF-A5D8-685B66C43696}" destId="{012D2CDC-8151-4AFD-B3EA-2AE9C1DA7730}" srcOrd="0" destOrd="0" presId="urn:microsoft.com/office/officeart/2005/8/layout/hierarchy1"/>
    <dgm:cxn modelId="{0FF262E5-F87B-4393-9F0E-D376A39F754A}" type="presParOf" srcId="{0319D0C2-B349-42AF-A5D8-685B66C43696}" destId="{B0980836-8664-4096-A820-4AD9F028C88B}" srcOrd="1" destOrd="0" presId="urn:microsoft.com/office/officeart/2005/8/layout/hierarchy1"/>
    <dgm:cxn modelId="{375C1EA4-AC25-4BCF-8827-7CBA947E5D4D}" type="presParOf" srcId="{E293D680-2DDD-4ECE-AA03-2DEF459688B5}" destId="{D5CBED5D-96DB-4F4C-B347-D68F79EAAA6A}" srcOrd="1" destOrd="0" presId="urn:microsoft.com/office/officeart/2005/8/layout/hierarchy1"/>
    <dgm:cxn modelId="{5F879432-562C-439B-9F6C-922EC0766F62}" type="presParOf" srcId="{47510794-9AFC-40BD-9541-B348DEB3540D}" destId="{359FB210-807C-4F3C-9BD0-9F9907DD7FA6}" srcOrd="2" destOrd="0" presId="urn:microsoft.com/office/officeart/2005/8/layout/hierarchy1"/>
    <dgm:cxn modelId="{BD5CE8E6-44DD-4726-AACE-BDCE2C6C6E9B}" type="presParOf" srcId="{47510794-9AFC-40BD-9541-B348DEB3540D}" destId="{2047A42B-4C31-421A-8ECD-F1D580170DBF}" srcOrd="3" destOrd="0" presId="urn:microsoft.com/office/officeart/2005/8/layout/hierarchy1"/>
    <dgm:cxn modelId="{11F79E07-4D29-4F86-93C3-BB4E0035DF4F}" type="presParOf" srcId="{2047A42B-4C31-421A-8ECD-F1D580170DBF}" destId="{E7948960-9CE8-43C6-AEFC-E68886B29C64}" srcOrd="0" destOrd="0" presId="urn:microsoft.com/office/officeart/2005/8/layout/hierarchy1"/>
    <dgm:cxn modelId="{78145D19-52C4-4303-B8EB-3F788884672E}" type="presParOf" srcId="{E7948960-9CE8-43C6-AEFC-E68886B29C64}" destId="{30CF3B82-CE5A-4B62-87B5-3F228029615D}" srcOrd="0" destOrd="0" presId="urn:microsoft.com/office/officeart/2005/8/layout/hierarchy1"/>
    <dgm:cxn modelId="{FB7BD16C-0699-419E-A75B-21D6F2D9BB4F}" type="presParOf" srcId="{E7948960-9CE8-43C6-AEFC-E68886B29C64}" destId="{0613EAB3-64D0-41FB-94C9-FCCF61E3AC36}" srcOrd="1" destOrd="0" presId="urn:microsoft.com/office/officeart/2005/8/layout/hierarchy1"/>
    <dgm:cxn modelId="{1FD602A8-925D-4563-A273-C865753924B7}" type="presParOf" srcId="{2047A42B-4C31-421A-8ECD-F1D580170DBF}" destId="{16375620-5020-473B-991C-4805A476030A}"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en-GB"/>
          </a:p>
        </p:txBody>
      </p:sp>
      <p:sp>
        <p:nvSpPr>
          <p:cNvPr id="3" name="Date Placeholder 2"/>
          <p:cNvSpPr>
            <a:spLocks noGrp="1"/>
          </p:cNvSpPr>
          <p:nvPr>
            <p:ph type="dt" idx="1"/>
          </p:nvPr>
        </p:nvSpPr>
        <p:spPr>
          <a:xfrm>
            <a:off x="4143587" y="0"/>
            <a:ext cx="3169920" cy="481727"/>
          </a:xfrm>
          <a:prstGeom prst="rect">
            <a:avLst/>
          </a:prstGeom>
        </p:spPr>
        <p:txBody>
          <a:bodyPr vert="horz" lIns="96661" tIns="48331" rIns="96661" bIns="48331" rtlCol="0"/>
          <a:lstStyle>
            <a:lvl1pPr algn="r">
              <a:defRPr sz="1300"/>
            </a:lvl1pPr>
          </a:lstStyle>
          <a:p>
            <a:fld id="{998384BE-9D6B-4024-A985-C0EE99A58AEA}" type="datetimeFigureOut">
              <a:rPr lang="en-GB" smtClean="0"/>
              <a:t>23/04/2020</a:t>
            </a:fld>
            <a:endParaRPr lang="en-GB"/>
          </a:p>
        </p:txBody>
      </p:sp>
      <p:sp>
        <p:nvSpPr>
          <p:cNvPr id="4" name="Slide Image Placeholder 3"/>
          <p:cNvSpPr>
            <a:spLocks noGrp="1" noRot="1" noChangeAspect="1"/>
          </p:cNvSpPr>
          <p:nvPr>
            <p:ph type="sldImg" idx="2"/>
          </p:nvPr>
        </p:nvSpPr>
        <p:spPr>
          <a:xfrm>
            <a:off x="1497013" y="1200150"/>
            <a:ext cx="4321175" cy="3240088"/>
          </a:xfrm>
          <a:prstGeom prst="rect">
            <a:avLst/>
          </a:prstGeom>
          <a:noFill/>
          <a:ln w="12700">
            <a:solidFill>
              <a:prstClr val="black"/>
            </a:solidFill>
          </a:ln>
        </p:spPr>
        <p:txBody>
          <a:bodyPr vert="horz" lIns="96661" tIns="48331" rIns="96661" bIns="48331" rtlCol="0" anchor="ctr"/>
          <a:lstStyle/>
          <a:p>
            <a:endParaRPr lang="en-GB"/>
          </a:p>
        </p:txBody>
      </p:sp>
      <p:sp>
        <p:nvSpPr>
          <p:cNvPr id="5" name="Notes Placeholder 4"/>
          <p:cNvSpPr>
            <a:spLocks noGrp="1"/>
          </p:cNvSpPr>
          <p:nvPr>
            <p:ph type="body" sz="quarter" idx="3"/>
          </p:nvPr>
        </p:nvSpPr>
        <p:spPr>
          <a:xfrm>
            <a:off x="731520" y="4620577"/>
            <a:ext cx="5852160" cy="3780473"/>
          </a:xfrm>
          <a:prstGeom prst="rect">
            <a:avLst/>
          </a:prstGeom>
        </p:spPr>
        <p:txBody>
          <a:bodyPr vert="horz" lIns="96661" tIns="48331" rIns="96661" bIns="48331"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9119474"/>
            <a:ext cx="3169920" cy="481726"/>
          </a:xfrm>
          <a:prstGeom prst="rect">
            <a:avLst/>
          </a:prstGeom>
        </p:spPr>
        <p:txBody>
          <a:bodyPr vert="horz" lIns="96661" tIns="48331" rIns="96661" bIns="48331" rtlCol="0" anchor="b"/>
          <a:lstStyle>
            <a:lvl1pPr algn="l">
              <a:defRPr sz="1300"/>
            </a:lvl1pPr>
          </a:lstStyle>
          <a:p>
            <a:endParaRPr lang="en-GB"/>
          </a:p>
        </p:txBody>
      </p:sp>
      <p:sp>
        <p:nvSpPr>
          <p:cNvPr id="7" name="Slide Number Placeholder 6"/>
          <p:cNvSpPr>
            <a:spLocks noGrp="1"/>
          </p:cNvSpPr>
          <p:nvPr>
            <p:ph type="sldNum" sz="quarter" idx="5"/>
          </p:nvPr>
        </p:nvSpPr>
        <p:spPr>
          <a:xfrm>
            <a:off x="4143587" y="9119474"/>
            <a:ext cx="3169920" cy="481726"/>
          </a:xfrm>
          <a:prstGeom prst="rect">
            <a:avLst/>
          </a:prstGeom>
        </p:spPr>
        <p:txBody>
          <a:bodyPr vert="horz" lIns="96661" tIns="48331" rIns="96661" bIns="48331" rtlCol="0" anchor="b"/>
          <a:lstStyle>
            <a:lvl1pPr algn="r">
              <a:defRPr sz="1300"/>
            </a:lvl1pPr>
          </a:lstStyle>
          <a:p>
            <a:fld id="{E7F05C70-BB3D-46DD-9A54-15208EA29ECC}" type="slidenum">
              <a:rPr lang="en-GB" smtClean="0"/>
              <a:t>‹#›</a:t>
            </a:fld>
            <a:endParaRPr lang="en-GB"/>
          </a:p>
        </p:txBody>
      </p:sp>
    </p:spTree>
    <p:extLst>
      <p:ext uri="{BB962C8B-B14F-4D97-AF65-F5344CB8AC3E}">
        <p14:creationId xmlns:p14="http://schemas.microsoft.com/office/powerpoint/2010/main" val="39368604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p:spPr>
        <p:txBody>
          <a:bodyPr/>
          <a:lstStyle>
            <a:lvl1pPr>
              <a:defRPr sz="1500" b="1" i="1">
                <a:solidFill>
                  <a:srgbClr val="FFCC00"/>
                </a:solidFill>
                <a:latin typeface="Times New Roman" panose="02020603050405020304" pitchFamily="18" charset="0"/>
              </a:defRPr>
            </a:lvl1pPr>
            <a:lvl2pPr marL="785372" indent="-302066">
              <a:defRPr sz="1500" b="1" i="1">
                <a:solidFill>
                  <a:srgbClr val="FFCC00"/>
                </a:solidFill>
                <a:latin typeface="Times New Roman" panose="02020603050405020304" pitchFamily="18" charset="0"/>
              </a:defRPr>
            </a:lvl2pPr>
            <a:lvl3pPr marL="1208265" indent="-241653">
              <a:defRPr sz="1500" b="1" i="1">
                <a:solidFill>
                  <a:srgbClr val="FFCC00"/>
                </a:solidFill>
                <a:latin typeface="Times New Roman" panose="02020603050405020304" pitchFamily="18" charset="0"/>
              </a:defRPr>
            </a:lvl3pPr>
            <a:lvl4pPr marL="1691571" indent="-241653">
              <a:defRPr sz="1500" b="1" i="1">
                <a:solidFill>
                  <a:srgbClr val="FFCC00"/>
                </a:solidFill>
                <a:latin typeface="Times New Roman" panose="02020603050405020304" pitchFamily="18" charset="0"/>
              </a:defRPr>
            </a:lvl4pPr>
            <a:lvl5pPr marL="2174878" indent="-241653">
              <a:defRPr sz="1500" b="1" i="1">
                <a:solidFill>
                  <a:srgbClr val="FFCC00"/>
                </a:solidFill>
                <a:latin typeface="Times New Roman" panose="02020603050405020304" pitchFamily="18" charset="0"/>
              </a:defRPr>
            </a:lvl5pPr>
            <a:lvl6pPr marL="2658184" indent="-241653" eaLnBrk="0" fontAlgn="base" hangingPunct="0">
              <a:spcBef>
                <a:spcPct val="0"/>
              </a:spcBef>
              <a:spcAft>
                <a:spcPct val="0"/>
              </a:spcAft>
              <a:defRPr sz="1500" b="1" i="1">
                <a:solidFill>
                  <a:srgbClr val="FFCC00"/>
                </a:solidFill>
                <a:latin typeface="Times New Roman" panose="02020603050405020304" pitchFamily="18" charset="0"/>
              </a:defRPr>
            </a:lvl6pPr>
            <a:lvl7pPr marL="3141490" indent="-241653" eaLnBrk="0" fontAlgn="base" hangingPunct="0">
              <a:spcBef>
                <a:spcPct val="0"/>
              </a:spcBef>
              <a:spcAft>
                <a:spcPct val="0"/>
              </a:spcAft>
              <a:defRPr sz="1500" b="1" i="1">
                <a:solidFill>
                  <a:srgbClr val="FFCC00"/>
                </a:solidFill>
                <a:latin typeface="Times New Roman" panose="02020603050405020304" pitchFamily="18" charset="0"/>
              </a:defRPr>
            </a:lvl7pPr>
            <a:lvl8pPr marL="3624796" indent="-241653" eaLnBrk="0" fontAlgn="base" hangingPunct="0">
              <a:spcBef>
                <a:spcPct val="0"/>
              </a:spcBef>
              <a:spcAft>
                <a:spcPct val="0"/>
              </a:spcAft>
              <a:defRPr sz="1500" b="1" i="1">
                <a:solidFill>
                  <a:srgbClr val="FFCC00"/>
                </a:solidFill>
                <a:latin typeface="Times New Roman" panose="02020603050405020304" pitchFamily="18" charset="0"/>
              </a:defRPr>
            </a:lvl8pPr>
            <a:lvl9pPr marL="4108102" indent="-241653" eaLnBrk="0" fontAlgn="base" hangingPunct="0">
              <a:spcBef>
                <a:spcPct val="0"/>
              </a:spcBef>
              <a:spcAft>
                <a:spcPct val="0"/>
              </a:spcAft>
              <a:defRPr sz="1500" b="1" i="1">
                <a:solidFill>
                  <a:srgbClr val="FFCC00"/>
                </a:solidFill>
                <a:latin typeface="Times New Roman" panose="02020603050405020304" pitchFamily="18" charset="0"/>
              </a:defRPr>
            </a:lvl9pPr>
          </a:lstStyle>
          <a:p>
            <a:fld id="{4F925395-82C7-4275-8389-8C81AB1ABB28}" type="slidenum">
              <a:rPr lang="en-US" sz="1300" b="0" i="0">
                <a:solidFill>
                  <a:srgbClr val="000000"/>
                </a:solidFill>
              </a:rPr>
              <a:pPr/>
              <a:t>16</a:t>
            </a:fld>
            <a:endParaRPr lang="en-US" sz="1300" b="0" i="0">
              <a:solidFill>
                <a:srgbClr val="000000"/>
              </a:solidFill>
            </a:endParaRPr>
          </a:p>
        </p:txBody>
      </p:sp>
      <p:sp>
        <p:nvSpPr>
          <p:cNvPr id="21507" name="Rectangle 7"/>
          <p:cNvSpPr txBox="1">
            <a:spLocks noGrp="1" noChangeArrowheads="1"/>
          </p:cNvSpPr>
          <p:nvPr/>
        </p:nvSpPr>
        <p:spPr bwMode="auto">
          <a:xfrm>
            <a:off x="4143587" y="9119474"/>
            <a:ext cx="3169920" cy="4800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52" tIns="48326" rIns="96652" bIns="48326" anchor="b"/>
          <a:lstStyle>
            <a:lvl1pPr>
              <a:defRPr sz="1400" b="1" i="1">
                <a:solidFill>
                  <a:srgbClr val="FFCC00"/>
                </a:solidFill>
                <a:latin typeface="Times New Roman" panose="02020603050405020304" pitchFamily="18" charset="0"/>
              </a:defRPr>
            </a:lvl1pPr>
            <a:lvl2pPr marL="742950" indent="-285750">
              <a:defRPr sz="1400" b="1" i="1">
                <a:solidFill>
                  <a:srgbClr val="FFCC00"/>
                </a:solidFill>
                <a:latin typeface="Times New Roman" panose="02020603050405020304" pitchFamily="18" charset="0"/>
              </a:defRPr>
            </a:lvl2pPr>
            <a:lvl3pPr marL="1143000" indent="-228600">
              <a:defRPr sz="1400" b="1" i="1">
                <a:solidFill>
                  <a:srgbClr val="FFCC00"/>
                </a:solidFill>
                <a:latin typeface="Times New Roman" panose="02020603050405020304" pitchFamily="18" charset="0"/>
              </a:defRPr>
            </a:lvl3pPr>
            <a:lvl4pPr marL="1600200" indent="-228600">
              <a:defRPr sz="1400" b="1" i="1">
                <a:solidFill>
                  <a:srgbClr val="FFCC00"/>
                </a:solidFill>
                <a:latin typeface="Times New Roman" panose="02020603050405020304" pitchFamily="18" charset="0"/>
              </a:defRPr>
            </a:lvl4pPr>
            <a:lvl5pPr marL="2057400" indent="-228600">
              <a:defRPr sz="1400" b="1" i="1">
                <a:solidFill>
                  <a:srgbClr val="FFCC00"/>
                </a:solidFill>
                <a:latin typeface="Times New Roman" panose="02020603050405020304" pitchFamily="18" charset="0"/>
              </a:defRPr>
            </a:lvl5pPr>
            <a:lvl6pPr marL="2514600" indent="-228600" eaLnBrk="0" fontAlgn="base" hangingPunct="0">
              <a:spcBef>
                <a:spcPct val="0"/>
              </a:spcBef>
              <a:spcAft>
                <a:spcPct val="0"/>
              </a:spcAft>
              <a:defRPr sz="1400" b="1" i="1">
                <a:solidFill>
                  <a:srgbClr val="FFCC00"/>
                </a:solidFill>
                <a:latin typeface="Times New Roman" panose="02020603050405020304" pitchFamily="18" charset="0"/>
              </a:defRPr>
            </a:lvl6pPr>
            <a:lvl7pPr marL="2971800" indent="-228600" eaLnBrk="0" fontAlgn="base" hangingPunct="0">
              <a:spcBef>
                <a:spcPct val="0"/>
              </a:spcBef>
              <a:spcAft>
                <a:spcPct val="0"/>
              </a:spcAft>
              <a:defRPr sz="1400" b="1" i="1">
                <a:solidFill>
                  <a:srgbClr val="FFCC00"/>
                </a:solidFill>
                <a:latin typeface="Times New Roman" panose="02020603050405020304" pitchFamily="18" charset="0"/>
              </a:defRPr>
            </a:lvl7pPr>
            <a:lvl8pPr marL="3429000" indent="-228600" eaLnBrk="0" fontAlgn="base" hangingPunct="0">
              <a:spcBef>
                <a:spcPct val="0"/>
              </a:spcBef>
              <a:spcAft>
                <a:spcPct val="0"/>
              </a:spcAft>
              <a:defRPr sz="1400" b="1" i="1">
                <a:solidFill>
                  <a:srgbClr val="FFCC00"/>
                </a:solidFill>
                <a:latin typeface="Times New Roman" panose="02020603050405020304" pitchFamily="18" charset="0"/>
              </a:defRPr>
            </a:lvl8pPr>
            <a:lvl9pPr marL="3886200" indent="-228600" eaLnBrk="0" fontAlgn="base" hangingPunct="0">
              <a:spcBef>
                <a:spcPct val="0"/>
              </a:spcBef>
              <a:spcAft>
                <a:spcPct val="0"/>
              </a:spcAft>
              <a:defRPr sz="1400" b="1" i="1">
                <a:solidFill>
                  <a:srgbClr val="FFCC00"/>
                </a:solidFill>
                <a:latin typeface="Times New Roman" panose="02020603050405020304" pitchFamily="18" charset="0"/>
              </a:defRPr>
            </a:lvl9pPr>
          </a:lstStyle>
          <a:p>
            <a:pPr algn="r" fontAlgn="base">
              <a:spcBef>
                <a:spcPct val="0"/>
              </a:spcBef>
              <a:spcAft>
                <a:spcPct val="0"/>
              </a:spcAft>
            </a:pPr>
            <a:fld id="{3DA524A5-5DF9-4F9F-9BE8-C795A77E00A3}" type="slidenum">
              <a:rPr lang="en-US" sz="1300" b="0" i="0">
                <a:solidFill>
                  <a:srgbClr val="000000"/>
                </a:solidFill>
                <a:latin typeface="Arial" panose="020B0604020202020204" pitchFamily="34" charset="0"/>
                <a:cs typeface="Arial" panose="020B0604020202020204" pitchFamily="34" charset="0"/>
              </a:rPr>
              <a:pPr algn="r" fontAlgn="base">
                <a:spcBef>
                  <a:spcPct val="0"/>
                </a:spcBef>
                <a:spcAft>
                  <a:spcPct val="0"/>
                </a:spcAft>
              </a:pPr>
              <a:t>16</a:t>
            </a:fld>
            <a:endParaRPr lang="en-US" sz="1300" b="0" i="0">
              <a:solidFill>
                <a:srgbClr val="000000"/>
              </a:solidFill>
              <a:latin typeface="Arial" panose="020B0604020202020204" pitchFamily="34" charset="0"/>
              <a:cs typeface="Arial" panose="020B0604020202020204" pitchFamily="34" charset="0"/>
            </a:endParaRPr>
          </a:p>
        </p:txBody>
      </p:sp>
      <p:sp>
        <p:nvSpPr>
          <p:cNvPr id="21508" name="Rectangle 2"/>
          <p:cNvSpPr>
            <a:spLocks noGrp="1" noRot="1" noChangeAspect="1" noChangeArrowheads="1" noTextEdit="1"/>
          </p:cNvSpPr>
          <p:nvPr>
            <p:ph type="sldImg"/>
          </p:nvPr>
        </p:nvSpPr>
        <p:spPr>
          <a:ln/>
        </p:spPr>
      </p:sp>
      <p:sp>
        <p:nvSpPr>
          <p:cNvPr id="21509" name="Rectangle 3"/>
          <p:cNvSpPr>
            <a:spLocks noGrp="1" noChangeArrowheads="1"/>
          </p:cNvSpPr>
          <p:nvPr>
            <p:ph type="body" idx="1"/>
          </p:nvPr>
        </p:nvSpPr>
        <p:spPr>
          <a:xfrm>
            <a:off x="731520" y="4560570"/>
            <a:ext cx="5852160" cy="4320540"/>
          </a:xfrm>
          <a:noFill/>
        </p:spPr>
        <p:txBody>
          <a:bodyPr lIns="96652" tIns="48326" rIns="96652" bIns="48326"/>
          <a:lstStyle/>
          <a:p>
            <a:pPr eaLnBrk="1" hangingPunct="1"/>
            <a:endParaRPr lang="en-US" smtClean="0"/>
          </a:p>
        </p:txBody>
      </p:sp>
    </p:spTree>
    <p:extLst>
      <p:ext uri="{BB962C8B-B14F-4D97-AF65-F5344CB8AC3E}">
        <p14:creationId xmlns:p14="http://schemas.microsoft.com/office/powerpoint/2010/main" val="20815967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lvl1pPr>
              <a:defRPr sz="1500" b="1" i="1">
                <a:solidFill>
                  <a:srgbClr val="FFCC00"/>
                </a:solidFill>
                <a:latin typeface="Times New Roman" panose="02020603050405020304" pitchFamily="18" charset="0"/>
              </a:defRPr>
            </a:lvl1pPr>
            <a:lvl2pPr marL="785372" indent="-302066">
              <a:defRPr sz="1500" b="1" i="1">
                <a:solidFill>
                  <a:srgbClr val="FFCC00"/>
                </a:solidFill>
                <a:latin typeface="Times New Roman" panose="02020603050405020304" pitchFamily="18" charset="0"/>
              </a:defRPr>
            </a:lvl2pPr>
            <a:lvl3pPr marL="1208265" indent="-241653">
              <a:defRPr sz="1500" b="1" i="1">
                <a:solidFill>
                  <a:srgbClr val="FFCC00"/>
                </a:solidFill>
                <a:latin typeface="Times New Roman" panose="02020603050405020304" pitchFamily="18" charset="0"/>
              </a:defRPr>
            </a:lvl3pPr>
            <a:lvl4pPr marL="1691571" indent="-241653">
              <a:defRPr sz="1500" b="1" i="1">
                <a:solidFill>
                  <a:srgbClr val="FFCC00"/>
                </a:solidFill>
                <a:latin typeface="Times New Roman" panose="02020603050405020304" pitchFamily="18" charset="0"/>
              </a:defRPr>
            </a:lvl4pPr>
            <a:lvl5pPr marL="2174878" indent="-241653">
              <a:defRPr sz="1500" b="1" i="1">
                <a:solidFill>
                  <a:srgbClr val="FFCC00"/>
                </a:solidFill>
                <a:latin typeface="Times New Roman" panose="02020603050405020304" pitchFamily="18" charset="0"/>
              </a:defRPr>
            </a:lvl5pPr>
            <a:lvl6pPr marL="2658184" indent="-241653" eaLnBrk="0" fontAlgn="base" hangingPunct="0">
              <a:spcBef>
                <a:spcPct val="0"/>
              </a:spcBef>
              <a:spcAft>
                <a:spcPct val="0"/>
              </a:spcAft>
              <a:defRPr sz="1500" b="1" i="1">
                <a:solidFill>
                  <a:srgbClr val="FFCC00"/>
                </a:solidFill>
                <a:latin typeface="Times New Roman" panose="02020603050405020304" pitchFamily="18" charset="0"/>
              </a:defRPr>
            </a:lvl6pPr>
            <a:lvl7pPr marL="3141490" indent="-241653" eaLnBrk="0" fontAlgn="base" hangingPunct="0">
              <a:spcBef>
                <a:spcPct val="0"/>
              </a:spcBef>
              <a:spcAft>
                <a:spcPct val="0"/>
              </a:spcAft>
              <a:defRPr sz="1500" b="1" i="1">
                <a:solidFill>
                  <a:srgbClr val="FFCC00"/>
                </a:solidFill>
                <a:latin typeface="Times New Roman" panose="02020603050405020304" pitchFamily="18" charset="0"/>
              </a:defRPr>
            </a:lvl7pPr>
            <a:lvl8pPr marL="3624796" indent="-241653" eaLnBrk="0" fontAlgn="base" hangingPunct="0">
              <a:spcBef>
                <a:spcPct val="0"/>
              </a:spcBef>
              <a:spcAft>
                <a:spcPct val="0"/>
              </a:spcAft>
              <a:defRPr sz="1500" b="1" i="1">
                <a:solidFill>
                  <a:srgbClr val="FFCC00"/>
                </a:solidFill>
                <a:latin typeface="Times New Roman" panose="02020603050405020304" pitchFamily="18" charset="0"/>
              </a:defRPr>
            </a:lvl8pPr>
            <a:lvl9pPr marL="4108102" indent="-241653" eaLnBrk="0" fontAlgn="base" hangingPunct="0">
              <a:spcBef>
                <a:spcPct val="0"/>
              </a:spcBef>
              <a:spcAft>
                <a:spcPct val="0"/>
              </a:spcAft>
              <a:defRPr sz="1500" b="1" i="1">
                <a:solidFill>
                  <a:srgbClr val="FFCC00"/>
                </a:solidFill>
                <a:latin typeface="Times New Roman" panose="02020603050405020304" pitchFamily="18" charset="0"/>
              </a:defRPr>
            </a:lvl9pPr>
          </a:lstStyle>
          <a:p>
            <a:fld id="{0AA6BFF8-5A2B-4CBA-A4A0-3668B29E0A8A}" type="slidenum">
              <a:rPr lang="en-US" sz="1300" b="0" i="0">
                <a:solidFill>
                  <a:srgbClr val="000000"/>
                </a:solidFill>
              </a:rPr>
              <a:pPr/>
              <a:t>17</a:t>
            </a:fld>
            <a:endParaRPr lang="en-US" sz="1300" b="0" i="0">
              <a:solidFill>
                <a:srgbClr val="000000"/>
              </a:solidFill>
            </a:endParaRPr>
          </a:p>
        </p:txBody>
      </p:sp>
      <p:sp>
        <p:nvSpPr>
          <p:cNvPr id="25603" name="Rectangle 7"/>
          <p:cNvSpPr txBox="1">
            <a:spLocks noGrp="1" noChangeArrowheads="1"/>
          </p:cNvSpPr>
          <p:nvPr/>
        </p:nvSpPr>
        <p:spPr bwMode="auto">
          <a:xfrm>
            <a:off x="4143587" y="9119474"/>
            <a:ext cx="3169920" cy="4800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52" tIns="48326" rIns="96652" bIns="48326" anchor="b"/>
          <a:lstStyle>
            <a:lvl1pPr>
              <a:defRPr sz="1400" b="1" i="1">
                <a:solidFill>
                  <a:srgbClr val="FFCC00"/>
                </a:solidFill>
                <a:latin typeface="Times New Roman" panose="02020603050405020304" pitchFamily="18" charset="0"/>
              </a:defRPr>
            </a:lvl1pPr>
            <a:lvl2pPr marL="742950" indent="-285750">
              <a:defRPr sz="1400" b="1" i="1">
                <a:solidFill>
                  <a:srgbClr val="FFCC00"/>
                </a:solidFill>
                <a:latin typeface="Times New Roman" panose="02020603050405020304" pitchFamily="18" charset="0"/>
              </a:defRPr>
            </a:lvl2pPr>
            <a:lvl3pPr marL="1143000" indent="-228600">
              <a:defRPr sz="1400" b="1" i="1">
                <a:solidFill>
                  <a:srgbClr val="FFCC00"/>
                </a:solidFill>
                <a:latin typeface="Times New Roman" panose="02020603050405020304" pitchFamily="18" charset="0"/>
              </a:defRPr>
            </a:lvl3pPr>
            <a:lvl4pPr marL="1600200" indent="-228600">
              <a:defRPr sz="1400" b="1" i="1">
                <a:solidFill>
                  <a:srgbClr val="FFCC00"/>
                </a:solidFill>
                <a:latin typeface="Times New Roman" panose="02020603050405020304" pitchFamily="18" charset="0"/>
              </a:defRPr>
            </a:lvl4pPr>
            <a:lvl5pPr marL="2057400" indent="-228600">
              <a:defRPr sz="1400" b="1" i="1">
                <a:solidFill>
                  <a:srgbClr val="FFCC00"/>
                </a:solidFill>
                <a:latin typeface="Times New Roman" panose="02020603050405020304" pitchFamily="18" charset="0"/>
              </a:defRPr>
            </a:lvl5pPr>
            <a:lvl6pPr marL="2514600" indent="-228600" eaLnBrk="0" fontAlgn="base" hangingPunct="0">
              <a:spcBef>
                <a:spcPct val="0"/>
              </a:spcBef>
              <a:spcAft>
                <a:spcPct val="0"/>
              </a:spcAft>
              <a:defRPr sz="1400" b="1" i="1">
                <a:solidFill>
                  <a:srgbClr val="FFCC00"/>
                </a:solidFill>
                <a:latin typeface="Times New Roman" panose="02020603050405020304" pitchFamily="18" charset="0"/>
              </a:defRPr>
            </a:lvl6pPr>
            <a:lvl7pPr marL="2971800" indent="-228600" eaLnBrk="0" fontAlgn="base" hangingPunct="0">
              <a:spcBef>
                <a:spcPct val="0"/>
              </a:spcBef>
              <a:spcAft>
                <a:spcPct val="0"/>
              </a:spcAft>
              <a:defRPr sz="1400" b="1" i="1">
                <a:solidFill>
                  <a:srgbClr val="FFCC00"/>
                </a:solidFill>
                <a:latin typeface="Times New Roman" panose="02020603050405020304" pitchFamily="18" charset="0"/>
              </a:defRPr>
            </a:lvl7pPr>
            <a:lvl8pPr marL="3429000" indent="-228600" eaLnBrk="0" fontAlgn="base" hangingPunct="0">
              <a:spcBef>
                <a:spcPct val="0"/>
              </a:spcBef>
              <a:spcAft>
                <a:spcPct val="0"/>
              </a:spcAft>
              <a:defRPr sz="1400" b="1" i="1">
                <a:solidFill>
                  <a:srgbClr val="FFCC00"/>
                </a:solidFill>
                <a:latin typeface="Times New Roman" panose="02020603050405020304" pitchFamily="18" charset="0"/>
              </a:defRPr>
            </a:lvl8pPr>
            <a:lvl9pPr marL="3886200" indent="-228600" eaLnBrk="0" fontAlgn="base" hangingPunct="0">
              <a:spcBef>
                <a:spcPct val="0"/>
              </a:spcBef>
              <a:spcAft>
                <a:spcPct val="0"/>
              </a:spcAft>
              <a:defRPr sz="1400" b="1" i="1">
                <a:solidFill>
                  <a:srgbClr val="FFCC00"/>
                </a:solidFill>
                <a:latin typeface="Times New Roman" panose="02020603050405020304" pitchFamily="18" charset="0"/>
              </a:defRPr>
            </a:lvl9pPr>
          </a:lstStyle>
          <a:p>
            <a:pPr algn="r" fontAlgn="base">
              <a:spcBef>
                <a:spcPct val="0"/>
              </a:spcBef>
              <a:spcAft>
                <a:spcPct val="0"/>
              </a:spcAft>
            </a:pPr>
            <a:fld id="{5E68A997-59C5-447E-9D92-DE31080B81B6}" type="slidenum">
              <a:rPr lang="en-US" sz="1300" b="0" i="0">
                <a:solidFill>
                  <a:srgbClr val="000000"/>
                </a:solidFill>
                <a:latin typeface="Arial" panose="020B0604020202020204" pitchFamily="34" charset="0"/>
                <a:cs typeface="Arial" panose="020B0604020202020204" pitchFamily="34" charset="0"/>
              </a:rPr>
              <a:pPr algn="r" fontAlgn="base">
                <a:spcBef>
                  <a:spcPct val="0"/>
                </a:spcBef>
                <a:spcAft>
                  <a:spcPct val="0"/>
                </a:spcAft>
              </a:pPr>
              <a:t>17</a:t>
            </a:fld>
            <a:endParaRPr lang="en-US" sz="1300" b="0" i="0">
              <a:solidFill>
                <a:srgbClr val="000000"/>
              </a:solidFill>
              <a:latin typeface="Arial" panose="020B0604020202020204" pitchFamily="34" charset="0"/>
              <a:cs typeface="Arial" panose="020B0604020202020204" pitchFamily="34" charset="0"/>
            </a:endParaRPr>
          </a:p>
        </p:txBody>
      </p:sp>
      <p:sp>
        <p:nvSpPr>
          <p:cNvPr id="25604" name="Rectangle 2"/>
          <p:cNvSpPr>
            <a:spLocks noGrp="1" noRot="1" noChangeAspect="1" noChangeArrowheads="1" noTextEdit="1"/>
          </p:cNvSpPr>
          <p:nvPr>
            <p:ph type="sldImg"/>
          </p:nvPr>
        </p:nvSpPr>
        <p:spPr>
          <a:ln/>
        </p:spPr>
      </p:sp>
      <p:sp>
        <p:nvSpPr>
          <p:cNvPr id="25605" name="Rectangle 3"/>
          <p:cNvSpPr>
            <a:spLocks noGrp="1" noChangeArrowheads="1"/>
          </p:cNvSpPr>
          <p:nvPr>
            <p:ph type="body" idx="1"/>
          </p:nvPr>
        </p:nvSpPr>
        <p:spPr>
          <a:xfrm>
            <a:off x="731520" y="4560570"/>
            <a:ext cx="5852160" cy="4320540"/>
          </a:xfrm>
          <a:noFill/>
        </p:spPr>
        <p:txBody>
          <a:bodyPr lIns="96652" tIns="48326" rIns="96652" bIns="48326"/>
          <a:lstStyle/>
          <a:p>
            <a:pPr eaLnBrk="1" hangingPunct="1"/>
            <a:endParaRPr lang="en-US" smtClean="0"/>
          </a:p>
        </p:txBody>
      </p:sp>
    </p:spTree>
    <p:extLst>
      <p:ext uri="{BB962C8B-B14F-4D97-AF65-F5344CB8AC3E}">
        <p14:creationId xmlns:p14="http://schemas.microsoft.com/office/powerpoint/2010/main" val="20802407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lvl1pPr>
              <a:defRPr sz="1500" b="1" i="1">
                <a:solidFill>
                  <a:srgbClr val="FFCC00"/>
                </a:solidFill>
                <a:latin typeface="Times New Roman" panose="02020603050405020304" pitchFamily="18" charset="0"/>
              </a:defRPr>
            </a:lvl1pPr>
            <a:lvl2pPr marL="785372" indent="-302066">
              <a:defRPr sz="1500" b="1" i="1">
                <a:solidFill>
                  <a:srgbClr val="FFCC00"/>
                </a:solidFill>
                <a:latin typeface="Times New Roman" panose="02020603050405020304" pitchFamily="18" charset="0"/>
              </a:defRPr>
            </a:lvl2pPr>
            <a:lvl3pPr marL="1208265" indent="-241653">
              <a:defRPr sz="1500" b="1" i="1">
                <a:solidFill>
                  <a:srgbClr val="FFCC00"/>
                </a:solidFill>
                <a:latin typeface="Times New Roman" panose="02020603050405020304" pitchFamily="18" charset="0"/>
              </a:defRPr>
            </a:lvl3pPr>
            <a:lvl4pPr marL="1691571" indent="-241653">
              <a:defRPr sz="1500" b="1" i="1">
                <a:solidFill>
                  <a:srgbClr val="FFCC00"/>
                </a:solidFill>
                <a:latin typeface="Times New Roman" panose="02020603050405020304" pitchFamily="18" charset="0"/>
              </a:defRPr>
            </a:lvl4pPr>
            <a:lvl5pPr marL="2174878" indent="-241653">
              <a:defRPr sz="1500" b="1" i="1">
                <a:solidFill>
                  <a:srgbClr val="FFCC00"/>
                </a:solidFill>
                <a:latin typeface="Times New Roman" panose="02020603050405020304" pitchFamily="18" charset="0"/>
              </a:defRPr>
            </a:lvl5pPr>
            <a:lvl6pPr marL="2658184" indent="-241653" eaLnBrk="0" fontAlgn="base" hangingPunct="0">
              <a:spcBef>
                <a:spcPct val="0"/>
              </a:spcBef>
              <a:spcAft>
                <a:spcPct val="0"/>
              </a:spcAft>
              <a:defRPr sz="1500" b="1" i="1">
                <a:solidFill>
                  <a:srgbClr val="FFCC00"/>
                </a:solidFill>
                <a:latin typeface="Times New Roman" panose="02020603050405020304" pitchFamily="18" charset="0"/>
              </a:defRPr>
            </a:lvl6pPr>
            <a:lvl7pPr marL="3141490" indent="-241653" eaLnBrk="0" fontAlgn="base" hangingPunct="0">
              <a:spcBef>
                <a:spcPct val="0"/>
              </a:spcBef>
              <a:spcAft>
                <a:spcPct val="0"/>
              </a:spcAft>
              <a:defRPr sz="1500" b="1" i="1">
                <a:solidFill>
                  <a:srgbClr val="FFCC00"/>
                </a:solidFill>
                <a:latin typeface="Times New Roman" panose="02020603050405020304" pitchFamily="18" charset="0"/>
              </a:defRPr>
            </a:lvl7pPr>
            <a:lvl8pPr marL="3624796" indent="-241653" eaLnBrk="0" fontAlgn="base" hangingPunct="0">
              <a:spcBef>
                <a:spcPct val="0"/>
              </a:spcBef>
              <a:spcAft>
                <a:spcPct val="0"/>
              </a:spcAft>
              <a:defRPr sz="1500" b="1" i="1">
                <a:solidFill>
                  <a:srgbClr val="FFCC00"/>
                </a:solidFill>
                <a:latin typeface="Times New Roman" panose="02020603050405020304" pitchFamily="18" charset="0"/>
              </a:defRPr>
            </a:lvl8pPr>
            <a:lvl9pPr marL="4108102" indent="-241653" eaLnBrk="0" fontAlgn="base" hangingPunct="0">
              <a:spcBef>
                <a:spcPct val="0"/>
              </a:spcBef>
              <a:spcAft>
                <a:spcPct val="0"/>
              </a:spcAft>
              <a:defRPr sz="1500" b="1" i="1">
                <a:solidFill>
                  <a:srgbClr val="FFCC00"/>
                </a:solidFill>
                <a:latin typeface="Times New Roman" panose="02020603050405020304" pitchFamily="18" charset="0"/>
              </a:defRPr>
            </a:lvl9pPr>
          </a:lstStyle>
          <a:p>
            <a:fld id="{DD489C89-CCA7-4B64-A89C-3C26F3F85001}" type="slidenum">
              <a:rPr lang="en-US" sz="1300" b="0" i="0">
                <a:solidFill>
                  <a:srgbClr val="000000"/>
                </a:solidFill>
              </a:rPr>
              <a:pPr/>
              <a:t>18</a:t>
            </a:fld>
            <a:endParaRPr lang="en-US" sz="1300" b="0" i="0">
              <a:solidFill>
                <a:srgbClr val="000000"/>
              </a:solidFill>
            </a:endParaRPr>
          </a:p>
        </p:txBody>
      </p:sp>
      <p:sp>
        <p:nvSpPr>
          <p:cNvPr id="27651" name="Rectangle 7"/>
          <p:cNvSpPr txBox="1">
            <a:spLocks noGrp="1" noChangeArrowheads="1"/>
          </p:cNvSpPr>
          <p:nvPr/>
        </p:nvSpPr>
        <p:spPr bwMode="auto">
          <a:xfrm>
            <a:off x="4143587" y="9119474"/>
            <a:ext cx="3169920" cy="4800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52" tIns="48326" rIns="96652" bIns="48326" anchor="b"/>
          <a:lstStyle>
            <a:lvl1pPr>
              <a:defRPr sz="1400" b="1" i="1">
                <a:solidFill>
                  <a:srgbClr val="FFCC00"/>
                </a:solidFill>
                <a:latin typeface="Times New Roman" panose="02020603050405020304" pitchFamily="18" charset="0"/>
              </a:defRPr>
            </a:lvl1pPr>
            <a:lvl2pPr marL="742950" indent="-285750">
              <a:defRPr sz="1400" b="1" i="1">
                <a:solidFill>
                  <a:srgbClr val="FFCC00"/>
                </a:solidFill>
                <a:latin typeface="Times New Roman" panose="02020603050405020304" pitchFamily="18" charset="0"/>
              </a:defRPr>
            </a:lvl2pPr>
            <a:lvl3pPr marL="1143000" indent="-228600">
              <a:defRPr sz="1400" b="1" i="1">
                <a:solidFill>
                  <a:srgbClr val="FFCC00"/>
                </a:solidFill>
                <a:latin typeface="Times New Roman" panose="02020603050405020304" pitchFamily="18" charset="0"/>
              </a:defRPr>
            </a:lvl3pPr>
            <a:lvl4pPr marL="1600200" indent="-228600">
              <a:defRPr sz="1400" b="1" i="1">
                <a:solidFill>
                  <a:srgbClr val="FFCC00"/>
                </a:solidFill>
                <a:latin typeface="Times New Roman" panose="02020603050405020304" pitchFamily="18" charset="0"/>
              </a:defRPr>
            </a:lvl4pPr>
            <a:lvl5pPr marL="2057400" indent="-228600">
              <a:defRPr sz="1400" b="1" i="1">
                <a:solidFill>
                  <a:srgbClr val="FFCC00"/>
                </a:solidFill>
                <a:latin typeface="Times New Roman" panose="02020603050405020304" pitchFamily="18" charset="0"/>
              </a:defRPr>
            </a:lvl5pPr>
            <a:lvl6pPr marL="2514600" indent="-228600" eaLnBrk="0" fontAlgn="base" hangingPunct="0">
              <a:spcBef>
                <a:spcPct val="0"/>
              </a:spcBef>
              <a:spcAft>
                <a:spcPct val="0"/>
              </a:spcAft>
              <a:defRPr sz="1400" b="1" i="1">
                <a:solidFill>
                  <a:srgbClr val="FFCC00"/>
                </a:solidFill>
                <a:latin typeface="Times New Roman" panose="02020603050405020304" pitchFamily="18" charset="0"/>
              </a:defRPr>
            </a:lvl6pPr>
            <a:lvl7pPr marL="2971800" indent="-228600" eaLnBrk="0" fontAlgn="base" hangingPunct="0">
              <a:spcBef>
                <a:spcPct val="0"/>
              </a:spcBef>
              <a:spcAft>
                <a:spcPct val="0"/>
              </a:spcAft>
              <a:defRPr sz="1400" b="1" i="1">
                <a:solidFill>
                  <a:srgbClr val="FFCC00"/>
                </a:solidFill>
                <a:latin typeface="Times New Roman" panose="02020603050405020304" pitchFamily="18" charset="0"/>
              </a:defRPr>
            </a:lvl7pPr>
            <a:lvl8pPr marL="3429000" indent="-228600" eaLnBrk="0" fontAlgn="base" hangingPunct="0">
              <a:spcBef>
                <a:spcPct val="0"/>
              </a:spcBef>
              <a:spcAft>
                <a:spcPct val="0"/>
              </a:spcAft>
              <a:defRPr sz="1400" b="1" i="1">
                <a:solidFill>
                  <a:srgbClr val="FFCC00"/>
                </a:solidFill>
                <a:latin typeface="Times New Roman" panose="02020603050405020304" pitchFamily="18" charset="0"/>
              </a:defRPr>
            </a:lvl8pPr>
            <a:lvl9pPr marL="3886200" indent="-228600" eaLnBrk="0" fontAlgn="base" hangingPunct="0">
              <a:spcBef>
                <a:spcPct val="0"/>
              </a:spcBef>
              <a:spcAft>
                <a:spcPct val="0"/>
              </a:spcAft>
              <a:defRPr sz="1400" b="1" i="1">
                <a:solidFill>
                  <a:srgbClr val="FFCC00"/>
                </a:solidFill>
                <a:latin typeface="Times New Roman" panose="02020603050405020304" pitchFamily="18" charset="0"/>
              </a:defRPr>
            </a:lvl9pPr>
          </a:lstStyle>
          <a:p>
            <a:pPr algn="r" fontAlgn="base">
              <a:spcBef>
                <a:spcPct val="0"/>
              </a:spcBef>
              <a:spcAft>
                <a:spcPct val="0"/>
              </a:spcAft>
            </a:pPr>
            <a:fld id="{EC00B41A-5635-4642-9C96-AEB22C0C3E6D}" type="slidenum">
              <a:rPr lang="en-US" sz="1300" b="0" i="0">
                <a:solidFill>
                  <a:srgbClr val="000000"/>
                </a:solidFill>
                <a:latin typeface="Arial" panose="020B0604020202020204" pitchFamily="34" charset="0"/>
                <a:cs typeface="Arial" panose="020B0604020202020204" pitchFamily="34" charset="0"/>
              </a:rPr>
              <a:pPr algn="r" fontAlgn="base">
                <a:spcBef>
                  <a:spcPct val="0"/>
                </a:spcBef>
                <a:spcAft>
                  <a:spcPct val="0"/>
                </a:spcAft>
              </a:pPr>
              <a:t>18</a:t>
            </a:fld>
            <a:endParaRPr lang="en-US" sz="1300" b="0" i="0">
              <a:solidFill>
                <a:srgbClr val="000000"/>
              </a:solidFill>
              <a:latin typeface="Arial" panose="020B0604020202020204" pitchFamily="34" charset="0"/>
              <a:cs typeface="Arial" panose="020B0604020202020204" pitchFamily="34" charset="0"/>
            </a:endParaRPr>
          </a:p>
        </p:txBody>
      </p:sp>
      <p:sp>
        <p:nvSpPr>
          <p:cNvPr id="27652" name="Rectangle 2"/>
          <p:cNvSpPr>
            <a:spLocks noGrp="1" noRot="1" noChangeAspect="1" noChangeArrowheads="1" noTextEdit="1"/>
          </p:cNvSpPr>
          <p:nvPr>
            <p:ph type="sldImg"/>
          </p:nvPr>
        </p:nvSpPr>
        <p:spPr>
          <a:ln/>
        </p:spPr>
      </p:sp>
      <p:sp>
        <p:nvSpPr>
          <p:cNvPr id="27653" name="Rectangle 3"/>
          <p:cNvSpPr>
            <a:spLocks noGrp="1" noChangeArrowheads="1"/>
          </p:cNvSpPr>
          <p:nvPr>
            <p:ph type="body" idx="1"/>
          </p:nvPr>
        </p:nvSpPr>
        <p:spPr>
          <a:xfrm>
            <a:off x="731520" y="4560570"/>
            <a:ext cx="5852160" cy="4320540"/>
          </a:xfrm>
          <a:noFill/>
        </p:spPr>
        <p:txBody>
          <a:bodyPr lIns="96652" tIns="48326" rIns="96652" bIns="48326"/>
          <a:lstStyle/>
          <a:p>
            <a:pPr eaLnBrk="1" hangingPunct="1"/>
            <a:endParaRPr lang="en-US" smtClean="0"/>
          </a:p>
        </p:txBody>
      </p:sp>
    </p:spTree>
    <p:extLst>
      <p:ext uri="{BB962C8B-B14F-4D97-AF65-F5344CB8AC3E}">
        <p14:creationId xmlns:p14="http://schemas.microsoft.com/office/powerpoint/2010/main" val="21662371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lvl1pPr>
              <a:defRPr sz="1500" b="1" i="1">
                <a:solidFill>
                  <a:srgbClr val="FFCC00"/>
                </a:solidFill>
                <a:latin typeface="Times New Roman" panose="02020603050405020304" pitchFamily="18" charset="0"/>
              </a:defRPr>
            </a:lvl1pPr>
            <a:lvl2pPr marL="785372" indent="-302066">
              <a:defRPr sz="1500" b="1" i="1">
                <a:solidFill>
                  <a:srgbClr val="FFCC00"/>
                </a:solidFill>
                <a:latin typeface="Times New Roman" panose="02020603050405020304" pitchFamily="18" charset="0"/>
              </a:defRPr>
            </a:lvl2pPr>
            <a:lvl3pPr marL="1208265" indent="-241653">
              <a:defRPr sz="1500" b="1" i="1">
                <a:solidFill>
                  <a:srgbClr val="FFCC00"/>
                </a:solidFill>
                <a:latin typeface="Times New Roman" panose="02020603050405020304" pitchFamily="18" charset="0"/>
              </a:defRPr>
            </a:lvl3pPr>
            <a:lvl4pPr marL="1691571" indent="-241653">
              <a:defRPr sz="1500" b="1" i="1">
                <a:solidFill>
                  <a:srgbClr val="FFCC00"/>
                </a:solidFill>
                <a:latin typeface="Times New Roman" panose="02020603050405020304" pitchFamily="18" charset="0"/>
              </a:defRPr>
            </a:lvl4pPr>
            <a:lvl5pPr marL="2174878" indent="-241653">
              <a:defRPr sz="1500" b="1" i="1">
                <a:solidFill>
                  <a:srgbClr val="FFCC00"/>
                </a:solidFill>
                <a:latin typeface="Times New Roman" panose="02020603050405020304" pitchFamily="18" charset="0"/>
              </a:defRPr>
            </a:lvl5pPr>
            <a:lvl6pPr marL="2658184" indent="-241653" eaLnBrk="0" fontAlgn="base" hangingPunct="0">
              <a:spcBef>
                <a:spcPct val="0"/>
              </a:spcBef>
              <a:spcAft>
                <a:spcPct val="0"/>
              </a:spcAft>
              <a:defRPr sz="1500" b="1" i="1">
                <a:solidFill>
                  <a:srgbClr val="FFCC00"/>
                </a:solidFill>
                <a:latin typeface="Times New Roman" panose="02020603050405020304" pitchFamily="18" charset="0"/>
              </a:defRPr>
            </a:lvl6pPr>
            <a:lvl7pPr marL="3141490" indent="-241653" eaLnBrk="0" fontAlgn="base" hangingPunct="0">
              <a:spcBef>
                <a:spcPct val="0"/>
              </a:spcBef>
              <a:spcAft>
                <a:spcPct val="0"/>
              </a:spcAft>
              <a:defRPr sz="1500" b="1" i="1">
                <a:solidFill>
                  <a:srgbClr val="FFCC00"/>
                </a:solidFill>
                <a:latin typeface="Times New Roman" panose="02020603050405020304" pitchFamily="18" charset="0"/>
              </a:defRPr>
            </a:lvl7pPr>
            <a:lvl8pPr marL="3624796" indent="-241653" eaLnBrk="0" fontAlgn="base" hangingPunct="0">
              <a:spcBef>
                <a:spcPct val="0"/>
              </a:spcBef>
              <a:spcAft>
                <a:spcPct val="0"/>
              </a:spcAft>
              <a:defRPr sz="1500" b="1" i="1">
                <a:solidFill>
                  <a:srgbClr val="FFCC00"/>
                </a:solidFill>
                <a:latin typeface="Times New Roman" panose="02020603050405020304" pitchFamily="18" charset="0"/>
              </a:defRPr>
            </a:lvl8pPr>
            <a:lvl9pPr marL="4108102" indent="-241653" eaLnBrk="0" fontAlgn="base" hangingPunct="0">
              <a:spcBef>
                <a:spcPct val="0"/>
              </a:spcBef>
              <a:spcAft>
                <a:spcPct val="0"/>
              </a:spcAft>
              <a:defRPr sz="1500" b="1" i="1">
                <a:solidFill>
                  <a:srgbClr val="FFCC00"/>
                </a:solidFill>
                <a:latin typeface="Times New Roman" panose="02020603050405020304" pitchFamily="18" charset="0"/>
              </a:defRPr>
            </a:lvl9pPr>
          </a:lstStyle>
          <a:p>
            <a:fld id="{E3BAA41F-AF92-482C-89D3-CD6609774906}" type="slidenum">
              <a:rPr lang="en-US" sz="1300" b="0" i="0">
                <a:solidFill>
                  <a:srgbClr val="000000"/>
                </a:solidFill>
              </a:rPr>
              <a:pPr/>
              <a:t>19</a:t>
            </a:fld>
            <a:endParaRPr lang="en-US" sz="1300" b="0" i="0">
              <a:solidFill>
                <a:srgbClr val="000000"/>
              </a:solidFill>
            </a:endParaRPr>
          </a:p>
        </p:txBody>
      </p:sp>
      <p:sp>
        <p:nvSpPr>
          <p:cNvPr id="29699" name="Rectangle 7"/>
          <p:cNvSpPr txBox="1">
            <a:spLocks noGrp="1" noChangeArrowheads="1"/>
          </p:cNvSpPr>
          <p:nvPr/>
        </p:nvSpPr>
        <p:spPr bwMode="auto">
          <a:xfrm>
            <a:off x="4143587" y="9119474"/>
            <a:ext cx="3169920" cy="4800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52" tIns="48326" rIns="96652" bIns="48326" anchor="b"/>
          <a:lstStyle>
            <a:lvl1pPr>
              <a:defRPr sz="1400" b="1" i="1">
                <a:solidFill>
                  <a:srgbClr val="FFCC00"/>
                </a:solidFill>
                <a:latin typeface="Times New Roman" panose="02020603050405020304" pitchFamily="18" charset="0"/>
              </a:defRPr>
            </a:lvl1pPr>
            <a:lvl2pPr marL="742950" indent="-285750">
              <a:defRPr sz="1400" b="1" i="1">
                <a:solidFill>
                  <a:srgbClr val="FFCC00"/>
                </a:solidFill>
                <a:latin typeface="Times New Roman" panose="02020603050405020304" pitchFamily="18" charset="0"/>
              </a:defRPr>
            </a:lvl2pPr>
            <a:lvl3pPr marL="1143000" indent="-228600">
              <a:defRPr sz="1400" b="1" i="1">
                <a:solidFill>
                  <a:srgbClr val="FFCC00"/>
                </a:solidFill>
                <a:latin typeface="Times New Roman" panose="02020603050405020304" pitchFamily="18" charset="0"/>
              </a:defRPr>
            </a:lvl3pPr>
            <a:lvl4pPr marL="1600200" indent="-228600">
              <a:defRPr sz="1400" b="1" i="1">
                <a:solidFill>
                  <a:srgbClr val="FFCC00"/>
                </a:solidFill>
                <a:latin typeface="Times New Roman" panose="02020603050405020304" pitchFamily="18" charset="0"/>
              </a:defRPr>
            </a:lvl4pPr>
            <a:lvl5pPr marL="2057400" indent="-228600">
              <a:defRPr sz="1400" b="1" i="1">
                <a:solidFill>
                  <a:srgbClr val="FFCC00"/>
                </a:solidFill>
                <a:latin typeface="Times New Roman" panose="02020603050405020304" pitchFamily="18" charset="0"/>
              </a:defRPr>
            </a:lvl5pPr>
            <a:lvl6pPr marL="2514600" indent="-228600" eaLnBrk="0" fontAlgn="base" hangingPunct="0">
              <a:spcBef>
                <a:spcPct val="0"/>
              </a:spcBef>
              <a:spcAft>
                <a:spcPct val="0"/>
              </a:spcAft>
              <a:defRPr sz="1400" b="1" i="1">
                <a:solidFill>
                  <a:srgbClr val="FFCC00"/>
                </a:solidFill>
                <a:latin typeface="Times New Roman" panose="02020603050405020304" pitchFamily="18" charset="0"/>
              </a:defRPr>
            </a:lvl6pPr>
            <a:lvl7pPr marL="2971800" indent="-228600" eaLnBrk="0" fontAlgn="base" hangingPunct="0">
              <a:spcBef>
                <a:spcPct val="0"/>
              </a:spcBef>
              <a:spcAft>
                <a:spcPct val="0"/>
              </a:spcAft>
              <a:defRPr sz="1400" b="1" i="1">
                <a:solidFill>
                  <a:srgbClr val="FFCC00"/>
                </a:solidFill>
                <a:latin typeface="Times New Roman" panose="02020603050405020304" pitchFamily="18" charset="0"/>
              </a:defRPr>
            </a:lvl7pPr>
            <a:lvl8pPr marL="3429000" indent="-228600" eaLnBrk="0" fontAlgn="base" hangingPunct="0">
              <a:spcBef>
                <a:spcPct val="0"/>
              </a:spcBef>
              <a:spcAft>
                <a:spcPct val="0"/>
              </a:spcAft>
              <a:defRPr sz="1400" b="1" i="1">
                <a:solidFill>
                  <a:srgbClr val="FFCC00"/>
                </a:solidFill>
                <a:latin typeface="Times New Roman" panose="02020603050405020304" pitchFamily="18" charset="0"/>
              </a:defRPr>
            </a:lvl8pPr>
            <a:lvl9pPr marL="3886200" indent="-228600" eaLnBrk="0" fontAlgn="base" hangingPunct="0">
              <a:spcBef>
                <a:spcPct val="0"/>
              </a:spcBef>
              <a:spcAft>
                <a:spcPct val="0"/>
              </a:spcAft>
              <a:defRPr sz="1400" b="1" i="1">
                <a:solidFill>
                  <a:srgbClr val="FFCC00"/>
                </a:solidFill>
                <a:latin typeface="Times New Roman" panose="02020603050405020304" pitchFamily="18" charset="0"/>
              </a:defRPr>
            </a:lvl9pPr>
          </a:lstStyle>
          <a:p>
            <a:pPr algn="r" fontAlgn="base">
              <a:spcBef>
                <a:spcPct val="0"/>
              </a:spcBef>
              <a:spcAft>
                <a:spcPct val="0"/>
              </a:spcAft>
            </a:pPr>
            <a:fld id="{1A691DC1-B6A9-46E4-8086-EA5E6BFEEAD8}" type="slidenum">
              <a:rPr lang="en-US" sz="1300" b="0" i="0">
                <a:solidFill>
                  <a:srgbClr val="000000"/>
                </a:solidFill>
                <a:latin typeface="Arial" panose="020B0604020202020204" pitchFamily="34" charset="0"/>
                <a:cs typeface="Arial" panose="020B0604020202020204" pitchFamily="34" charset="0"/>
              </a:rPr>
              <a:pPr algn="r" fontAlgn="base">
                <a:spcBef>
                  <a:spcPct val="0"/>
                </a:spcBef>
                <a:spcAft>
                  <a:spcPct val="0"/>
                </a:spcAft>
              </a:pPr>
              <a:t>19</a:t>
            </a:fld>
            <a:endParaRPr lang="en-US" sz="1300" b="0" i="0">
              <a:solidFill>
                <a:srgbClr val="000000"/>
              </a:solidFill>
              <a:latin typeface="Arial" panose="020B0604020202020204" pitchFamily="34" charset="0"/>
              <a:cs typeface="Arial" panose="020B0604020202020204" pitchFamily="34" charset="0"/>
            </a:endParaRPr>
          </a:p>
        </p:txBody>
      </p:sp>
      <p:sp>
        <p:nvSpPr>
          <p:cNvPr id="29700" name="Rectangle 2"/>
          <p:cNvSpPr>
            <a:spLocks noGrp="1" noRot="1" noChangeAspect="1" noChangeArrowheads="1" noTextEdit="1"/>
          </p:cNvSpPr>
          <p:nvPr>
            <p:ph type="sldImg"/>
          </p:nvPr>
        </p:nvSpPr>
        <p:spPr>
          <a:ln/>
        </p:spPr>
      </p:sp>
      <p:sp>
        <p:nvSpPr>
          <p:cNvPr id="29701" name="Rectangle 3"/>
          <p:cNvSpPr>
            <a:spLocks noGrp="1" noChangeArrowheads="1"/>
          </p:cNvSpPr>
          <p:nvPr>
            <p:ph type="body" idx="1"/>
          </p:nvPr>
        </p:nvSpPr>
        <p:spPr>
          <a:xfrm>
            <a:off x="731520" y="4560570"/>
            <a:ext cx="5852160" cy="4320540"/>
          </a:xfrm>
          <a:noFill/>
        </p:spPr>
        <p:txBody>
          <a:bodyPr lIns="96652" tIns="48326" rIns="96652" bIns="48326"/>
          <a:lstStyle/>
          <a:p>
            <a:pPr eaLnBrk="1" hangingPunct="1"/>
            <a:endParaRPr lang="en-US" smtClean="0"/>
          </a:p>
        </p:txBody>
      </p:sp>
    </p:spTree>
    <p:extLst>
      <p:ext uri="{BB962C8B-B14F-4D97-AF65-F5344CB8AC3E}">
        <p14:creationId xmlns:p14="http://schemas.microsoft.com/office/powerpoint/2010/main" val="22312238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lvl1pPr>
              <a:defRPr sz="1500" b="1" i="1">
                <a:solidFill>
                  <a:srgbClr val="FFCC00"/>
                </a:solidFill>
                <a:latin typeface="Times New Roman" panose="02020603050405020304" pitchFamily="18" charset="0"/>
              </a:defRPr>
            </a:lvl1pPr>
            <a:lvl2pPr marL="785372" indent="-302066">
              <a:defRPr sz="1500" b="1" i="1">
                <a:solidFill>
                  <a:srgbClr val="FFCC00"/>
                </a:solidFill>
                <a:latin typeface="Times New Roman" panose="02020603050405020304" pitchFamily="18" charset="0"/>
              </a:defRPr>
            </a:lvl2pPr>
            <a:lvl3pPr marL="1208265" indent="-241653">
              <a:defRPr sz="1500" b="1" i="1">
                <a:solidFill>
                  <a:srgbClr val="FFCC00"/>
                </a:solidFill>
                <a:latin typeface="Times New Roman" panose="02020603050405020304" pitchFamily="18" charset="0"/>
              </a:defRPr>
            </a:lvl3pPr>
            <a:lvl4pPr marL="1691571" indent="-241653">
              <a:defRPr sz="1500" b="1" i="1">
                <a:solidFill>
                  <a:srgbClr val="FFCC00"/>
                </a:solidFill>
                <a:latin typeface="Times New Roman" panose="02020603050405020304" pitchFamily="18" charset="0"/>
              </a:defRPr>
            </a:lvl4pPr>
            <a:lvl5pPr marL="2174878" indent="-241653">
              <a:defRPr sz="1500" b="1" i="1">
                <a:solidFill>
                  <a:srgbClr val="FFCC00"/>
                </a:solidFill>
                <a:latin typeface="Times New Roman" panose="02020603050405020304" pitchFamily="18" charset="0"/>
              </a:defRPr>
            </a:lvl5pPr>
            <a:lvl6pPr marL="2658184" indent="-241653" eaLnBrk="0" fontAlgn="base" hangingPunct="0">
              <a:spcBef>
                <a:spcPct val="0"/>
              </a:spcBef>
              <a:spcAft>
                <a:spcPct val="0"/>
              </a:spcAft>
              <a:defRPr sz="1500" b="1" i="1">
                <a:solidFill>
                  <a:srgbClr val="FFCC00"/>
                </a:solidFill>
                <a:latin typeface="Times New Roman" panose="02020603050405020304" pitchFamily="18" charset="0"/>
              </a:defRPr>
            </a:lvl6pPr>
            <a:lvl7pPr marL="3141490" indent="-241653" eaLnBrk="0" fontAlgn="base" hangingPunct="0">
              <a:spcBef>
                <a:spcPct val="0"/>
              </a:spcBef>
              <a:spcAft>
                <a:spcPct val="0"/>
              </a:spcAft>
              <a:defRPr sz="1500" b="1" i="1">
                <a:solidFill>
                  <a:srgbClr val="FFCC00"/>
                </a:solidFill>
                <a:latin typeface="Times New Roman" panose="02020603050405020304" pitchFamily="18" charset="0"/>
              </a:defRPr>
            </a:lvl7pPr>
            <a:lvl8pPr marL="3624796" indent="-241653" eaLnBrk="0" fontAlgn="base" hangingPunct="0">
              <a:spcBef>
                <a:spcPct val="0"/>
              </a:spcBef>
              <a:spcAft>
                <a:spcPct val="0"/>
              </a:spcAft>
              <a:defRPr sz="1500" b="1" i="1">
                <a:solidFill>
                  <a:srgbClr val="FFCC00"/>
                </a:solidFill>
                <a:latin typeface="Times New Roman" panose="02020603050405020304" pitchFamily="18" charset="0"/>
              </a:defRPr>
            </a:lvl8pPr>
            <a:lvl9pPr marL="4108102" indent="-241653" eaLnBrk="0" fontAlgn="base" hangingPunct="0">
              <a:spcBef>
                <a:spcPct val="0"/>
              </a:spcBef>
              <a:spcAft>
                <a:spcPct val="0"/>
              </a:spcAft>
              <a:defRPr sz="1500" b="1" i="1">
                <a:solidFill>
                  <a:srgbClr val="FFCC00"/>
                </a:solidFill>
                <a:latin typeface="Times New Roman" panose="02020603050405020304" pitchFamily="18" charset="0"/>
              </a:defRPr>
            </a:lvl9pPr>
          </a:lstStyle>
          <a:p>
            <a:fld id="{DFA3556E-BA55-432A-A0E2-CE592086430B}" type="slidenum">
              <a:rPr lang="en-US" sz="1300" b="0" i="0">
                <a:solidFill>
                  <a:srgbClr val="000000"/>
                </a:solidFill>
              </a:rPr>
              <a:pPr/>
              <a:t>20</a:t>
            </a:fld>
            <a:endParaRPr lang="en-US" sz="1300" b="0" i="0">
              <a:solidFill>
                <a:srgbClr val="000000"/>
              </a:solidFill>
            </a:endParaRPr>
          </a:p>
        </p:txBody>
      </p:sp>
      <p:sp>
        <p:nvSpPr>
          <p:cNvPr id="31747" name="Rectangle 7"/>
          <p:cNvSpPr txBox="1">
            <a:spLocks noGrp="1" noChangeArrowheads="1"/>
          </p:cNvSpPr>
          <p:nvPr/>
        </p:nvSpPr>
        <p:spPr bwMode="auto">
          <a:xfrm>
            <a:off x="4143587" y="9119474"/>
            <a:ext cx="3169920" cy="4800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52" tIns="48326" rIns="96652" bIns="48326" anchor="b"/>
          <a:lstStyle>
            <a:lvl1pPr>
              <a:defRPr sz="1400" b="1" i="1">
                <a:solidFill>
                  <a:srgbClr val="FFCC00"/>
                </a:solidFill>
                <a:latin typeface="Times New Roman" panose="02020603050405020304" pitchFamily="18" charset="0"/>
              </a:defRPr>
            </a:lvl1pPr>
            <a:lvl2pPr marL="742950" indent="-285750">
              <a:defRPr sz="1400" b="1" i="1">
                <a:solidFill>
                  <a:srgbClr val="FFCC00"/>
                </a:solidFill>
                <a:latin typeface="Times New Roman" panose="02020603050405020304" pitchFamily="18" charset="0"/>
              </a:defRPr>
            </a:lvl2pPr>
            <a:lvl3pPr marL="1143000" indent="-228600">
              <a:defRPr sz="1400" b="1" i="1">
                <a:solidFill>
                  <a:srgbClr val="FFCC00"/>
                </a:solidFill>
                <a:latin typeface="Times New Roman" panose="02020603050405020304" pitchFamily="18" charset="0"/>
              </a:defRPr>
            </a:lvl3pPr>
            <a:lvl4pPr marL="1600200" indent="-228600">
              <a:defRPr sz="1400" b="1" i="1">
                <a:solidFill>
                  <a:srgbClr val="FFCC00"/>
                </a:solidFill>
                <a:latin typeface="Times New Roman" panose="02020603050405020304" pitchFamily="18" charset="0"/>
              </a:defRPr>
            </a:lvl4pPr>
            <a:lvl5pPr marL="2057400" indent="-228600">
              <a:defRPr sz="1400" b="1" i="1">
                <a:solidFill>
                  <a:srgbClr val="FFCC00"/>
                </a:solidFill>
                <a:latin typeface="Times New Roman" panose="02020603050405020304" pitchFamily="18" charset="0"/>
              </a:defRPr>
            </a:lvl5pPr>
            <a:lvl6pPr marL="2514600" indent="-228600" eaLnBrk="0" fontAlgn="base" hangingPunct="0">
              <a:spcBef>
                <a:spcPct val="0"/>
              </a:spcBef>
              <a:spcAft>
                <a:spcPct val="0"/>
              </a:spcAft>
              <a:defRPr sz="1400" b="1" i="1">
                <a:solidFill>
                  <a:srgbClr val="FFCC00"/>
                </a:solidFill>
                <a:latin typeface="Times New Roman" panose="02020603050405020304" pitchFamily="18" charset="0"/>
              </a:defRPr>
            </a:lvl6pPr>
            <a:lvl7pPr marL="2971800" indent="-228600" eaLnBrk="0" fontAlgn="base" hangingPunct="0">
              <a:spcBef>
                <a:spcPct val="0"/>
              </a:spcBef>
              <a:spcAft>
                <a:spcPct val="0"/>
              </a:spcAft>
              <a:defRPr sz="1400" b="1" i="1">
                <a:solidFill>
                  <a:srgbClr val="FFCC00"/>
                </a:solidFill>
                <a:latin typeface="Times New Roman" panose="02020603050405020304" pitchFamily="18" charset="0"/>
              </a:defRPr>
            </a:lvl7pPr>
            <a:lvl8pPr marL="3429000" indent="-228600" eaLnBrk="0" fontAlgn="base" hangingPunct="0">
              <a:spcBef>
                <a:spcPct val="0"/>
              </a:spcBef>
              <a:spcAft>
                <a:spcPct val="0"/>
              </a:spcAft>
              <a:defRPr sz="1400" b="1" i="1">
                <a:solidFill>
                  <a:srgbClr val="FFCC00"/>
                </a:solidFill>
                <a:latin typeface="Times New Roman" panose="02020603050405020304" pitchFamily="18" charset="0"/>
              </a:defRPr>
            </a:lvl8pPr>
            <a:lvl9pPr marL="3886200" indent="-228600" eaLnBrk="0" fontAlgn="base" hangingPunct="0">
              <a:spcBef>
                <a:spcPct val="0"/>
              </a:spcBef>
              <a:spcAft>
                <a:spcPct val="0"/>
              </a:spcAft>
              <a:defRPr sz="1400" b="1" i="1">
                <a:solidFill>
                  <a:srgbClr val="FFCC00"/>
                </a:solidFill>
                <a:latin typeface="Times New Roman" panose="02020603050405020304" pitchFamily="18" charset="0"/>
              </a:defRPr>
            </a:lvl9pPr>
          </a:lstStyle>
          <a:p>
            <a:pPr algn="r" fontAlgn="base">
              <a:spcBef>
                <a:spcPct val="0"/>
              </a:spcBef>
              <a:spcAft>
                <a:spcPct val="0"/>
              </a:spcAft>
            </a:pPr>
            <a:fld id="{D3EFAD4B-27E3-4C3A-B234-A22091CA8D57}" type="slidenum">
              <a:rPr lang="en-US" sz="1300" b="0" i="0">
                <a:solidFill>
                  <a:srgbClr val="000000"/>
                </a:solidFill>
                <a:latin typeface="Arial" panose="020B0604020202020204" pitchFamily="34" charset="0"/>
                <a:cs typeface="Arial" panose="020B0604020202020204" pitchFamily="34" charset="0"/>
              </a:rPr>
              <a:pPr algn="r" fontAlgn="base">
                <a:spcBef>
                  <a:spcPct val="0"/>
                </a:spcBef>
                <a:spcAft>
                  <a:spcPct val="0"/>
                </a:spcAft>
              </a:pPr>
              <a:t>20</a:t>
            </a:fld>
            <a:endParaRPr lang="en-US" sz="1300" b="0" i="0">
              <a:solidFill>
                <a:srgbClr val="000000"/>
              </a:solidFill>
              <a:latin typeface="Arial" panose="020B0604020202020204" pitchFamily="34" charset="0"/>
              <a:cs typeface="Arial" panose="020B0604020202020204" pitchFamily="34" charset="0"/>
            </a:endParaRPr>
          </a:p>
        </p:txBody>
      </p:sp>
      <p:sp>
        <p:nvSpPr>
          <p:cNvPr id="31748" name="Rectangle 2"/>
          <p:cNvSpPr>
            <a:spLocks noGrp="1" noRot="1" noChangeAspect="1" noChangeArrowheads="1" noTextEdit="1"/>
          </p:cNvSpPr>
          <p:nvPr>
            <p:ph type="sldImg"/>
          </p:nvPr>
        </p:nvSpPr>
        <p:spPr>
          <a:ln/>
        </p:spPr>
      </p:sp>
      <p:sp>
        <p:nvSpPr>
          <p:cNvPr id="31749" name="Rectangle 3"/>
          <p:cNvSpPr>
            <a:spLocks noGrp="1" noChangeArrowheads="1"/>
          </p:cNvSpPr>
          <p:nvPr>
            <p:ph type="body" idx="1"/>
          </p:nvPr>
        </p:nvSpPr>
        <p:spPr>
          <a:xfrm>
            <a:off x="731520" y="4560570"/>
            <a:ext cx="5852160" cy="4320540"/>
          </a:xfrm>
          <a:noFill/>
        </p:spPr>
        <p:txBody>
          <a:bodyPr lIns="96652" tIns="48326" rIns="96652" bIns="48326"/>
          <a:lstStyle/>
          <a:p>
            <a:pPr eaLnBrk="1" hangingPunct="1"/>
            <a:endParaRPr lang="en-US" smtClean="0"/>
          </a:p>
        </p:txBody>
      </p:sp>
    </p:spTree>
    <p:extLst>
      <p:ext uri="{BB962C8B-B14F-4D97-AF65-F5344CB8AC3E}">
        <p14:creationId xmlns:p14="http://schemas.microsoft.com/office/powerpoint/2010/main" val="38500812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lvl1pPr>
              <a:defRPr sz="1500" b="1" i="1">
                <a:solidFill>
                  <a:srgbClr val="FFCC00"/>
                </a:solidFill>
                <a:latin typeface="Times New Roman" panose="02020603050405020304" pitchFamily="18" charset="0"/>
              </a:defRPr>
            </a:lvl1pPr>
            <a:lvl2pPr marL="785372" indent="-302066">
              <a:defRPr sz="1500" b="1" i="1">
                <a:solidFill>
                  <a:srgbClr val="FFCC00"/>
                </a:solidFill>
                <a:latin typeface="Times New Roman" panose="02020603050405020304" pitchFamily="18" charset="0"/>
              </a:defRPr>
            </a:lvl2pPr>
            <a:lvl3pPr marL="1208265" indent="-241653">
              <a:defRPr sz="1500" b="1" i="1">
                <a:solidFill>
                  <a:srgbClr val="FFCC00"/>
                </a:solidFill>
                <a:latin typeface="Times New Roman" panose="02020603050405020304" pitchFamily="18" charset="0"/>
              </a:defRPr>
            </a:lvl3pPr>
            <a:lvl4pPr marL="1691571" indent="-241653">
              <a:defRPr sz="1500" b="1" i="1">
                <a:solidFill>
                  <a:srgbClr val="FFCC00"/>
                </a:solidFill>
                <a:latin typeface="Times New Roman" panose="02020603050405020304" pitchFamily="18" charset="0"/>
              </a:defRPr>
            </a:lvl4pPr>
            <a:lvl5pPr marL="2174878" indent="-241653">
              <a:defRPr sz="1500" b="1" i="1">
                <a:solidFill>
                  <a:srgbClr val="FFCC00"/>
                </a:solidFill>
                <a:latin typeface="Times New Roman" panose="02020603050405020304" pitchFamily="18" charset="0"/>
              </a:defRPr>
            </a:lvl5pPr>
            <a:lvl6pPr marL="2658184" indent="-241653" eaLnBrk="0" fontAlgn="base" hangingPunct="0">
              <a:spcBef>
                <a:spcPct val="0"/>
              </a:spcBef>
              <a:spcAft>
                <a:spcPct val="0"/>
              </a:spcAft>
              <a:defRPr sz="1500" b="1" i="1">
                <a:solidFill>
                  <a:srgbClr val="FFCC00"/>
                </a:solidFill>
                <a:latin typeface="Times New Roman" panose="02020603050405020304" pitchFamily="18" charset="0"/>
              </a:defRPr>
            </a:lvl6pPr>
            <a:lvl7pPr marL="3141490" indent="-241653" eaLnBrk="0" fontAlgn="base" hangingPunct="0">
              <a:spcBef>
                <a:spcPct val="0"/>
              </a:spcBef>
              <a:spcAft>
                <a:spcPct val="0"/>
              </a:spcAft>
              <a:defRPr sz="1500" b="1" i="1">
                <a:solidFill>
                  <a:srgbClr val="FFCC00"/>
                </a:solidFill>
                <a:latin typeface="Times New Roman" panose="02020603050405020304" pitchFamily="18" charset="0"/>
              </a:defRPr>
            </a:lvl7pPr>
            <a:lvl8pPr marL="3624796" indent="-241653" eaLnBrk="0" fontAlgn="base" hangingPunct="0">
              <a:spcBef>
                <a:spcPct val="0"/>
              </a:spcBef>
              <a:spcAft>
                <a:spcPct val="0"/>
              </a:spcAft>
              <a:defRPr sz="1500" b="1" i="1">
                <a:solidFill>
                  <a:srgbClr val="FFCC00"/>
                </a:solidFill>
                <a:latin typeface="Times New Roman" panose="02020603050405020304" pitchFamily="18" charset="0"/>
              </a:defRPr>
            </a:lvl8pPr>
            <a:lvl9pPr marL="4108102" indent="-241653" eaLnBrk="0" fontAlgn="base" hangingPunct="0">
              <a:spcBef>
                <a:spcPct val="0"/>
              </a:spcBef>
              <a:spcAft>
                <a:spcPct val="0"/>
              </a:spcAft>
              <a:defRPr sz="1500" b="1" i="1">
                <a:solidFill>
                  <a:srgbClr val="FFCC00"/>
                </a:solidFill>
                <a:latin typeface="Times New Roman" panose="02020603050405020304" pitchFamily="18" charset="0"/>
              </a:defRPr>
            </a:lvl9pPr>
          </a:lstStyle>
          <a:p>
            <a:fld id="{E7E6080A-70E3-4458-92CA-AD40DA8A16D1}" type="slidenum">
              <a:rPr lang="en-US" sz="1300" b="0" i="0">
                <a:solidFill>
                  <a:srgbClr val="000000"/>
                </a:solidFill>
              </a:rPr>
              <a:pPr/>
              <a:t>21</a:t>
            </a:fld>
            <a:endParaRPr lang="en-US" sz="1300" b="0" i="0">
              <a:solidFill>
                <a:srgbClr val="000000"/>
              </a:solidFill>
            </a:endParaRPr>
          </a:p>
        </p:txBody>
      </p:sp>
      <p:sp>
        <p:nvSpPr>
          <p:cNvPr id="41987" name="Rectangle 7"/>
          <p:cNvSpPr txBox="1">
            <a:spLocks noGrp="1" noChangeArrowheads="1"/>
          </p:cNvSpPr>
          <p:nvPr/>
        </p:nvSpPr>
        <p:spPr bwMode="auto">
          <a:xfrm>
            <a:off x="4143587" y="9119474"/>
            <a:ext cx="3169920" cy="4800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52" tIns="48326" rIns="96652" bIns="48326" anchor="b"/>
          <a:lstStyle>
            <a:lvl1pPr>
              <a:defRPr sz="1400" b="1" i="1">
                <a:solidFill>
                  <a:srgbClr val="FFCC00"/>
                </a:solidFill>
                <a:latin typeface="Times New Roman" panose="02020603050405020304" pitchFamily="18" charset="0"/>
              </a:defRPr>
            </a:lvl1pPr>
            <a:lvl2pPr marL="742950" indent="-285750">
              <a:defRPr sz="1400" b="1" i="1">
                <a:solidFill>
                  <a:srgbClr val="FFCC00"/>
                </a:solidFill>
                <a:latin typeface="Times New Roman" panose="02020603050405020304" pitchFamily="18" charset="0"/>
              </a:defRPr>
            </a:lvl2pPr>
            <a:lvl3pPr marL="1143000" indent="-228600">
              <a:defRPr sz="1400" b="1" i="1">
                <a:solidFill>
                  <a:srgbClr val="FFCC00"/>
                </a:solidFill>
                <a:latin typeface="Times New Roman" panose="02020603050405020304" pitchFamily="18" charset="0"/>
              </a:defRPr>
            </a:lvl3pPr>
            <a:lvl4pPr marL="1600200" indent="-228600">
              <a:defRPr sz="1400" b="1" i="1">
                <a:solidFill>
                  <a:srgbClr val="FFCC00"/>
                </a:solidFill>
                <a:latin typeface="Times New Roman" panose="02020603050405020304" pitchFamily="18" charset="0"/>
              </a:defRPr>
            </a:lvl4pPr>
            <a:lvl5pPr marL="2057400" indent="-228600">
              <a:defRPr sz="1400" b="1" i="1">
                <a:solidFill>
                  <a:srgbClr val="FFCC00"/>
                </a:solidFill>
                <a:latin typeface="Times New Roman" panose="02020603050405020304" pitchFamily="18" charset="0"/>
              </a:defRPr>
            </a:lvl5pPr>
            <a:lvl6pPr marL="2514600" indent="-228600" eaLnBrk="0" fontAlgn="base" hangingPunct="0">
              <a:spcBef>
                <a:spcPct val="0"/>
              </a:spcBef>
              <a:spcAft>
                <a:spcPct val="0"/>
              </a:spcAft>
              <a:defRPr sz="1400" b="1" i="1">
                <a:solidFill>
                  <a:srgbClr val="FFCC00"/>
                </a:solidFill>
                <a:latin typeface="Times New Roman" panose="02020603050405020304" pitchFamily="18" charset="0"/>
              </a:defRPr>
            </a:lvl6pPr>
            <a:lvl7pPr marL="2971800" indent="-228600" eaLnBrk="0" fontAlgn="base" hangingPunct="0">
              <a:spcBef>
                <a:spcPct val="0"/>
              </a:spcBef>
              <a:spcAft>
                <a:spcPct val="0"/>
              </a:spcAft>
              <a:defRPr sz="1400" b="1" i="1">
                <a:solidFill>
                  <a:srgbClr val="FFCC00"/>
                </a:solidFill>
                <a:latin typeface="Times New Roman" panose="02020603050405020304" pitchFamily="18" charset="0"/>
              </a:defRPr>
            </a:lvl7pPr>
            <a:lvl8pPr marL="3429000" indent="-228600" eaLnBrk="0" fontAlgn="base" hangingPunct="0">
              <a:spcBef>
                <a:spcPct val="0"/>
              </a:spcBef>
              <a:spcAft>
                <a:spcPct val="0"/>
              </a:spcAft>
              <a:defRPr sz="1400" b="1" i="1">
                <a:solidFill>
                  <a:srgbClr val="FFCC00"/>
                </a:solidFill>
                <a:latin typeface="Times New Roman" panose="02020603050405020304" pitchFamily="18" charset="0"/>
              </a:defRPr>
            </a:lvl8pPr>
            <a:lvl9pPr marL="3886200" indent="-228600" eaLnBrk="0" fontAlgn="base" hangingPunct="0">
              <a:spcBef>
                <a:spcPct val="0"/>
              </a:spcBef>
              <a:spcAft>
                <a:spcPct val="0"/>
              </a:spcAft>
              <a:defRPr sz="1400" b="1" i="1">
                <a:solidFill>
                  <a:srgbClr val="FFCC00"/>
                </a:solidFill>
                <a:latin typeface="Times New Roman" panose="02020603050405020304" pitchFamily="18" charset="0"/>
              </a:defRPr>
            </a:lvl9pPr>
          </a:lstStyle>
          <a:p>
            <a:pPr algn="r" fontAlgn="base">
              <a:spcBef>
                <a:spcPct val="0"/>
              </a:spcBef>
              <a:spcAft>
                <a:spcPct val="0"/>
              </a:spcAft>
            </a:pPr>
            <a:fld id="{2A45EF1F-CB3E-48E8-9162-DBBDF0FCAF9C}" type="slidenum">
              <a:rPr lang="en-US" sz="1300" b="0" i="0">
                <a:solidFill>
                  <a:srgbClr val="000000"/>
                </a:solidFill>
                <a:latin typeface="Arial" panose="020B0604020202020204" pitchFamily="34" charset="0"/>
                <a:cs typeface="Arial" panose="020B0604020202020204" pitchFamily="34" charset="0"/>
              </a:rPr>
              <a:pPr algn="r" fontAlgn="base">
                <a:spcBef>
                  <a:spcPct val="0"/>
                </a:spcBef>
                <a:spcAft>
                  <a:spcPct val="0"/>
                </a:spcAft>
              </a:pPr>
              <a:t>21</a:t>
            </a:fld>
            <a:endParaRPr lang="en-US" sz="1300" b="0" i="0">
              <a:solidFill>
                <a:srgbClr val="000000"/>
              </a:solidFill>
              <a:latin typeface="Arial" panose="020B0604020202020204" pitchFamily="34" charset="0"/>
              <a:cs typeface="Arial" panose="020B0604020202020204" pitchFamily="34" charset="0"/>
            </a:endParaRPr>
          </a:p>
        </p:txBody>
      </p:sp>
      <p:sp>
        <p:nvSpPr>
          <p:cNvPr id="41988" name="Rectangle 2"/>
          <p:cNvSpPr>
            <a:spLocks noGrp="1" noRot="1" noChangeAspect="1" noChangeArrowheads="1" noTextEdit="1"/>
          </p:cNvSpPr>
          <p:nvPr>
            <p:ph type="sldImg"/>
          </p:nvPr>
        </p:nvSpPr>
        <p:spPr>
          <a:ln/>
        </p:spPr>
      </p:sp>
      <p:sp>
        <p:nvSpPr>
          <p:cNvPr id="41989" name="Rectangle 3"/>
          <p:cNvSpPr>
            <a:spLocks noGrp="1" noChangeArrowheads="1"/>
          </p:cNvSpPr>
          <p:nvPr>
            <p:ph type="body" idx="1"/>
          </p:nvPr>
        </p:nvSpPr>
        <p:spPr>
          <a:xfrm>
            <a:off x="731520" y="4560570"/>
            <a:ext cx="5852160" cy="4320540"/>
          </a:xfrm>
          <a:noFill/>
        </p:spPr>
        <p:txBody>
          <a:bodyPr lIns="96652" tIns="48326" rIns="96652" bIns="48326"/>
          <a:lstStyle/>
          <a:p>
            <a:pPr eaLnBrk="1" hangingPunct="1"/>
            <a:endParaRPr lang="en-US" smtClean="0"/>
          </a:p>
        </p:txBody>
      </p:sp>
    </p:spTree>
    <p:extLst>
      <p:ext uri="{BB962C8B-B14F-4D97-AF65-F5344CB8AC3E}">
        <p14:creationId xmlns:p14="http://schemas.microsoft.com/office/powerpoint/2010/main" val="18850925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lvl1pPr>
              <a:defRPr sz="1500" b="1" i="1">
                <a:solidFill>
                  <a:srgbClr val="FFCC00"/>
                </a:solidFill>
                <a:latin typeface="Times New Roman" panose="02020603050405020304" pitchFamily="18" charset="0"/>
              </a:defRPr>
            </a:lvl1pPr>
            <a:lvl2pPr marL="785372" indent="-302066">
              <a:defRPr sz="1500" b="1" i="1">
                <a:solidFill>
                  <a:srgbClr val="FFCC00"/>
                </a:solidFill>
                <a:latin typeface="Times New Roman" panose="02020603050405020304" pitchFamily="18" charset="0"/>
              </a:defRPr>
            </a:lvl2pPr>
            <a:lvl3pPr marL="1208265" indent="-241653">
              <a:defRPr sz="1500" b="1" i="1">
                <a:solidFill>
                  <a:srgbClr val="FFCC00"/>
                </a:solidFill>
                <a:latin typeface="Times New Roman" panose="02020603050405020304" pitchFamily="18" charset="0"/>
              </a:defRPr>
            </a:lvl3pPr>
            <a:lvl4pPr marL="1691571" indent="-241653">
              <a:defRPr sz="1500" b="1" i="1">
                <a:solidFill>
                  <a:srgbClr val="FFCC00"/>
                </a:solidFill>
                <a:latin typeface="Times New Roman" panose="02020603050405020304" pitchFamily="18" charset="0"/>
              </a:defRPr>
            </a:lvl4pPr>
            <a:lvl5pPr marL="2174878" indent="-241653">
              <a:defRPr sz="1500" b="1" i="1">
                <a:solidFill>
                  <a:srgbClr val="FFCC00"/>
                </a:solidFill>
                <a:latin typeface="Times New Roman" panose="02020603050405020304" pitchFamily="18" charset="0"/>
              </a:defRPr>
            </a:lvl5pPr>
            <a:lvl6pPr marL="2658184" indent="-241653" eaLnBrk="0" fontAlgn="base" hangingPunct="0">
              <a:spcBef>
                <a:spcPct val="0"/>
              </a:spcBef>
              <a:spcAft>
                <a:spcPct val="0"/>
              </a:spcAft>
              <a:defRPr sz="1500" b="1" i="1">
                <a:solidFill>
                  <a:srgbClr val="FFCC00"/>
                </a:solidFill>
                <a:latin typeface="Times New Roman" panose="02020603050405020304" pitchFamily="18" charset="0"/>
              </a:defRPr>
            </a:lvl6pPr>
            <a:lvl7pPr marL="3141490" indent="-241653" eaLnBrk="0" fontAlgn="base" hangingPunct="0">
              <a:spcBef>
                <a:spcPct val="0"/>
              </a:spcBef>
              <a:spcAft>
                <a:spcPct val="0"/>
              </a:spcAft>
              <a:defRPr sz="1500" b="1" i="1">
                <a:solidFill>
                  <a:srgbClr val="FFCC00"/>
                </a:solidFill>
                <a:latin typeface="Times New Roman" panose="02020603050405020304" pitchFamily="18" charset="0"/>
              </a:defRPr>
            </a:lvl7pPr>
            <a:lvl8pPr marL="3624796" indent="-241653" eaLnBrk="0" fontAlgn="base" hangingPunct="0">
              <a:spcBef>
                <a:spcPct val="0"/>
              </a:spcBef>
              <a:spcAft>
                <a:spcPct val="0"/>
              </a:spcAft>
              <a:defRPr sz="1500" b="1" i="1">
                <a:solidFill>
                  <a:srgbClr val="FFCC00"/>
                </a:solidFill>
                <a:latin typeface="Times New Roman" panose="02020603050405020304" pitchFamily="18" charset="0"/>
              </a:defRPr>
            </a:lvl8pPr>
            <a:lvl9pPr marL="4108102" indent="-241653" eaLnBrk="0" fontAlgn="base" hangingPunct="0">
              <a:spcBef>
                <a:spcPct val="0"/>
              </a:spcBef>
              <a:spcAft>
                <a:spcPct val="0"/>
              </a:spcAft>
              <a:defRPr sz="1500" b="1" i="1">
                <a:solidFill>
                  <a:srgbClr val="FFCC00"/>
                </a:solidFill>
                <a:latin typeface="Times New Roman" panose="02020603050405020304" pitchFamily="18" charset="0"/>
              </a:defRPr>
            </a:lvl9pPr>
          </a:lstStyle>
          <a:p>
            <a:fld id="{321242CD-666C-47F0-8B3C-51567B8B03E8}" type="slidenum">
              <a:rPr lang="en-US" sz="1300" b="0" i="0">
                <a:solidFill>
                  <a:srgbClr val="000000"/>
                </a:solidFill>
              </a:rPr>
              <a:pPr/>
              <a:t>22</a:t>
            </a:fld>
            <a:endParaRPr lang="en-US" sz="1300" b="0" i="0">
              <a:solidFill>
                <a:srgbClr val="000000"/>
              </a:solidFill>
            </a:endParaRPr>
          </a:p>
        </p:txBody>
      </p:sp>
      <p:sp>
        <p:nvSpPr>
          <p:cNvPr id="44035" name="Rectangle 7"/>
          <p:cNvSpPr txBox="1">
            <a:spLocks noGrp="1" noChangeArrowheads="1"/>
          </p:cNvSpPr>
          <p:nvPr/>
        </p:nvSpPr>
        <p:spPr bwMode="auto">
          <a:xfrm>
            <a:off x="4143587" y="9119474"/>
            <a:ext cx="3169920" cy="4800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52" tIns="48326" rIns="96652" bIns="48326" anchor="b"/>
          <a:lstStyle>
            <a:lvl1pPr>
              <a:defRPr sz="1400" b="1" i="1">
                <a:solidFill>
                  <a:srgbClr val="FFCC00"/>
                </a:solidFill>
                <a:latin typeface="Times New Roman" panose="02020603050405020304" pitchFamily="18" charset="0"/>
              </a:defRPr>
            </a:lvl1pPr>
            <a:lvl2pPr marL="742950" indent="-285750">
              <a:defRPr sz="1400" b="1" i="1">
                <a:solidFill>
                  <a:srgbClr val="FFCC00"/>
                </a:solidFill>
                <a:latin typeface="Times New Roman" panose="02020603050405020304" pitchFamily="18" charset="0"/>
              </a:defRPr>
            </a:lvl2pPr>
            <a:lvl3pPr marL="1143000" indent="-228600">
              <a:defRPr sz="1400" b="1" i="1">
                <a:solidFill>
                  <a:srgbClr val="FFCC00"/>
                </a:solidFill>
                <a:latin typeface="Times New Roman" panose="02020603050405020304" pitchFamily="18" charset="0"/>
              </a:defRPr>
            </a:lvl3pPr>
            <a:lvl4pPr marL="1600200" indent="-228600">
              <a:defRPr sz="1400" b="1" i="1">
                <a:solidFill>
                  <a:srgbClr val="FFCC00"/>
                </a:solidFill>
                <a:latin typeface="Times New Roman" panose="02020603050405020304" pitchFamily="18" charset="0"/>
              </a:defRPr>
            </a:lvl4pPr>
            <a:lvl5pPr marL="2057400" indent="-228600">
              <a:defRPr sz="1400" b="1" i="1">
                <a:solidFill>
                  <a:srgbClr val="FFCC00"/>
                </a:solidFill>
                <a:latin typeface="Times New Roman" panose="02020603050405020304" pitchFamily="18" charset="0"/>
              </a:defRPr>
            </a:lvl5pPr>
            <a:lvl6pPr marL="2514600" indent="-228600" eaLnBrk="0" fontAlgn="base" hangingPunct="0">
              <a:spcBef>
                <a:spcPct val="0"/>
              </a:spcBef>
              <a:spcAft>
                <a:spcPct val="0"/>
              </a:spcAft>
              <a:defRPr sz="1400" b="1" i="1">
                <a:solidFill>
                  <a:srgbClr val="FFCC00"/>
                </a:solidFill>
                <a:latin typeface="Times New Roman" panose="02020603050405020304" pitchFamily="18" charset="0"/>
              </a:defRPr>
            </a:lvl6pPr>
            <a:lvl7pPr marL="2971800" indent="-228600" eaLnBrk="0" fontAlgn="base" hangingPunct="0">
              <a:spcBef>
                <a:spcPct val="0"/>
              </a:spcBef>
              <a:spcAft>
                <a:spcPct val="0"/>
              </a:spcAft>
              <a:defRPr sz="1400" b="1" i="1">
                <a:solidFill>
                  <a:srgbClr val="FFCC00"/>
                </a:solidFill>
                <a:latin typeface="Times New Roman" panose="02020603050405020304" pitchFamily="18" charset="0"/>
              </a:defRPr>
            </a:lvl7pPr>
            <a:lvl8pPr marL="3429000" indent="-228600" eaLnBrk="0" fontAlgn="base" hangingPunct="0">
              <a:spcBef>
                <a:spcPct val="0"/>
              </a:spcBef>
              <a:spcAft>
                <a:spcPct val="0"/>
              </a:spcAft>
              <a:defRPr sz="1400" b="1" i="1">
                <a:solidFill>
                  <a:srgbClr val="FFCC00"/>
                </a:solidFill>
                <a:latin typeface="Times New Roman" panose="02020603050405020304" pitchFamily="18" charset="0"/>
              </a:defRPr>
            </a:lvl8pPr>
            <a:lvl9pPr marL="3886200" indent="-228600" eaLnBrk="0" fontAlgn="base" hangingPunct="0">
              <a:spcBef>
                <a:spcPct val="0"/>
              </a:spcBef>
              <a:spcAft>
                <a:spcPct val="0"/>
              </a:spcAft>
              <a:defRPr sz="1400" b="1" i="1">
                <a:solidFill>
                  <a:srgbClr val="FFCC00"/>
                </a:solidFill>
                <a:latin typeface="Times New Roman" panose="02020603050405020304" pitchFamily="18" charset="0"/>
              </a:defRPr>
            </a:lvl9pPr>
          </a:lstStyle>
          <a:p>
            <a:pPr algn="r" fontAlgn="base">
              <a:spcBef>
                <a:spcPct val="0"/>
              </a:spcBef>
              <a:spcAft>
                <a:spcPct val="0"/>
              </a:spcAft>
            </a:pPr>
            <a:fld id="{F4634D40-92AB-4AC2-909C-C66CFB1F5628}" type="slidenum">
              <a:rPr lang="en-US" sz="1300" b="0" i="0">
                <a:solidFill>
                  <a:srgbClr val="000000"/>
                </a:solidFill>
                <a:latin typeface="Arial" panose="020B0604020202020204" pitchFamily="34" charset="0"/>
                <a:cs typeface="Arial" panose="020B0604020202020204" pitchFamily="34" charset="0"/>
              </a:rPr>
              <a:pPr algn="r" fontAlgn="base">
                <a:spcBef>
                  <a:spcPct val="0"/>
                </a:spcBef>
                <a:spcAft>
                  <a:spcPct val="0"/>
                </a:spcAft>
              </a:pPr>
              <a:t>22</a:t>
            </a:fld>
            <a:endParaRPr lang="en-US" sz="1300" b="0" i="0">
              <a:solidFill>
                <a:srgbClr val="000000"/>
              </a:solidFill>
              <a:latin typeface="Arial" panose="020B0604020202020204" pitchFamily="34" charset="0"/>
              <a:cs typeface="Arial" panose="020B0604020202020204" pitchFamily="34" charset="0"/>
            </a:endParaRPr>
          </a:p>
        </p:txBody>
      </p:sp>
      <p:sp>
        <p:nvSpPr>
          <p:cNvPr id="44036" name="Rectangle 2"/>
          <p:cNvSpPr>
            <a:spLocks noGrp="1" noRot="1" noChangeAspect="1" noChangeArrowheads="1" noTextEdit="1"/>
          </p:cNvSpPr>
          <p:nvPr>
            <p:ph type="sldImg"/>
          </p:nvPr>
        </p:nvSpPr>
        <p:spPr>
          <a:ln/>
        </p:spPr>
      </p:sp>
      <p:sp>
        <p:nvSpPr>
          <p:cNvPr id="44037" name="Rectangle 3"/>
          <p:cNvSpPr>
            <a:spLocks noGrp="1" noChangeArrowheads="1"/>
          </p:cNvSpPr>
          <p:nvPr>
            <p:ph type="body" idx="1"/>
          </p:nvPr>
        </p:nvSpPr>
        <p:spPr>
          <a:xfrm>
            <a:off x="731520" y="4560570"/>
            <a:ext cx="5852160" cy="4320540"/>
          </a:xfrm>
          <a:noFill/>
        </p:spPr>
        <p:txBody>
          <a:bodyPr lIns="96652" tIns="48326" rIns="96652" bIns="48326"/>
          <a:lstStyle/>
          <a:p>
            <a:pPr eaLnBrk="1" hangingPunct="1"/>
            <a:endParaRPr lang="en-US" smtClean="0"/>
          </a:p>
        </p:txBody>
      </p:sp>
    </p:spTree>
    <p:extLst>
      <p:ext uri="{BB962C8B-B14F-4D97-AF65-F5344CB8AC3E}">
        <p14:creationId xmlns:p14="http://schemas.microsoft.com/office/powerpoint/2010/main" val="32882441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958689031"/>
      </p:ext>
    </p:extLst>
  </p:cSld>
  <p:clrMapOvr>
    <a:masterClrMapping/>
  </p:clrMapOvr>
  <p:transition>
    <p:zo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67150" cy="435133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825625"/>
            <a:ext cx="3867150" cy="435133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593926547"/>
      </p:ext>
    </p:extLst>
  </p:cSld>
  <p:clrMapOvr>
    <a:masterClrMapping/>
  </p:clrMapOvr>
  <p:transition>
    <p:zo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628650" y="1825625"/>
            <a:ext cx="7886700" cy="435133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48218355"/>
      </p:ext>
    </p:extLst>
  </p:cSld>
  <p:clrMapOvr>
    <a:masterClrMapping/>
  </p:clrMapOvr>
  <p:transition>
    <p:zo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fourObj">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5006975" y="5732463"/>
            <a:ext cx="3794125" cy="496887"/>
          </a:xfr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628650" y="1825625"/>
            <a:ext cx="3867150" cy="2098675"/>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825625"/>
            <a:ext cx="3867150" cy="2098675"/>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628650" y="4076700"/>
            <a:ext cx="3867150" cy="21002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8200" y="4076700"/>
            <a:ext cx="3867150" cy="21002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82429240"/>
      </p:ext>
    </p:extLst>
  </p:cSld>
  <p:clrMapOvr>
    <a:masterClrMapping/>
  </p:clrMapOvr>
  <p:transition>
    <p:zoom/>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CF7"/>
        </a:solidFill>
        <a:effectLst/>
      </p:bgPr>
    </p:bg>
    <p:spTree>
      <p:nvGrpSpPr>
        <p:cNvPr id="1" name=""/>
        <p:cNvGrpSpPr/>
        <p:nvPr/>
      </p:nvGrpSpPr>
      <p:grpSpPr>
        <a:xfrm>
          <a:off x="0" y="0"/>
          <a:ext cx="0" cy="0"/>
          <a:chOff x="0" y="0"/>
          <a:chExt cx="0" cy="0"/>
        </a:xfrm>
      </p:grpSpPr>
      <p:sp>
        <p:nvSpPr>
          <p:cNvPr id="1026" name="Rectangle 1059"/>
          <p:cNvSpPr>
            <a:spLocks noGrp="1" noChangeArrowheads="1"/>
          </p:cNvSpPr>
          <p:nvPr>
            <p:ph type="title"/>
          </p:nvPr>
        </p:nvSpPr>
        <p:spPr bwMode="auto">
          <a:xfrm>
            <a:off x="5006975" y="5732463"/>
            <a:ext cx="3794125" cy="496887"/>
          </a:xfrm>
          <a:prstGeom prst="rect">
            <a:avLst/>
          </a:prstGeom>
          <a:solidFill>
            <a:srgbClr val="FFCC99">
              <a:alpha val="50195"/>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Box 1070"/>
          <p:cNvSpPr txBox="1">
            <a:spLocks noChangeArrowheads="1"/>
          </p:cNvSpPr>
          <p:nvPr userDrawn="1"/>
        </p:nvSpPr>
        <p:spPr bwMode="auto">
          <a:xfrm>
            <a:off x="7737475" y="150813"/>
            <a:ext cx="11144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400" b="1" i="1">
                <a:solidFill>
                  <a:srgbClr val="FFCC00"/>
                </a:solidFill>
                <a:latin typeface="Times New Roman" panose="02020603050405020304" pitchFamily="18" charset="0"/>
              </a:defRPr>
            </a:lvl1pPr>
            <a:lvl2pPr marL="742950" indent="-285750">
              <a:defRPr sz="1400" b="1" i="1">
                <a:solidFill>
                  <a:srgbClr val="FFCC00"/>
                </a:solidFill>
                <a:latin typeface="Times New Roman" panose="02020603050405020304" pitchFamily="18" charset="0"/>
              </a:defRPr>
            </a:lvl2pPr>
            <a:lvl3pPr marL="1143000" indent="-228600">
              <a:defRPr sz="1400" b="1" i="1">
                <a:solidFill>
                  <a:srgbClr val="FFCC00"/>
                </a:solidFill>
                <a:latin typeface="Times New Roman" panose="02020603050405020304" pitchFamily="18" charset="0"/>
              </a:defRPr>
            </a:lvl3pPr>
            <a:lvl4pPr marL="1600200" indent="-228600">
              <a:defRPr sz="1400" b="1" i="1">
                <a:solidFill>
                  <a:srgbClr val="FFCC00"/>
                </a:solidFill>
                <a:latin typeface="Times New Roman" panose="02020603050405020304" pitchFamily="18" charset="0"/>
              </a:defRPr>
            </a:lvl4pPr>
            <a:lvl5pPr marL="2057400" indent="-228600">
              <a:defRPr sz="1400" b="1" i="1">
                <a:solidFill>
                  <a:srgbClr val="FFCC00"/>
                </a:solidFill>
                <a:latin typeface="Times New Roman" panose="02020603050405020304" pitchFamily="18" charset="0"/>
              </a:defRPr>
            </a:lvl5pPr>
            <a:lvl6pPr marL="2514600" indent="-228600" eaLnBrk="0" fontAlgn="base" hangingPunct="0">
              <a:spcBef>
                <a:spcPct val="0"/>
              </a:spcBef>
              <a:spcAft>
                <a:spcPct val="0"/>
              </a:spcAft>
              <a:defRPr sz="1400" b="1" i="1">
                <a:solidFill>
                  <a:srgbClr val="FFCC00"/>
                </a:solidFill>
                <a:latin typeface="Times New Roman" panose="02020603050405020304" pitchFamily="18" charset="0"/>
              </a:defRPr>
            </a:lvl6pPr>
            <a:lvl7pPr marL="2971800" indent="-228600" eaLnBrk="0" fontAlgn="base" hangingPunct="0">
              <a:spcBef>
                <a:spcPct val="0"/>
              </a:spcBef>
              <a:spcAft>
                <a:spcPct val="0"/>
              </a:spcAft>
              <a:defRPr sz="1400" b="1" i="1">
                <a:solidFill>
                  <a:srgbClr val="FFCC00"/>
                </a:solidFill>
                <a:latin typeface="Times New Roman" panose="02020603050405020304" pitchFamily="18" charset="0"/>
              </a:defRPr>
            </a:lvl7pPr>
            <a:lvl8pPr marL="3429000" indent="-228600" eaLnBrk="0" fontAlgn="base" hangingPunct="0">
              <a:spcBef>
                <a:spcPct val="0"/>
              </a:spcBef>
              <a:spcAft>
                <a:spcPct val="0"/>
              </a:spcAft>
              <a:defRPr sz="1400" b="1" i="1">
                <a:solidFill>
                  <a:srgbClr val="FFCC00"/>
                </a:solidFill>
                <a:latin typeface="Times New Roman" panose="02020603050405020304" pitchFamily="18" charset="0"/>
              </a:defRPr>
            </a:lvl8pPr>
            <a:lvl9pPr marL="3886200" indent="-228600" eaLnBrk="0" fontAlgn="base" hangingPunct="0">
              <a:spcBef>
                <a:spcPct val="0"/>
              </a:spcBef>
              <a:spcAft>
                <a:spcPct val="0"/>
              </a:spcAft>
              <a:defRPr sz="1400" b="1" i="1">
                <a:solidFill>
                  <a:srgbClr val="FFCC00"/>
                </a:solidFill>
                <a:latin typeface="Times New Roman" panose="02020603050405020304" pitchFamily="18" charset="0"/>
              </a:defRPr>
            </a:lvl9pPr>
          </a:lstStyle>
          <a:p>
            <a:pPr eaLnBrk="0" fontAlgn="base" hangingPunct="0">
              <a:spcBef>
                <a:spcPct val="50000"/>
              </a:spcBef>
              <a:spcAft>
                <a:spcPct val="0"/>
              </a:spcAft>
              <a:defRPr/>
            </a:pPr>
            <a:endParaRPr lang="en-US" smtClean="0"/>
          </a:p>
        </p:txBody>
      </p:sp>
      <p:sp>
        <p:nvSpPr>
          <p:cNvPr id="1028" name="Text Box 1074"/>
          <p:cNvSpPr txBox="1">
            <a:spLocks noChangeArrowheads="1"/>
          </p:cNvSpPr>
          <p:nvPr userDrawn="1"/>
        </p:nvSpPr>
        <p:spPr bwMode="auto">
          <a:xfrm>
            <a:off x="7432675" y="280988"/>
            <a:ext cx="14890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400" b="1" i="1">
                <a:solidFill>
                  <a:srgbClr val="FFCC00"/>
                </a:solidFill>
                <a:latin typeface="Times New Roman" panose="02020603050405020304" pitchFamily="18" charset="0"/>
              </a:defRPr>
            </a:lvl1pPr>
            <a:lvl2pPr marL="742950" indent="-285750">
              <a:defRPr sz="1400" b="1" i="1">
                <a:solidFill>
                  <a:srgbClr val="FFCC00"/>
                </a:solidFill>
                <a:latin typeface="Times New Roman" panose="02020603050405020304" pitchFamily="18" charset="0"/>
              </a:defRPr>
            </a:lvl2pPr>
            <a:lvl3pPr marL="1143000" indent="-228600">
              <a:defRPr sz="1400" b="1" i="1">
                <a:solidFill>
                  <a:srgbClr val="FFCC00"/>
                </a:solidFill>
                <a:latin typeface="Times New Roman" panose="02020603050405020304" pitchFamily="18" charset="0"/>
              </a:defRPr>
            </a:lvl3pPr>
            <a:lvl4pPr marL="1600200" indent="-228600">
              <a:defRPr sz="1400" b="1" i="1">
                <a:solidFill>
                  <a:srgbClr val="FFCC00"/>
                </a:solidFill>
                <a:latin typeface="Times New Roman" panose="02020603050405020304" pitchFamily="18" charset="0"/>
              </a:defRPr>
            </a:lvl4pPr>
            <a:lvl5pPr marL="2057400" indent="-228600">
              <a:defRPr sz="1400" b="1" i="1">
                <a:solidFill>
                  <a:srgbClr val="FFCC00"/>
                </a:solidFill>
                <a:latin typeface="Times New Roman" panose="02020603050405020304" pitchFamily="18" charset="0"/>
              </a:defRPr>
            </a:lvl5pPr>
            <a:lvl6pPr marL="2514600" indent="-228600" eaLnBrk="0" fontAlgn="base" hangingPunct="0">
              <a:spcBef>
                <a:spcPct val="0"/>
              </a:spcBef>
              <a:spcAft>
                <a:spcPct val="0"/>
              </a:spcAft>
              <a:defRPr sz="1400" b="1" i="1">
                <a:solidFill>
                  <a:srgbClr val="FFCC00"/>
                </a:solidFill>
                <a:latin typeface="Times New Roman" panose="02020603050405020304" pitchFamily="18" charset="0"/>
              </a:defRPr>
            </a:lvl6pPr>
            <a:lvl7pPr marL="2971800" indent="-228600" eaLnBrk="0" fontAlgn="base" hangingPunct="0">
              <a:spcBef>
                <a:spcPct val="0"/>
              </a:spcBef>
              <a:spcAft>
                <a:spcPct val="0"/>
              </a:spcAft>
              <a:defRPr sz="1400" b="1" i="1">
                <a:solidFill>
                  <a:srgbClr val="FFCC00"/>
                </a:solidFill>
                <a:latin typeface="Times New Roman" panose="02020603050405020304" pitchFamily="18" charset="0"/>
              </a:defRPr>
            </a:lvl7pPr>
            <a:lvl8pPr marL="3429000" indent="-228600" eaLnBrk="0" fontAlgn="base" hangingPunct="0">
              <a:spcBef>
                <a:spcPct val="0"/>
              </a:spcBef>
              <a:spcAft>
                <a:spcPct val="0"/>
              </a:spcAft>
              <a:defRPr sz="1400" b="1" i="1">
                <a:solidFill>
                  <a:srgbClr val="FFCC00"/>
                </a:solidFill>
                <a:latin typeface="Times New Roman" panose="02020603050405020304" pitchFamily="18" charset="0"/>
              </a:defRPr>
            </a:lvl8pPr>
            <a:lvl9pPr marL="3886200" indent="-228600" eaLnBrk="0" fontAlgn="base" hangingPunct="0">
              <a:spcBef>
                <a:spcPct val="0"/>
              </a:spcBef>
              <a:spcAft>
                <a:spcPct val="0"/>
              </a:spcAft>
              <a:defRPr sz="1400" b="1" i="1">
                <a:solidFill>
                  <a:srgbClr val="FFCC00"/>
                </a:solidFill>
                <a:latin typeface="Times New Roman" panose="02020603050405020304" pitchFamily="18" charset="0"/>
              </a:defRPr>
            </a:lvl9pPr>
          </a:lstStyle>
          <a:p>
            <a:pPr eaLnBrk="0" fontAlgn="base" hangingPunct="0">
              <a:spcBef>
                <a:spcPct val="50000"/>
              </a:spcBef>
              <a:spcAft>
                <a:spcPct val="0"/>
              </a:spcAft>
              <a:defRPr/>
            </a:pPr>
            <a:endParaRPr lang="en-US" smtClean="0"/>
          </a:p>
        </p:txBody>
      </p:sp>
      <p:sp>
        <p:nvSpPr>
          <p:cNvPr id="1029" name="Text Box 1075"/>
          <p:cNvSpPr txBox="1">
            <a:spLocks noChangeArrowheads="1"/>
          </p:cNvSpPr>
          <p:nvPr userDrawn="1"/>
        </p:nvSpPr>
        <p:spPr bwMode="auto">
          <a:xfrm>
            <a:off x="7350125" y="257175"/>
            <a:ext cx="17938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400" b="1" i="1">
                <a:solidFill>
                  <a:srgbClr val="FFCC00"/>
                </a:solidFill>
                <a:latin typeface="Times New Roman" panose="02020603050405020304" pitchFamily="18" charset="0"/>
              </a:defRPr>
            </a:lvl1pPr>
            <a:lvl2pPr marL="742950" indent="-285750">
              <a:defRPr sz="1400" b="1" i="1">
                <a:solidFill>
                  <a:srgbClr val="FFCC00"/>
                </a:solidFill>
                <a:latin typeface="Times New Roman" panose="02020603050405020304" pitchFamily="18" charset="0"/>
              </a:defRPr>
            </a:lvl2pPr>
            <a:lvl3pPr marL="1143000" indent="-228600">
              <a:defRPr sz="1400" b="1" i="1">
                <a:solidFill>
                  <a:srgbClr val="FFCC00"/>
                </a:solidFill>
                <a:latin typeface="Times New Roman" panose="02020603050405020304" pitchFamily="18" charset="0"/>
              </a:defRPr>
            </a:lvl3pPr>
            <a:lvl4pPr marL="1600200" indent="-228600">
              <a:defRPr sz="1400" b="1" i="1">
                <a:solidFill>
                  <a:srgbClr val="FFCC00"/>
                </a:solidFill>
                <a:latin typeface="Times New Roman" panose="02020603050405020304" pitchFamily="18" charset="0"/>
              </a:defRPr>
            </a:lvl4pPr>
            <a:lvl5pPr marL="2057400" indent="-228600">
              <a:defRPr sz="1400" b="1" i="1">
                <a:solidFill>
                  <a:srgbClr val="FFCC00"/>
                </a:solidFill>
                <a:latin typeface="Times New Roman" panose="02020603050405020304" pitchFamily="18" charset="0"/>
              </a:defRPr>
            </a:lvl5pPr>
            <a:lvl6pPr marL="2514600" indent="-228600" eaLnBrk="0" fontAlgn="base" hangingPunct="0">
              <a:spcBef>
                <a:spcPct val="0"/>
              </a:spcBef>
              <a:spcAft>
                <a:spcPct val="0"/>
              </a:spcAft>
              <a:defRPr sz="1400" b="1" i="1">
                <a:solidFill>
                  <a:srgbClr val="FFCC00"/>
                </a:solidFill>
                <a:latin typeface="Times New Roman" panose="02020603050405020304" pitchFamily="18" charset="0"/>
              </a:defRPr>
            </a:lvl6pPr>
            <a:lvl7pPr marL="2971800" indent="-228600" eaLnBrk="0" fontAlgn="base" hangingPunct="0">
              <a:spcBef>
                <a:spcPct val="0"/>
              </a:spcBef>
              <a:spcAft>
                <a:spcPct val="0"/>
              </a:spcAft>
              <a:defRPr sz="1400" b="1" i="1">
                <a:solidFill>
                  <a:srgbClr val="FFCC00"/>
                </a:solidFill>
                <a:latin typeface="Times New Roman" panose="02020603050405020304" pitchFamily="18" charset="0"/>
              </a:defRPr>
            </a:lvl7pPr>
            <a:lvl8pPr marL="3429000" indent="-228600" eaLnBrk="0" fontAlgn="base" hangingPunct="0">
              <a:spcBef>
                <a:spcPct val="0"/>
              </a:spcBef>
              <a:spcAft>
                <a:spcPct val="0"/>
              </a:spcAft>
              <a:defRPr sz="1400" b="1" i="1">
                <a:solidFill>
                  <a:srgbClr val="FFCC00"/>
                </a:solidFill>
                <a:latin typeface="Times New Roman" panose="02020603050405020304" pitchFamily="18" charset="0"/>
              </a:defRPr>
            </a:lvl8pPr>
            <a:lvl9pPr marL="3886200" indent="-228600" eaLnBrk="0" fontAlgn="base" hangingPunct="0">
              <a:spcBef>
                <a:spcPct val="0"/>
              </a:spcBef>
              <a:spcAft>
                <a:spcPct val="0"/>
              </a:spcAft>
              <a:defRPr sz="1400" b="1" i="1">
                <a:solidFill>
                  <a:srgbClr val="FFCC00"/>
                </a:solidFill>
                <a:latin typeface="Times New Roman" panose="02020603050405020304" pitchFamily="18" charset="0"/>
              </a:defRPr>
            </a:lvl9pPr>
          </a:lstStyle>
          <a:p>
            <a:pPr eaLnBrk="0" fontAlgn="base" hangingPunct="0">
              <a:spcBef>
                <a:spcPct val="50000"/>
              </a:spcBef>
              <a:spcAft>
                <a:spcPct val="0"/>
              </a:spcAft>
              <a:defRPr/>
            </a:pPr>
            <a:endParaRPr lang="en-US" smtClean="0"/>
          </a:p>
        </p:txBody>
      </p:sp>
      <p:sp>
        <p:nvSpPr>
          <p:cNvPr id="1030" name="Text Box 1076"/>
          <p:cNvSpPr txBox="1">
            <a:spLocks noChangeArrowheads="1"/>
          </p:cNvSpPr>
          <p:nvPr userDrawn="1"/>
        </p:nvSpPr>
        <p:spPr bwMode="auto">
          <a:xfrm>
            <a:off x="8053388" y="0"/>
            <a:ext cx="8096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400" b="1" i="1">
                <a:solidFill>
                  <a:srgbClr val="FFCC00"/>
                </a:solidFill>
                <a:latin typeface="Times New Roman" panose="02020603050405020304" pitchFamily="18" charset="0"/>
              </a:defRPr>
            </a:lvl1pPr>
            <a:lvl2pPr marL="742950" indent="-285750">
              <a:defRPr sz="1400" b="1" i="1">
                <a:solidFill>
                  <a:srgbClr val="FFCC00"/>
                </a:solidFill>
                <a:latin typeface="Times New Roman" panose="02020603050405020304" pitchFamily="18" charset="0"/>
              </a:defRPr>
            </a:lvl2pPr>
            <a:lvl3pPr marL="1143000" indent="-228600">
              <a:defRPr sz="1400" b="1" i="1">
                <a:solidFill>
                  <a:srgbClr val="FFCC00"/>
                </a:solidFill>
                <a:latin typeface="Times New Roman" panose="02020603050405020304" pitchFamily="18" charset="0"/>
              </a:defRPr>
            </a:lvl3pPr>
            <a:lvl4pPr marL="1600200" indent="-228600">
              <a:defRPr sz="1400" b="1" i="1">
                <a:solidFill>
                  <a:srgbClr val="FFCC00"/>
                </a:solidFill>
                <a:latin typeface="Times New Roman" panose="02020603050405020304" pitchFamily="18" charset="0"/>
              </a:defRPr>
            </a:lvl4pPr>
            <a:lvl5pPr marL="2057400" indent="-228600">
              <a:defRPr sz="1400" b="1" i="1">
                <a:solidFill>
                  <a:srgbClr val="FFCC00"/>
                </a:solidFill>
                <a:latin typeface="Times New Roman" panose="02020603050405020304" pitchFamily="18" charset="0"/>
              </a:defRPr>
            </a:lvl5pPr>
            <a:lvl6pPr marL="2514600" indent="-228600" eaLnBrk="0" fontAlgn="base" hangingPunct="0">
              <a:spcBef>
                <a:spcPct val="0"/>
              </a:spcBef>
              <a:spcAft>
                <a:spcPct val="0"/>
              </a:spcAft>
              <a:defRPr sz="1400" b="1" i="1">
                <a:solidFill>
                  <a:srgbClr val="FFCC00"/>
                </a:solidFill>
                <a:latin typeface="Times New Roman" panose="02020603050405020304" pitchFamily="18" charset="0"/>
              </a:defRPr>
            </a:lvl6pPr>
            <a:lvl7pPr marL="2971800" indent="-228600" eaLnBrk="0" fontAlgn="base" hangingPunct="0">
              <a:spcBef>
                <a:spcPct val="0"/>
              </a:spcBef>
              <a:spcAft>
                <a:spcPct val="0"/>
              </a:spcAft>
              <a:defRPr sz="1400" b="1" i="1">
                <a:solidFill>
                  <a:srgbClr val="FFCC00"/>
                </a:solidFill>
                <a:latin typeface="Times New Roman" panose="02020603050405020304" pitchFamily="18" charset="0"/>
              </a:defRPr>
            </a:lvl7pPr>
            <a:lvl8pPr marL="3429000" indent="-228600" eaLnBrk="0" fontAlgn="base" hangingPunct="0">
              <a:spcBef>
                <a:spcPct val="0"/>
              </a:spcBef>
              <a:spcAft>
                <a:spcPct val="0"/>
              </a:spcAft>
              <a:defRPr sz="1400" b="1" i="1">
                <a:solidFill>
                  <a:srgbClr val="FFCC00"/>
                </a:solidFill>
                <a:latin typeface="Times New Roman" panose="02020603050405020304" pitchFamily="18" charset="0"/>
              </a:defRPr>
            </a:lvl8pPr>
            <a:lvl9pPr marL="3886200" indent="-228600" eaLnBrk="0" fontAlgn="base" hangingPunct="0">
              <a:spcBef>
                <a:spcPct val="0"/>
              </a:spcBef>
              <a:spcAft>
                <a:spcPct val="0"/>
              </a:spcAft>
              <a:defRPr sz="1400" b="1" i="1">
                <a:solidFill>
                  <a:srgbClr val="FFCC00"/>
                </a:solidFill>
                <a:latin typeface="Times New Roman" panose="02020603050405020304" pitchFamily="18" charset="0"/>
              </a:defRPr>
            </a:lvl9pPr>
          </a:lstStyle>
          <a:p>
            <a:pPr eaLnBrk="0" fontAlgn="base" hangingPunct="0">
              <a:spcBef>
                <a:spcPct val="50000"/>
              </a:spcBef>
              <a:spcAft>
                <a:spcPct val="0"/>
              </a:spcAft>
              <a:defRPr/>
            </a:pPr>
            <a:r>
              <a:rPr lang="en-US" smtClean="0">
                <a:solidFill>
                  <a:srgbClr val="FF9900"/>
                </a:solidFill>
              </a:rPr>
              <a:t>1-</a:t>
            </a:r>
            <a:fld id="{2A61B901-69D6-4A72-8067-BD2C0E3A803C}" type="slidenum">
              <a:rPr lang="en-US" smtClean="0">
                <a:solidFill>
                  <a:srgbClr val="FF9900"/>
                </a:solidFill>
              </a:rPr>
              <a:pPr eaLnBrk="0" fontAlgn="base" hangingPunct="0">
                <a:spcBef>
                  <a:spcPct val="50000"/>
                </a:spcBef>
                <a:spcAft>
                  <a:spcPct val="0"/>
                </a:spcAft>
                <a:defRPr/>
              </a:pPr>
              <a:t>‹#›</a:t>
            </a:fld>
            <a:endParaRPr lang="en-US" smtClean="0">
              <a:solidFill>
                <a:srgbClr val="FF9900"/>
              </a:solidFill>
            </a:endParaRPr>
          </a:p>
        </p:txBody>
      </p:sp>
    </p:spTree>
    <p:extLst>
      <p:ext uri="{BB962C8B-B14F-4D97-AF65-F5344CB8AC3E}">
        <p14:creationId xmlns:p14="http://schemas.microsoft.com/office/powerpoint/2010/main" val="426752843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Lst>
  <p:transition>
    <p:zoom/>
  </p:transition>
  <p:txStyles>
    <p:titleStyle>
      <a:lvl1pPr algn="ctr" rtl="0" eaLnBrk="0" fontAlgn="base" hangingPunct="0">
        <a:spcBef>
          <a:spcPct val="0"/>
        </a:spcBef>
        <a:spcAft>
          <a:spcPct val="0"/>
        </a:spcAft>
        <a:defRPr sz="2000" kern="1200">
          <a:solidFill>
            <a:schemeClr val="tx1"/>
          </a:solidFill>
          <a:latin typeface="+mj-lt"/>
          <a:ea typeface="+mj-ea"/>
          <a:cs typeface="+mj-cs"/>
        </a:defRPr>
      </a:lvl1pPr>
      <a:lvl2pPr algn="ctr" rtl="0" eaLnBrk="0" fontAlgn="base" hangingPunct="0">
        <a:spcBef>
          <a:spcPct val="0"/>
        </a:spcBef>
        <a:spcAft>
          <a:spcPct val="0"/>
        </a:spcAft>
        <a:defRPr sz="2000">
          <a:solidFill>
            <a:schemeClr val="tx1"/>
          </a:solidFill>
          <a:latin typeface="Times New Roman" panose="02020603050405020304" pitchFamily="18" charset="0"/>
        </a:defRPr>
      </a:lvl2pPr>
      <a:lvl3pPr algn="ctr" rtl="0" eaLnBrk="0" fontAlgn="base" hangingPunct="0">
        <a:spcBef>
          <a:spcPct val="0"/>
        </a:spcBef>
        <a:spcAft>
          <a:spcPct val="0"/>
        </a:spcAft>
        <a:defRPr sz="2000">
          <a:solidFill>
            <a:schemeClr val="tx1"/>
          </a:solidFill>
          <a:latin typeface="Times New Roman" panose="02020603050405020304" pitchFamily="18" charset="0"/>
        </a:defRPr>
      </a:lvl3pPr>
      <a:lvl4pPr algn="ctr" rtl="0" eaLnBrk="0" fontAlgn="base" hangingPunct="0">
        <a:spcBef>
          <a:spcPct val="0"/>
        </a:spcBef>
        <a:spcAft>
          <a:spcPct val="0"/>
        </a:spcAft>
        <a:defRPr sz="2000">
          <a:solidFill>
            <a:schemeClr val="tx1"/>
          </a:solidFill>
          <a:latin typeface="Times New Roman" panose="02020603050405020304" pitchFamily="18" charset="0"/>
        </a:defRPr>
      </a:lvl4pPr>
      <a:lvl5pPr algn="ctr" rtl="0" eaLnBrk="0" fontAlgn="base" hangingPunct="0">
        <a:spcBef>
          <a:spcPct val="0"/>
        </a:spcBef>
        <a:spcAft>
          <a:spcPct val="0"/>
        </a:spcAft>
        <a:defRPr sz="2000">
          <a:solidFill>
            <a:schemeClr val="tx1"/>
          </a:solidFill>
          <a:latin typeface="Times New Roman" panose="02020603050405020304" pitchFamily="18" charset="0"/>
        </a:defRPr>
      </a:lvl5pPr>
      <a:lvl6pPr marL="457200" algn="ctr" rtl="0" eaLnBrk="0" fontAlgn="base" hangingPunct="0">
        <a:spcBef>
          <a:spcPct val="0"/>
        </a:spcBef>
        <a:spcAft>
          <a:spcPct val="0"/>
        </a:spcAft>
        <a:defRPr sz="2000">
          <a:solidFill>
            <a:schemeClr val="tx1"/>
          </a:solidFill>
          <a:latin typeface="Times New Roman" panose="02020603050405020304" pitchFamily="18" charset="0"/>
        </a:defRPr>
      </a:lvl6pPr>
      <a:lvl7pPr marL="914400" algn="ctr" rtl="0" eaLnBrk="0" fontAlgn="base" hangingPunct="0">
        <a:spcBef>
          <a:spcPct val="0"/>
        </a:spcBef>
        <a:spcAft>
          <a:spcPct val="0"/>
        </a:spcAft>
        <a:defRPr sz="2000">
          <a:solidFill>
            <a:schemeClr val="tx1"/>
          </a:solidFill>
          <a:latin typeface="Times New Roman" panose="02020603050405020304" pitchFamily="18" charset="0"/>
        </a:defRPr>
      </a:lvl7pPr>
      <a:lvl8pPr marL="1371600" algn="ctr" rtl="0" eaLnBrk="0" fontAlgn="base" hangingPunct="0">
        <a:spcBef>
          <a:spcPct val="0"/>
        </a:spcBef>
        <a:spcAft>
          <a:spcPct val="0"/>
        </a:spcAft>
        <a:defRPr sz="2000">
          <a:solidFill>
            <a:schemeClr val="tx1"/>
          </a:solidFill>
          <a:latin typeface="Times New Roman" panose="02020603050405020304" pitchFamily="18" charset="0"/>
        </a:defRPr>
      </a:lvl8pPr>
      <a:lvl9pPr marL="1828800" algn="ctr" rtl="0" eaLnBrk="0" fontAlgn="base" hangingPunct="0">
        <a:spcBef>
          <a:spcPct val="0"/>
        </a:spcBef>
        <a:spcAft>
          <a:spcPct val="0"/>
        </a:spcAft>
        <a:defRPr sz="2000">
          <a:solidFill>
            <a:schemeClr val="tx1"/>
          </a:solidFill>
          <a:latin typeface="Times New Roman" panose="02020603050405020304" pitchFamily="18" charset="0"/>
        </a:defRPr>
      </a:lvl9pPr>
    </p:titleStyle>
    <p:bodyStyle>
      <a:lvl1pPr marL="231775" indent="-231775" algn="l" rtl="0" eaLnBrk="0" fontAlgn="base" hangingPunct="0">
        <a:spcBef>
          <a:spcPct val="20000"/>
        </a:spcBef>
        <a:spcAft>
          <a:spcPct val="0"/>
        </a:spcAft>
        <a:buClr>
          <a:srgbClr val="404960"/>
        </a:buClr>
        <a:buSzPct val="65000"/>
        <a:buFont typeface="Wingdings" panose="05000000000000000000" pitchFamily="2" charset="2"/>
        <a:buChar char="m"/>
        <a:defRPr sz="2400" kern="1200">
          <a:solidFill>
            <a:schemeClr val="tx1"/>
          </a:solidFill>
          <a:latin typeface="+mn-lt"/>
          <a:ea typeface="+mn-ea"/>
          <a:cs typeface="+mn-cs"/>
        </a:defRPr>
      </a:lvl1pPr>
      <a:lvl2pPr marL="571500" indent="-225425" algn="l" rtl="0" eaLnBrk="0" fontAlgn="base" hangingPunct="0">
        <a:spcBef>
          <a:spcPct val="20000"/>
        </a:spcBef>
        <a:spcAft>
          <a:spcPct val="0"/>
        </a:spcAft>
        <a:buClr>
          <a:srgbClr val="990000"/>
        </a:buClr>
        <a:buSzPct val="65000"/>
        <a:buFont typeface="Wingdings" panose="05000000000000000000" pitchFamily="2" charset="2"/>
        <a:buChar char="m"/>
        <a:defRPr sz="2200" kern="1200">
          <a:solidFill>
            <a:schemeClr val="tx1"/>
          </a:solidFill>
          <a:latin typeface="+mn-lt"/>
          <a:ea typeface="+mn-ea"/>
          <a:cs typeface="+mn-cs"/>
        </a:defRPr>
      </a:lvl2pPr>
      <a:lvl3pPr marL="911225" indent="-225425" algn="l" rtl="0" eaLnBrk="0" fontAlgn="base" hangingPunct="0">
        <a:spcBef>
          <a:spcPct val="20000"/>
        </a:spcBef>
        <a:spcAft>
          <a:spcPct val="0"/>
        </a:spcAft>
        <a:buClr>
          <a:schemeClr val="tx1"/>
        </a:buClr>
        <a:buSzPct val="65000"/>
        <a:buFont typeface="Wingdings" panose="05000000000000000000" pitchFamily="2" charset="2"/>
        <a:buChar char="m"/>
        <a:defRPr sz="2000" kern="1200">
          <a:solidFill>
            <a:schemeClr val="tx1"/>
          </a:solidFill>
          <a:latin typeface="+mn-lt"/>
          <a:ea typeface="+mn-ea"/>
          <a:cs typeface="+mn-cs"/>
        </a:defRPr>
      </a:lvl3pPr>
      <a:lvl4pPr marL="1252538" indent="-219075" algn="l" rtl="0" eaLnBrk="0" fontAlgn="base" hangingPunct="0">
        <a:spcBef>
          <a:spcPct val="20000"/>
        </a:spcBef>
        <a:spcAft>
          <a:spcPct val="0"/>
        </a:spcAft>
        <a:buClr>
          <a:srgbClr val="990000"/>
        </a:buClr>
        <a:buSzPct val="65000"/>
        <a:buFont typeface="Wingdings" panose="05000000000000000000" pitchFamily="2" charset="2"/>
        <a:buChar char="m"/>
        <a:defRPr kern="1200">
          <a:solidFill>
            <a:schemeClr val="tx1"/>
          </a:solidFill>
          <a:latin typeface="+mn-lt"/>
          <a:ea typeface="+mn-ea"/>
          <a:cs typeface="+mn-cs"/>
        </a:defRPr>
      </a:lvl4pPr>
      <a:lvl5pPr marL="1604963" indent="-230188" algn="l" rtl="0" eaLnBrk="0" fontAlgn="base" hangingPunct="0">
        <a:spcBef>
          <a:spcPct val="20000"/>
        </a:spcBef>
        <a:spcAft>
          <a:spcPct val="0"/>
        </a:spcAft>
        <a:buClr>
          <a:srgbClr val="404960"/>
        </a:buClr>
        <a:buSzPct val="65000"/>
        <a:buFont typeface="Wingdings" panose="05000000000000000000" pitchFamily="2" charset="2"/>
        <a:buChar char="m"/>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2.wmf"/><Relationship Id="rId5" Type="http://schemas.openxmlformats.org/officeDocument/2006/relationships/oleObject" Target="../embeddings/oleObject2.bin"/><Relationship Id="rId4" Type="http://schemas.openxmlformats.org/officeDocument/2006/relationships/image" Target="../media/image1.wmf"/></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3.xml"/><Relationship Id="rId1" Type="http://schemas.openxmlformats.org/officeDocument/2006/relationships/vmlDrawing" Target="../drawings/vmlDrawing2.vml"/><Relationship Id="rId4" Type="http://schemas.openxmlformats.org/officeDocument/2006/relationships/image" Target="../media/image3.w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4"/>
          <p:cNvSpPr>
            <a:spLocks noChangeArrowheads="1"/>
          </p:cNvSpPr>
          <p:nvPr/>
        </p:nvSpPr>
        <p:spPr bwMode="auto">
          <a:xfrm>
            <a:off x="0" y="0"/>
            <a:ext cx="1841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i="1">
                <a:solidFill>
                  <a:srgbClr val="FFCC00"/>
                </a:solidFill>
                <a:latin typeface="Times New Roman" panose="02020603050405020304" pitchFamily="18" charset="0"/>
              </a:defRPr>
            </a:lvl1pPr>
            <a:lvl2pPr marL="742950" indent="-285750">
              <a:defRPr sz="1400" b="1" i="1">
                <a:solidFill>
                  <a:srgbClr val="FFCC00"/>
                </a:solidFill>
                <a:latin typeface="Times New Roman" panose="02020603050405020304" pitchFamily="18" charset="0"/>
              </a:defRPr>
            </a:lvl2pPr>
            <a:lvl3pPr marL="1143000" indent="-228600">
              <a:defRPr sz="1400" b="1" i="1">
                <a:solidFill>
                  <a:srgbClr val="FFCC00"/>
                </a:solidFill>
                <a:latin typeface="Times New Roman" panose="02020603050405020304" pitchFamily="18" charset="0"/>
              </a:defRPr>
            </a:lvl3pPr>
            <a:lvl4pPr marL="1600200" indent="-228600">
              <a:defRPr sz="1400" b="1" i="1">
                <a:solidFill>
                  <a:srgbClr val="FFCC00"/>
                </a:solidFill>
                <a:latin typeface="Times New Roman" panose="02020603050405020304" pitchFamily="18" charset="0"/>
              </a:defRPr>
            </a:lvl4pPr>
            <a:lvl5pPr marL="2057400" indent="-228600">
              <a:defRPr sz="1400" b="1" i="1">
                <a:solidFill>
                  <a:srgbClr val="FFCC00"/>
                </a:solidFill>
                <a:latin typeface="Times New Roman" panose="02020603050405020304" pitchFamily="18" charset="0"/>
              </a:defRPr>
            </a:lvl5pPr>
            <a:lvl6pPr marL="2514600" indent="-228600" eaLnBrk="0" fontAlgn="base" hangingPunct="0">
              <a:spcBef>
                <a:spcPct val="0"/>
              </a:spcBef>
              <a:spcAft>
                <a:spcPct val="0"/>
              </a:spcAft>
              <a:defRPr sz="1400" b="1" i="1">
                <a:solidFill>
                  <a:srgbClr val="FFCC00"/>
                </a:solidFill>
                <a:latin typeface="Times New Roman" panose="02020603050405020304" pitchFamily="18" charset="0"/>
              </a:defRPr>
            </a:lvl6pPr>
            <a:lvl7pPr marL="2971800" indent="-228600" eaLnBrk="0" fontAlgn="base" hangingPunct="0">
              <a:spcBef>
                <a:spcPct val="0"/>
              </a:spcBef>
              <a:spcAft>
                <a:spcPct val="0"/>
              </a:spcAft>
              <a:defRPr sz="1400" b="1" i="1">
                <a:solidFill>
                  <a:srgbClr val="FFCC00"/>
                </a:solidFill>
                <a:latin typeface="Times New Roman" panose="02020603050405020304" pitchFamily="18" charset="0"/>
              </a:defRPr>
            </a:lvl7pPr>
            <a:lvl8pPr marL="3429000" indent="-228600" eaLnBrk="0" fontAlgn="base" hangingPunct="0">
              <a:spcBef>
                <a:spcPct val="0"/>
              </a:spcBef>
              <a:spcAft>
                <a:spcPct val="0"/>
              </a:spcAft>
              <a:defRPr sz="1400" b="1" i="1">
                <a:solidFill>
                  <a:srgbClr val="FFCC00"/>
                </a:solidFill>
                <a:latin typeface="Times New Roman" panose="02020603050405020304" pitchFamily="18" charset="0"/>
              </a:defRPr>
            </a:lvl8pPr>
            <a:lvl9pPr marL="3886200" indent="-228600" eaLnBrk="0" fontAlgn="base" hangingPunct="0">
              <a:spcBef>
                <a:spcPct val="0"/>
              </a:spcBef>
              <a:spcAft>
                <a:spcPct val="0"/>
              </a:spcAft>
              <a:defRPr sz="1400" b="1" i="1">
                <a:solidFill>
                  <a:srgbClr val="FFCC00"/>
                </a:solidFill>
                <a:latin typeface="Times New Roman" panose="02020603050405020304" pitchFamily="18" charset="0"/>
              </a:defRPr>
            </a:lvl9pPr>
          </a:lstStyle>
          <a:p>
            <a:pPr eaLnBrk="0" fontAlgn="base" hangingPunct="0">
              <a:spcBef>
                <a:spcPct val="50000"/>
              </a:spcBef>
              <a:spcAft>
                <a:spcPct val="0"/>
              </a:spcAft>
            </a:pPr>
            <a:endParaRPr lang="en-US" smtClean="0">
              <a:solidFill>
                <a:srgbClr val="FFEAC5"/>
              </a:solidFill>
              <a:latin typeface="Book Antiqua" panose="02040602050305030304" pitchFamily="18" charset="0"/>
            </a:endParaRPr>
          </a:p>
        </p:txBody>
      </p:sp>
      <p:sp>
        <p:nvSpPr>
          <p:cNvPr id="5" name="Title 1"/>
          <p:cNvSpPr txBox="1">
            <a:spLocks/>
          </p:cNvSpPr>
          <p:nvPr/>
        </p:nvSpPr>
        <p:spPr>
          <a:xfrm>
            <a:off x="1678329" y="2446986"/>
            <a:ext cx="5953058" cy="399352"/>
          </a:xfrm>
          <a:prstGeom prst="rect">
            <a:avLst/>
          </a:prstGeom>
        </p:spPr>
        <p:txBody>
          <a:bodyPr vert="horz" lIns="68580" tIns="34290" rIns="68580" bIns="34290" rtlCol="0" anchor="b">
            <a:normAutofit fontScale="62500" lnSpcReduction="20000"/>
          </a:bodyPr>
          <a:lstStyle>
            <a:lvl1pPr algn="ctr" defTabSz="914400" rtl="0" eaLnBrk="1" latinLnBrk="0" hangingPunct="1">
              <a:lnSpc>
                <a:spcPct val="90000"/>
              </a:lnSpc>
              <a:spcBef>
                <a:spcPct val="0"/>
              </a:spcBef>
              <a:buNone/>
              <a:defRPr sz="6000" kern="1200">
                <a:solidFill>
                  <a:srgbClr val="055D13"/>
                </a:solidFill>
                <a:latin typeface="Futura Md BT" panose="020B0602020204020303" pitchFamily="34" charset="0"/>
                <a:ea typeface="+mj-ea"/>
                <a:cs typeface="+mj-cs"/>
              </a:defRPr>
            </a:lvl1pPr>
          </a:lstStyle>
          <a:p>
            <a:r>
              <a:rPr lang="en-US" sz="3000" dirty="0" smtClean="0">
                <a:solidFill>
                  <a:srgbClr val="FF0000"/>
                </a:solidFill>
              </a:rPr>
              <a:t>MATH 166: Introductory Probability and Statistics</a:t>
            </a:r>
            <a:endParaRPr lang="en-GB" sz="3000" dirty="0">
              <a:solidFill>
                <a:srgbClr val="FF0000"/>
              </a:solidFill>
            </a:endParaRPr>
          </a:p>
        </p:txBody>
      </p:sp>
      <p:sp>
        <p:nvSpPr>
          <p:cNvPr id="6" name="Rectangle 10"/>
          <p:cNvSpPr>
            <a:spLocks noChangeArrowheads="1"/>
          </p:cNvSpPr>
          <p:nvPr/>
        </p:nvSpPr>
        <p:spPr bwMode="auto">
          <a:xfrm>
            <a:off x="879738" y="3151790"/>
            <a:ext cx="708660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b="1" i="1">
                <a:solidFill>
                  <a:srgbClr val="FFCC00"/>
                </a:solidFill>
                <a:latin typeface="Times New Roman" panose="02020603050405020304" pitchFamily="18" charset="0"/>
              </a:defRPr>
            </a:lvl1pPr>
            <a:lvl2pPr marL="742950" indent="-285750">
              <a:defRPr sz="1400" b="1" i="1">
                <a:solidFill>
                  <a:srgbClr val="FFCC00"/>
                </a:solidFill>
                <a:latin typeface="Times New Roman" panose="02020603050405020304" pitchFamily="18" charset="0"/>
              </a:defRPr>
            </a:lvl2pPr>
            <a:lvl3pPr marL="1143000" indent="-228600">
              <a:defRPr sz="1400" b="1" i="1">
                <a:solidFill>
                  <a:srgbClr val="FFCC00"/>
                </a:solidFill>
                <a:latin typeface="Times New Roman" panose="02020603050405020304" pitchFamily="18" charset="0"/>
              </a:defRPr>
            </a:lvl3pPr>
            <a:lvl4pPr marL="1600200" indent="-228600">
              <a:defRPr sz="1400" b="1" i="1">
                <a:solidFill>
                  <a:srgbClr val="FFCC00"/>
                </a:solidFill>
                <a:latin typeface="Times New Roman" panose="02020603050405020304" pitchFamily="18" charset="0"/>
              </a:defRPr>
            </a:lvl4pPr>
            <a:lvl5pPr marL="2057400" indent="-228600">
              <a:defRPr sz="1400" b="1" i="1">
                <a:solidFill>
                  <a:srgbClr val="FFCC00"/>
                </a:solidFill>
                <a:latin typeface="Times New Roman" panose="02020603050405020304" pitchFamily="18" charset="0"/>
              </a:defRPr>
            </a:lvl5pPr>
            <a:lvl6pPr marL="2514600" indent="-228600" eaLnBrk="0" fontAlgn="base" hangingPunct="0">
              <a:spcBef>
                <a:spcPct val="0"/>
              </a:spcBef>
              <a:spcAft>
                <a:spcPct val="0"/>
              </a:spcAft>
              <a:defRPr sz="1400" b="1" i="1">
                <a:solidFill>
                  <a:srgbClr val="FFCC00"/>
                </a:solidFill>
                <a:latin typeface="Times New Roman" panose="02020603050405020304" pitchFamily="18" charset="0"/>
              </a:defRPr>
            </a:lvl6pPr>
            <a:lvl7pPr marL="2971800" indent="-228600" eaLnBrk="0" fontAlgn="base" hangingPunct="0">
              <a:spcBef>
                <a:spcPct val="0"/>
              </a:spcBef>
              <a:spcAft>
                <a:spcPct val="0"/>
              </a:spcAft>
              <a:defRPr sz="1400" b="1" i="1">
                <a:solidFill>
                  <a:srgbClr val="FFCC00"/>
                </a:solidFill>
                <a:latin typeface="Times New Roman" panose="02020603050405020304" pitchFamily="18" charset="0"/>
              </a:defRPr>
            </a:lvl7pPr>
            <a:lvl8pPr marL="3429000" indent="-228600" eaLnBrk="0" fontAlgn="base" hangingPunct="0">
              <a:spcBef>
                <a:spcPct val="0"/>
              </a:spcBef>
              <a:spcAft>
                <a:spcPct val="0"/>
              </a:spcAft>
              <a:defRPr sz="1400" b="1" i="1">
                <a:solidFill>
                  <a:srgbClr val="FFCC00"/>
                </a:solidFill>
                <a:latin typeface="Times New Roman" panose="02020603050405020304" pitchFamily="18" charset="0"/>
              </a:defRPr>
            </a:lvl8pPr>
            <a:lvl9pPr marL="3886200" indent="-228600" eaLnBrk="0" fontAlgn="base" hangingPunct="0">
              <a:spcBef>
                <a:spcPct val="0"/>
              </a:spcBef>
              <a:spcAft>
                <a:spcPct val="0"/>
              </a:spcAft>
              <a:defRPr sz="1400" b="1" i="1">
                <a:solidFill>
                  <a:srgbClr val="FFCC00"/>
                </a:solidFill>
                <a:latin typeface="Times New Roman" panose="02020603050405020304" pitchFamily="18" charset="0"/>
              </a:defRPr>
            </a:lvl9pPr>
          </a:lstStyle>
          <a:p>
            <a:pPr algn="ctr" fontAlgn="base">
              <a:spcBef>
                <a:spcPct val="20000"/>
              </a:spcBef>
              <a:spcAft>
                <a:spcPct val="0"/>
              </a:spcAft>
            </a:pPr>
            <a:r>
              <a:rPr lang="en-US" sz="3200" b="0" i="0" dirty="0" smtClean="0">
                <a:solidFill>
                  <a:srgbClr val="000000"/>
                </a:solidFill>
                <a:latin typeface="Arial" panose="020B0604020202020204" pitchFamily="34" charset="0"/>
                <a:cs typeface="Arial" panose="020B0604020202020204" pitchFamily="34" charset="0"/>
              </a:rPr>
              <a:t>Dr. Eric Nimako Aidoo</a:t>
            </a:r>
          </a:p>
          <a:p>
            <a:pPr algn="ctr" fontAlgn="base">
              <a:spcBef>
                <a:spcPct val="20000"/>
              </a:spcBef>
              <a:spcAft>
                <a:spcPct val="0"/>
              </a:spcAft>
            </a:pPr>
            <a:r>
              <a:rPr lang="en-US" sz="1800" b="0" i="0" dirty="0" smtClean="0">
                <a:solidFill>
                  <a:srgbClr val="0066CC"/>
                </a:solidFill>
                <a:latin typeface="Arial" panose="020B0604020202020204" pitchFamily="34" charset="0"/>
                <a:cs typeface="Arial" panose="020B0604020202020204" pitchFamily="34" charset="0"/>
              </a:rPr>
              <a:t>en.aidoo@yahoo.com</a:t>
            </a:r>
          </a:p>
          <a:p>
            <a:pPr algn="ctr" fontAlgn="base">
              <a:spcBef>
                <a:spcPct val="20000"/>
              </a:spcBef>
              <a:spcAft>
                <a:spcPct val="0"/>
              </a:spcAft>
            </a:pPr>
            <a:r>
              <a:rPr lang="en-US" sz="1800" b="0" i="0" dirty="0" smtClean="0">
                <a:solidFill>
                  <a:srgbClr val="0066CC"/>
                </a:solidFill>
                <a:latin typeface="Arial" panose="020B0604020202020204" pitchFamily="34" charset="0"/>
                <a:cs typeface="Arial" panose="020B0604020202020204" pitchFamily="34" charset="0"/>
              </a:rPr>
              <a:t>0202901980</a:t>
            </a:r>
          </a:p>
          <a:p>
            <a:pPr algn="ctr" fontAlgn="base">
              <a:spcBef>
                <a:spcPct val="20000"/>
              </a:spcBef>
              <a:spcAft>
                <a:spcPct val="0"/>
              </a:spcAft>
            </a:pPr>
            <a:endParaRPr lang="en-US" sz="1800" b="0" i="0" dirty="0" smtClean="0">
              <a:solidFill>
                <a:srgbClr val="000000"/>
              </a:solidFill>
              <a:latin typeface="Arial" panose="020B0604020202020204" pitchFamily="34" charset="0"/>
              <a:cs typeface="Arial" panose="020B0604020202020204" pitchFamily="34" charset="0"/>
            </a:endParaRPr>
          </a:p>
        </p:txBody>
      </p:sp>
    </p:spTree>
  </p:cSld>
  <p:clrMapOvr>
    <a:masterClrMapping/>
  </p:clrMapOvr>
  <p:transition>
    <p:zoom/>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4" name="Rectangle 4"/>
          <p:cNvSpPr>
            <a:spLocks noChangeArrowheads="1"/>
          </p:cNvSpPr>
          <p:nvPr/>
        </p:nvSpPr>
        <p:spPr bwMode="auto">
          <a:xfrm>
            <a:off x="0" y="0"/>
            <a:ext cx="1841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i="1">
                <a:solidFill>
                  <a:srgbClr val="FFCC00"/>
                </a:solidFill>
                <a:latin typeface="Times New Roman" panose="02020603050405020304" pitchFamily="18" charset="0"/>
              </a:defRPr>
            </a:lvl1pPr>
            <a:lvl2pPr marL="742950" indent="-285750">
              <a:defRPr sz="1400" b="1" i="1">
                <a:solidFill>
                  <a:srgbClr val="FFCC00"/>
                </a:solidFill>
                <a:latin typeface="Times New Roman" panose="02020603050405020304" pitchFamily="18" charset="0"/>
              </a:defRPr>
            </a:lvl2pPr>
            <a:lvl3pPr marL="1143000" indent="-228600">
              <a:defRPr sz="1400" b="1" i="1">
                <a:solidFill>
                  <a:srgbClr val="FFCC00"/>
                </a:solidFill>
                <a:latin typeface="Times New Roman" panose="02020603050405020304" pitchFamily="18" charset="0"/>
              </a:defRPr>
            </a:lvl3pPr>
            <a:lvl4pPr marL="1600200" indent="-228600">
              <a:defRPr sz="1400" b="1" i="1">
                <a:solidFill>
                  <a:srgbClr val="FFCC00"/>
                </a:solidFill>
                <a:latin typeface="Times New Roman" panose="02020603050405020304" pitchFamily="18" charset="0"/>
              </a:defRPr>
            </a:lvl4pPr>
            <a:lvl5pPr marL="2057400" indent="-228600">
              <a:defRPr sz="1400" b="1" i="1">
                <a:solidFill>
                  <a:srgbClr val="FFCC00"/>
                </a:solidFill>
                <a:latin typeface="Times New Roman" panose="02020603050405020304" pitchFamily="18" charset="0"/>
              </a:defRPr>
            </a:lvl5pPr>
            <a:lvl6pPr marL="2514600" indent="-228600" eaLnBrk="0" fontAlgn="base" hangingPunct="0">
              <a:spcBef>
                <a:spcPct val="0"/>
              </a:spcBef>
              <a:spcAft>
                <a:spcPct val="0"/>
              </a:spcAft>
              <a:defRPr sz="1400" b="1" i="1">
                <a:solidFill>
                  <a:srgbClr val="FFCC00"/>
                </a:solidFill>
                <a:latin typeface="Times New Roman" panose="02020603050405020304" pitchFamily="18" charset="0"/>
              </a:defRPr>
            </a:lvl6pPr>
            <a:lvl7pPr marL="2971800" indent="-228600" eaLnBrk="0" fontAlgn="base" hangingPunct="0">
              <a:spcBef>
                <a:spcPct val="0"/>
              </a:spcBef>
              <a:spcAft>
                <a:spcPct val="0"/>
              </a:spcAft>
              <a:defRPr sz="1400" b="1" i="1">
                <a:solidFill>
                  <a:srgbClr val="FFCC00"/>
                </a:solidFill>
                <a:latin typeface="Times New Roman" panose="02020603050405020304" pitchFamily="18" charset="0"/>
              </a:defRPr>
            </a:lvl7pPr>
            <a:lvl8pPr marL="3429000" indent="-228600" eaLnBrk="0" fontAlgn="base" hangingPunct="0">
              <a:spcBef>
                <a:spcPct val="0"/>
              </a:spcBef>
              <a:spcAft>
                <a:spcPct val="0"/>
              </a:spcAft>
              <a:defRPr sz="1400" b="1" i="1">
                <a:solidFill>
                  <a:srgbClr val="FFCC00"/>
                </a:solidFill>
                <a:latin typeface="Times New Roman" panose="02020603050405020304" pitchFamily="18" charset="0"/>
              </a:defRPr>
            </a:lvl8pPr>
            <a:lvl9pPr marL="3886200" indent="-228600" eaLnBrk="0" fontAlgn="base" hangingPunct="0">
              <a:spcBef>
                <a:spcPct val="0"/>
              </a:spcBef>
              <a:spcAft>
                <a:spcPct val="0"/>
              </a:spcAft>
              <a:defRPr sz="1400" b="1" i="1">
                <a:solidFill>
                  <a:srgbClr val="FFCC00"/>
                </a:solidFill>
                <a:latin typeface="Times New Roman" panose="02020603050405020304" pitchFamily="18" charset="0"/>
              </a:defRPr>
            </a:lvl9pPr>
          </a:lstStyle>
          <a:p>
            <a:pPr eaLnBrk="0" fontAlgn="base" hangingPunct="0">
              <a:spcBef>
                <a:spcPct val="50000"/>
              </a:spcBef>
              <a:spcAft>
                <a:spcPct val="0"/>
              </a:spcAft>
            </a:pPr>
            <a:endParaRPr lang="en-US" smtClean="0">
              <a:solidFill>
                <a:srgbClr val="FFEAC5"/>
              </a:solidFill>
              <a:latin typeface="Book Antiqua" panose="02040602050305030304" pitchFamily="18" charset="0"/>
            </a:endParaRPr>
          </a:p>
        </p:txBody>
      </p:sp>
      <p:sp>
        <p:nvSpPr>
          <p:cNvPr id="12295" name="Rectangle 7"/>
          <p:cNvSpPr>
            <a:spLocks noChangeArrowheads="1"/>
          </p:cNvSpPr>
          <p:nvPr/>
        </p:nvSpPr>
        <p:spPr bwMode="auto">
          <a:xfrm>
            <a:off x="273050" y="3703638"/>
            <a:ext cx="8672513" cy="904875"/>
          </a:xfrm>
          <a:prstGeom prst="rect">
            <a:avLst/>
          </a:prstGeom>
          <a:solidFill>
            <a:srgbClr val="9933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20000"/>
              </a:spcBef>
              <a:spcAft>
                <a:spcPct val="0"/>
              </a:spcAft>
              <a:buClr>
                <a:srgbClr val="404960"/>
              </a:buClr>
              <a:buSzPct val="65000"/>
              <a:buFont typeface="Wingdings" panose="05000000000000000000" pitchFamily="2" charset="2"/>
              <a:buNone/>
              <a:defRPr/>
            </a:pPr>
            <a:r>
              <a:rPr lang="en-US" sz="2400" b="1" dirty="0">
                <a:solidFill>
                  <a:srgbClr val="FFFFFF"/>
                </a:solidFill>
                <a:effectLst>
                  <a:outerShdw blurRad="38100" dist="38100" dir="2700000" algn="tl">
                    <a:srgbClr val="000000"/>
                  </a:outerShdw>
                </a:effectLst>
              </a:rPr>
              <a:t>Quantitative variables:  </a:t>
            </a:r>
            <a:r>
              <a:rPr lang="en-US" sz="2400" dirty="0">
                <a:solidFill>
                  <a:srgbClr val="FFFFFF"/>
                </a:solidFill>
              </a:rPr>
              <a:t>are variables that assume numeric values.</a:t>
            </a:r>
          </a:p>
          <a:p>
            <a:pPr marL="342900" indent="-342900" eaLnBrk="0" fontAlgn="base" hangingPunct="0">
              <a:spcBef>
                <a:spcPct val="20000"/>
              </a:spcBef>
              <a:spcAft>
                <a:spcPct val="0"/>
              </a:spcAft>
              <a:buClr>
                <a:srgbClr val="FFB8AA">
                  <a:lumMod val="50000"/>
                </a:srgbClr>
              </a:buClr>
              <a:buSzPct val="65000"/>
              <a:buFont typeface="Wingdings" panose="05000000000000000000" pitchFamily="2" charset="2"/>
              <a:buChar char="ü"/>
              <a:defRPr/>
            </a:pPr>
            <a:r>
              <a:rPr lang="en-US" sz="2400" dirty="0">
                <a:solidFill>
                  <a:srgbClr val="FFFFFF"/>
                </a:solidFill>
              </a:rPr>
              <a:t>Example: </a:t>
            </a:r>
            <a:r>
              <a:rPr lang="en-US" sz="2400" dirty="0" smtClean="0">
                <a:solidFill>
                  <a:srgbClr val="FFFFFF"/>
                </a:solidFill>
              </a:rPr>
              <a:t>weight </a:t>
            </a:r>
            <a:r>
              <a:rPr lang="en-US" sz="2400" dirty="0">
                <a:solidFill>
                  <a:srgbClr val="FFFFFF"/>
                </a:solidFill>
              </a:rPr>
              <a:t>of soil sample, number of sensors </a:t>
            </a:r>
          </a:p>
        </p:txBody>
      </p:sp>
      <p:sp>
        <p:nvSpPr>
          <p:cNvPr id="13316" name="Rectangle 5"/>
          <p:cNvSpPr>
            <a:spLocks noGrp="1" noChangeArrowheads="1"/>
          </p:cNvSpPr>
          <p:nvPr/>
        </p:nvSpPr>
        <p:spPr bwMode="auto">
          <a:xfrm>
            <a:off x="0" y="0"/>
            <a:ext cx="9144000" cy="604838"/>
          </a:xfrm>
          <a:prstGeom prst="rect">
            <a:avLst/>
          </a:prstGeom>
          <a:solidFill>
            <a:srgbClr val="009900"/>
          </a:solidFill>
          <a:ln w="9525">
            <a:solidFill>
              <a:srgbClr val="009900"/>
            </a:solidFill>
            <a:miter lim="800000"/>
            <a:headEnd/>
            <a:tailEnd/>
          </a:ln>
        </p:spPr>
        <p:txBody>
          <a:bodyPr anchor="ctr"/>
          <a:lstStyle>
            <a:lvl1pPr>
              <a:defRPr sz="1400" b="1" i="1">
                <a:solidFill>
                  <a:srgbClr val="FFCC00"/>
                </a:solidFill>
                <a:latin typeface="Times New Roman" panose="02020603050405020304" pitchFamily="18" charset="0"/>
              </a:defRPr>
            </a:lvl1pPr>
            <a:lvl2pPr marL="742950" indent="-285750">
              <a:defRPr sz="1400" b="1" i="1">
                <a:solidFill>
                  <a:srgbClr val="FFCC00"/>
                </a:solidFill>
                <a:latin typeface="Times New Roman" panose="02020603050405020304" pitchFamily="18" charset="0"/>
              </a:defRPr>
            </a:lvl2pPr>
            <a:lvl3pPr marL="1143000" indent="-228600">
              <a:defRPr sz="1400" b="1" i="1">
                <a:solidFill>
                  <a:srgbClr val="FFCC00"/>
                </a:solidFill>
                <a:latin typeface="Times New Roman" panose="02020603050405020304" pitchFamily="18" charset="0"/>
              </a:defRPr>
            </a:lvl3pPr>
            <a:lvl4pPr marL="1600200" indent="-228600">
              <a:defRPr sz="1400" b="1" i="1">
                <a:solidFill>
                  <a:srgbClr val="FFCC00"/>
                </a:solidFill>
                <a:latin typeface="Times New Roman" panose="02020603050405020304" pitchFamily="18" charset="0"/>
              </a:defRPr>
            </a:lvl4pPr>
            <a:lvl5pPr marL="2057400" indent="-228600">
              <a:defRPr sz="1400" b="1" i="1">
                <a:solidFill>
                  <a:srgbClr val="FFCC00"/>
                </a:solidFill>
                <a:latin typeface="Times New Roman" panose="02020603050405020304" pitchFamily="18" charset="0"/>
              </a:defRPr>
            </a:lvl5pPr>
            <a:lvl6pPr marL="2514600" indent="-228600" eaLnBrk="0" fontAlgn="base" hangingPunct="0">
              <a:spcBef>
                <a:spcPct val="0"/>
              </a:spcBef>
              <a:spcAft>
                <a:spcPct val="0"/>
              </a:spcAft>
              <a:defRPr sz="1400" b="1" i="1">
                <a:solidFill>
                  <a:srgbClr val="FFCC00"/>
                </a:solidFill>
                <a:latin typeface="Times New Roman" panose="02020603050405020304" pitchFamily="18" charset="0"/>
              </a:defRPr>
            </a:lvl6pPr>
            <a:lvl7pPr marL="2971800" indent="-228600" eaLnBrk="0" fontAlgn="base" hangingPunct="0">
              <a:spcBef>
                <a:spcPct val="0"/>
              </a:spcBef>
              <a:spcAft>
                <a:spcPct val="0"/>
              </a:spcAft>
              <a:defRPr sz="1400" b="1" i="1">
                <a:solidFill>
                  <a:srgbClr val="FFCC00"/>
                </a:solidFill>
                <a:latin typeface="Times New Roman" panose="02020603050405020304" pitchFamily="18" charset="0"/>
              </a:defRPr>
            </a:lvl7pPr>
            <a:lvl8pPr marL="3429000" indent="-228600" eaLnBrk="0" fontAlgn="base" hangingPunct="0">
              <a:spcBef>
                <a:spcPct val="0"/>
              </a:spcBef>
              <a:spcAft>
                <a:spcPct val="0"/>
              </a:spcAft>
              <a:defRPr sz="1400" b="1" i="1">
                <a:solidFill>
                  <a:srgbClr val="FFCC00"/>
                </a:solidFill>
                <a:latin typeface="Times New Roman" panose="02020603050405020304" pitchFamily="18" charset="0"/>
              </a:defRPr>
            </a:lvl8pPr>
            <a:lvl9pPr marL="3886200" indent="-228600" eaLnBrk="0" fontAlgn="base" hangingPunct="0">
              <a:spcBef>
                <a:spcPct val="0"/>
              </a:spcBef>
              <a:spcAft>
                <a:spcPct val="0"/>
              </a:spcAft>
              <a:defRPr sz="1400" b="1" i="1">
                <a:solidFill>
                  <a:srgbClr val="FFCC00"/>
                </a:solidFill>
                <a:latin typeface="Times New Roman" panose="02020603050405020304" pitchFamily="18" charset="0"/>
              </a:defRPr>
            </a:lvl9pPr>
          </a:lstStyle>
          <a:p>
            <a:pPr fontAlgn="base">
              <a:lnSpc>
                <a:spcPct val="90000"/>
              </a:lnSpc>
              <a:spcBef>
                <a:spcPct val="0"/>
              </a:spcBef>
              <a:spcAft>
                <a:spcPct val="0"/>
              </a:spcAft>
            </a:pPr>
            <a:r>
              <a:rPr lang="en-US" sz="3200" i="0" smtClean="0">
                <a:solidFill>
                  <a:srgbClr val="FFEAC5"/>
                </a:solidFill>
                <a:latin typeface="Arial" panose="020B0604020202020204" pitchFamily="34" charset="0"/>
                <a:cs typeface="Arial" panose="020B0604020202020204" pitchFamily="34" charset="0"/>
              </a:rPr>
              <a:t>Variable</a:t>
            </a:r>
          </a:p>
        </p:txBody>
      </p:sp>
      <p:sp>
        <p:nvSpPr>
          <p:cNvPr id="13317" name="Rectangle 7"/>
          <p:cNvSpPr>
            <a:spLocks noChangeArrowheads="1"/>
          </p:cNvSpPr>
          <p:nvPr/>
        </p:nvSpPr>
        <p:spPr bwMode="auto">
          <a:xfrm>
            <a:off x="184150" y="792163"/>
            <a:ext cx="844550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i="1">
                <a:solidFill>
                  <a:srgbClr val="FFCC00"/>
                </a:solidFill>
                <a:latin typeface="Times New Roman" panose="02020603050405020304" pitchFamily="18" charset="0"/>
              </a:defRPr>
            </a:lvl1pPr>
            <a:lvl2pPr marL="742950" indent="-285750">
              <a:defRPr sz="1400" b="1" i="1">
                <a:solidFill>
                  <a:srgbClr val="FFCC00"/>
                </a:solidFill>
                <a:latin typeface="Times New Roman" panose="02020603050405020304" pitchFamily="18" charset="0"/>
              </a:defRPr>
            </a:lvl2pPr>
            <a:lvl3pPr marL="1143000" indent="-228600">
              <a:defRPr sz="1400" b="1" i="1">
                <a:solidFill>
                  <a:srgbClr val="FFCC00"/>
                </a:solidFill>
                <a:latin typeface="Times New Roman" panose="02020603050405020304" pitchFamily="18" charset="0"/>
              </a:defRPr>
            </a:lvl3pPr>
            <a:lvl4pPr marL="1600200" indent="-228600">
              <a:defRPr sz="1400" b="1" i="1">
                <a:solidFill>
                  <a:srgbClr val="FFCC00"/>
                </a:solidFill>
                <a:latin typeface="Times New Roman" panose="02020603050405020304" pitchFamily="18" charset="0"/>
              </a:defRPr>
            </a:lvl4pPr>
            <a:lvl5pPr marL="2057400" indent="-228600">
              <a:defRPr sz="1400" b="1" i="1">
                <a:solidFill>
                  <a:srgbClr val="FFCC00"/>
                </a:solidFill>
                <a:latin typeface="Times New Roman" panose="02020603050405020304" pitchFamily="18" charset="0"/>
              </a:defRPr>
            </a:lvl5pPr>
            <a:lvl6pPr marL="2514600" indent="-228600" eaLnBrk="0" fontAlgn="base" hangingPunct="0">
              <a:spcBef>
                <a:spcPct val="0"/>
              </a:spcBef>
              <a:spcAft>
                <a:spcPct val="0"/>
              </a:spcAft>
              <a:defRPr sz="1400" b="1" i="1">
                <a:solidFill>
                  <a:srgbClr val="FFCC00"/>
                </a:solidFill>
                <a:latin typeface="Times New Roman" panose="02020603050405020304" pitchFamily="18" charset="0"/>
              </a:defRPr>
            </a:lvl6pPr>
            <a:lvl7pPr marL="2971800" indent="-228600" eaLnBrk="0" fontAlgn="base" hangingPunct="0">
              <a:spcBef>
                <a:spcPct val="0"/>
              </a:spcBef>
              <a:spcAft>
                <a:spcPct val="0"/>
              </a:spcAft>
              <a:defRPr sz="1400" b="1" i="1">
                <a:solidFill>
                  <a:srgbClr val="FFCC00"/>
                </a:solidFill>
                <a:latin typeface="Times New Roman" panose="02020603050405020304" pitchFamily="18" charset="0"/>
              </a:defRPr>
            </a:lvl7pPr>
            <a:lvl8pPr marL="3429000" indent="-228600" eaLnBrk="0" fontAlgn="base" hangingPunct="0">
              <a:spcBef>
                <a:spcPct val="0"/>
              </a:spcBef>
              <a:spcAft>
                <a:spcPct val="0"/>
              </a:spcAft>
              <a:defRPr sz="1400" b="1" i="1">
                <a:solidFill>
                  <a:srgbClr val="FFCC00"/>
                </a:solidFill>
                <a:latin typeface="Times New Roman" panose="02020603050405020304" pitchFamily="18" charset="0"/>
              </a:defRPr>
            </a:lvl8pPr>
            <a:lvl9pPr marL="3886200" indent="-228600" eaLnBrk="0" fontAlgn="base" hangingPunct="0">
              <a:spcBef>
                <a:spcPct val="0"/>
              </a:spcBef>
              <a:spcAft>
                <a:spcPct val="0"/>
              </a:spcAft>
              <a:defRPr sz="1400" b="1" i="1">
                <a:solidFill>
                  <a:srgbClr val="FFCC00"/>
                </a:solidFill>
                <a:latin typeface="Times New Roman" panose="02020603050405020304" pitchFamily="18" charset="0"/>
              </a:defRPr>
            </a:lvl9pPr>
          </a:lstStyle>
          <a:p>
            <a:pPr eaLnBrk="0" fontAlgn="base" hangingPunct="0">
              <a:spcBef>
                <a:spcPct val="20000"/>
              </a:spcBef>
              <a:spcAft>
                <a:spcPct val="0"/>
              </a:spcAft>
              <a:buClr>
                <a:srgbClr val="404960"/>
              </a:buClr>
              <a:buSzPct val="65000"/>
              <a:buFont typeface="Wingdings" panose="05000000000000000000" pitchFamily="2" charset="2"/>
              <a:buNone/>
            </a:pPr>
            <a:r>
              <a:rPr lang="en-US" sz="2400" b="0" i="0" smtClean="0">
                <a:solidFill>
                  <a:srgbClr val="000000"/>
                </a:solidFill>
              </a:rPr>
              <a:t>A </a:t>
            </a:r>
            <a:r>
              <a:rPr lang="en-US" sz="2400" b="0" i="0" smtClean="0">
                <a:solidFill>
                  <a:srgbClr val="FF0000"/>
                </a:solidFill>
              </a:rPr>
              <a:t>variable</a:t>
            </a:r>
            <a:r>
              <a:rPr lang="en-US" sz="2400" b="0" i="0" smtClean="0">
                <a:solidFill>
                  <a:srgbClr val="000000"/>
                </a:solidFill>
              </a:rPr>
              <a:t> is a characteristic or attribute measured on a sample or population elements and can assume different values.</a:t>
            </a:r>
          </a:p>
        </p:txBody>
      </p:sp>
      <p:sp>
        <p:nvSpPr>
          <p:cNvPr id="12294" name="Rectangle 7"/>
          <p:cNvSpPr>
            <a:spLocks noChangeArrowheads="1"/>
          </p:cNvSpPr>
          <p:nvPr/>
        </p:nvSpPr>
        <p:spPr bwMode="auto">
          <a:xfrm>
            <a:off x="273050" y="1827213"/>
            <a:ext cx="8445500" cy="1347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i="1">
                <a:solidFill>
                  <a:srgbClr val="FFCC00"/>
                </a:solidFill>
                <a:latin typeface="Times New Roman" panose="02020603050405020304" pitchFamily="18" charset="0"/>
              </a:defRPr>
            </a:lvl1pPr>
            <a:lvl2pPr marL="800100" indent="-342900">
              <a:defRPr sz="1400" b="1" i="1">
                <a:solidFill>
                  <a:srgbClr val="FFCC00"/>
                </a:solidFill>
                <a:latin typeface="Times New Roman" panose="02020603050405020304" pitchFamily="18" charset="0"/>
              </a:defRPr>
            </a:lvl2pPr>
            <a:lvl3pPr marL="1143000" indent="-228600">
              <a:defRPr sz="1400" b="1" i="1">
                <a:solidFill>
                  <a:srgbClr val="FFCC00"/>
                </a:solidFill>
                <a:latin typeface="Times New Roman" panose="02020603050405020304" pitchFamily="18" charset="0"/>
              </a:defRPr>
            </a:lvl3pPr>
            <a:lvl4pPr marL="1600200" indent="-228600">
              <a:defRPr sz="1400" b="1" i="1">
                <a:solidFill>
                  <a:srgbClr val="FFCC00"/>
                </a:solidFill>
                <a:latin typeface="Times New Roman" panose="02020603050405020304" pitchFamily="18" charset="0"/>
              </a:defRPr>
            </a:lvl4pPr>
            <a:lvl5pPr marL="2057400" indent="-228600">
              <a:defRPr sz="1400" b="1" i="1">
                <a:solidFill>
                  <a:srgbClr val="FFCC00"/>
                </a:solidFill>
                <a:latin typeface="Times New Roman" panose="02020603050405020304" pitchFamily="18" charset="0"/>
              </a:defRPr>
            </a:lvl5pPr>
            <a:lvl6pPr marL="2514600" indent="-228600" eaLnBrk="0" fontAlgn="base" hangingPunct="0">
              <a:spcBef>
                <a:spcPct val="0"/>
              </a:spcBef>
              <a:spcAft>
                <a:spcPct val="0"/>
              </a:spcAft>
              <a:defRPr sz="1400" b="1" i="1">
                <a:solidFill>
                  <a:srgbClr val="FFCC00"/>
                </a:solidFill>
                <a:latin typeface="Times New Roman" panose="02020603050405020304" pitchFamily="18" charset="0"/>
              </a:defRPr>
            </a:lvl6pPr>
            <a:lvl7pPr marL="2971800" indent="-228600" eaLnBrk="0" fontAlgn="base" hangingPunct="0">
              <a:spcBef>
                <a:spcPct val="0"/>
              </a:spcBef>
              <a:spcAft>
                <a:spcPct val="0"/>
              </a:spcAft>
              <a:defRPr sz="1400" b="1" i="1">
                <a:solidFill>
                  <a:srgbClr val="FFCC00"/>
                </a:solidFill>
                <a:latin typeface="Times New Roman" panose="02020603050405020304" pitchFamily="18" charset="0"/>
              </a:defRPr>
            </a:lvl7pPr>
            <a:lvl8pPr marL="3429000" indent="-228600" eaLnBrk="0" fontAlgn="base" hangingPunct="0">
              <a:spcBef>
                <a:spcPct val="0"/>
              </a:spcBef>
              <a:spcAft>
                <a:spcPct val="0"/>
              </a:spcAft>
              <a:defRPr sz="1400" b="1" i="1">
                <a:solidFill>
                  <a:srgbClr val="FFCC00"/>
                </a:solidFill>
                <a:latin typeface="Times New Roman" panose="02020603050405020304" pitchFamily="18" charset="0"/>
              </a:defRPr>
            </a:lvl8pPr>
            <a:lvl9pPr marL="3886200" indent="-228600" eaLnBrk="0" fontAlgn="base" hangingPunct="0">
              <a:spcBef>
                <a:spcPct val="0"/>
              </a:spcBef>
              <a:spcAft>
                <a:spcPct val="0"/>
              </a:spcAft>
              <a:defRPr sz="1400" b="1" i="1">
                <a:solidFill>
                  <a:srgbClr val="FFCC00"/>
                </a:solidFill>
                <a:latin typeface="Times New Roman" panose="02020603050405020304" pitchFamily="18" charset="0"/>
              </a:defRPr>
            </a:lvl9pPr>
          </a:lstStyle>
          <a:p>
            <a:pPr eaLnBrk="0" fontAlgn="base" hangingPunct="0">
              <a:spcBef>
                <a:spcPct val="20000"/>
              </a:spcBef>
              <a:spcAft>
                <a:spcPct val="0"/>
              </a:spcAft>
              <a:buClr>
                <a:srgbClr val="404960"/>
              </a:buClr>
              <a:buSzPct val="65000"/>
              <a:buFont typeface="Wingdings" panose="05000000000000000000" pitchFamily="2" charset="2"/>
              <a:buNone/>
            </a:pPr>
            <a:r>
              <a:rPr lang="en-US" sz="2400" b="0" i="0" smtClean="0">
                <a:solidFill>
                  <a:srgbClr val="000000"/>
                </a:solidFill>
              </a:rPr>
              <a:t>There are two types of variables</a:t>
            </a:r>
          </a:p>
          <a:p>
            <a:pPr lvl="1" eaLnBrk="0" fontAlgn="base" hangingPunct="0">
              <a:spcBef>
                <a:spcPct val="20000"/>
              </a:spcBef>
              <a:spcAft>
                <a:spcPct val="0"/>
              </a:spcAft>
              <a:buClr>
                <a:srgbClr val="404960"/>
              </a:buClr>
              <a:buSzPct val="65000"/>
              <a:buFont typeface="Wingdings" panose="05000000000000000000" pitchFamily="2" charset="2"/>
              <a:buChar char="ü"/>
            </a:pPr>
            <a:r>
              <a:rPr lang="en-US" sz="2400" b="0" i="0" smtClean="0">
                <a:solidFill>
                  <a:srgbClr val="000000"/>
                </a:solidFill>
              </a:rPr>
              <a:t>Quantitative variable</a:t>
            </a:r>
          </a:p>
          <a:p>
            <a:pPr lvl="1" eaLnBrk="0" fontAlgn="base" hangingPunct="0">
              <a:spcBef>
                <a:spcPct val="20000"/>
              </a:spcBef>
              <a:spcAft>
                <a:spcPct val="0"/>
              </a:spcAft>
              <a:buClr>
                <a:srgbClr val="404960"/>
              </a:buClr>
              <a:buSzPct val="65000"/>
              <a:buFont typeface="Wingdings" panose="05000000000000000000" pitchFamily="2" charset="2"/>
              <a:buChar char="ü"/>
            </a:pPr>
            <a:r>
              <a:rPr lang="en-US" sz="2400" b="0" i="0" smtClean="0">
                <a:solidFill>
                  <a:srgbClr val="000000"/>
                </a:solidFill>
              </a:rPr>
              <a:t>Qualitative Variable</a:t>
            </a:r>
          </a:p>
        </p:txBody>
      </p:sp>
      <p:sp>
        <p:nvSpPr>
          <p:cNvPr id="18" name="Rectangle 7"/>
          <p:cNvSpPr>
            <a:spLocks noChangeArrowheads="1"/>
          </p:cNvSpPr>
          <p:nvPr/>
        </p:nvSpPr>
        <p:spPr bwMode="auto">
          <a:xfrm>
            <a:off x="173038" y="5138738"/>
            <a:ext cx="8807450" cy="904875"/>
          </a:xfrm>
          <a:prstGeom prst="rect">
            <a:avLst/>
          </a:prstGeom>
          <a:solidFill>
            <a:srgbClr val="9933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20000"/>
              </a:spcBef>
              <a:spcAft>
                <a:spcPct val="0"/>
              </a:spcAft>
              <a:buClr>
                <a:srgbClr val="404960"/>
              </a:buClr>
              <a:buSzPct val="65000"/>
              <a:buFont typeface="Wingdings" panose="05000000000000000000" pitchFamily="2" charset="2"/>
              <a:buNone/>
              <a:defRPr/>
            </a:pPr>
            <a:r>
              <a:rPr lang="en-US" sz="2400" b="1" dirty="0">
                <a:solidFill>
                  <a:srgbClr val="FFFFFF"/>
                </a:solidFill>
                <a:effectLst>
                  <a:outerShdw blurRad="38100" dist="38100" dir="2700000" algn="tl">
                    <a:srgbClr val="000000"/>
                  </a:outerShdw>
                </a:effectLst>
              </a:rPr>
              <a:t>Qualitative variables:  </a:t>
            </a:r>
            <a:r>
              <a:rPr lang="en-US" sz="2400" dirty="0">
                <a:solidFill>
                  <a:srgbClr val="FFFFFF"/>
                </a:solidFill>
              </a:rPr>
              <a:t>are variables that assume non-numeric values.</a:t>
            </a:r>
          </a:p>
          <a:p>
            <a:pPr marL="342900" indent="-342900" eaLnBrk="0" fontAlgn="base" hangingPunct="0">
              <a:spcBef>
                <a:spcPct val="20000"/>
              </a:spcBef>
              <a:spcAft>
                <a:spcPct val="0"/>
              </a:spcAft>
              <a:buClr>
                <a:srgbClr val="404960"/>
              </a:buClr>
              <a:buSzPct val="65000"/>
              <a:buFont typeface="Wingdings" panose="05000000000000000000" pitchFamily="2" charset="2"/>
              <a:buChar char="ü"/>
              <a:defRPr/>
            </a:pPr>
            <a:r>
              <a:rPr lang="en-US" sz="2400" dirty="0">
                <a:solidFill>
                  <a:srgbClr val="FFFFFF"/>
                </a:solidFill>
              </a:rPr>
              <a:t>Example: Gender of a person, colour of soil sample,  </a:t>
            </a: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294"/>
                                        </p:tgtEl>
                                        <p:attrNameLst>
                                          <p:attrName>style.visibility</p:attrName>
                                        </p:attrNameLst>
                                      </p:cBhvr>
                                      <p:to>
                                        <p:strVal val="visible"/>
                                      </p:to>
                                    </p:set>
                                    <p:anim calcmode="lin" valueType="num">
                                      <p:cBhvr additive="base">
                                        <p:cTn id="7" dur="500" fill="hold"/>
                                        <p:tgtEl>
                                          <p:spTgt spid="12294"/>
                                        </p:tgtEl>
                                        <p:attrNameLst>
                                          <p:attrName>ppt_x</p:attrName>
                                        </p:attrNameLst>
                                      </p:cBhvr>
                                      <p:tavLst>
                                        <p:tav tm="0">
                                          <p:val>
                                            <p:strVal val="#ppt_x"/>
                                          </p:val>
                                        </p:tav>
                                        <p:tav tm="100000">
                                          <p:val>
                                            <p:strVal val="#ppt_x"/>
                                          </p:val>
                                        </p:tav>
                                      </p:tavLst>
                                    </p:anim>
                                    <p:anim calcmode="lin" valueType="num">
                                      <p:cBhvr additive="base">
                                        <p:cTn id="8" dur="500" fill="hold"/>
                                        <p:tgtEl>
                                          <p:spTgt spid="12294"/>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2294">
                                            <p:txEl>
                                              <p:pRg st="1" end="1"/>
                                            </p:txEl>
                                          </p:spTgt>
                                        </p:tgtEl>
                                        <p:attrNameLst>
                                          <p:attrName>style.visibility</p:attrName>
                                        </p:attrNameLst>
                                      </p:cBhvr>
                                      <p:to>
                                        <p:strVal val="visible"/>
                                      </p:to>
                                    </p:set>
                                    <p:anim calcmode="lin" valueType="num">
                                      <p:cBhvr additive="base">
                                        <p:cTn id="13" dur="500" fill="hold"/>
                                        <p:tgtEl>
                                          <p:spTgt spid="1229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229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2294">
                                            <p:txEl>
                                              <p:pRg st="2" end="2"/>
                                            </p:txEl>
                                          </p:spTgt>
                                        </p:tgtEl>
                                        <p:attrNameLst>
                                          <p:attrName>style.visibility</p:attrName>
                                        </p:attrNameLst>
                                      </p:cBhvr>
                                      <p:to>
                                        <p:strVal val="visible"/>
                                      </p:to>
                                    </p:set>
                                    <p:anim calcmode="lin" valueType="num">
                                      <p:cBhvr additive="base">
                                        <p:cTn id="19" dur="500" fill="hold"/>
                                        <p:tgtEl>
                                          <p:spTgt spid="1229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229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2295"/>
                                        </p:tgtEl>
                                        <p:attrNameLst>
                                          <p:attrName>style.visibility</p:attrName>
                                        </p:attrNameLst>
                                      </p:cBhvr>
                                      <p:to>
                                        <p:strVal val="visible"/>
                                      </p:to>
                                    </p:set>
                                    <p:anim calcmode="lin" valueType="num">
                                      <p:cBhvr additive="base">
                                        <p:cTn id="25" dur="500" fill="hold"/>
                                        <p:tgtEl>
                                          <p:spTgt spid="12295"/>
                                        </p:tgtEl>
                                        <p:attrNameLst>
                                          <p:attrName>ppt_x</p:attrName>
                                        </p:attrNameLst>
                                      </p:cBhvr>
                                      <p:tavLst>
                                        <p:tav tm="0">
                                          <p:val>
                                            <p:strVal val="#ppt_x"/>
                                          </p:val>
                                        </p:tav>
                                        <p:tav tm="100000">
                                          <p:val>
                                            <p:strVal val="#ppt_x"/>
                                          </p:val>
                                        </p:tav>
                                      </p:tavLst>
                                    </p:anim>
                                    <p:anim calcmode="lin" valueType="num">
                                      <p:cBhvr additive="base">
                                        <p:cTn id="26" dur="500" fill="hold"/>
                                        <p:tgtEl>
                                          <p:spTgt spid="12295"/>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8"/>
                                        </p:tgtEl>
                                        <p:attrNameLst>
                                          <p:attrName>style.visibility</p:attrName>
                                        </p:attrNameLst>
                                      </p:cBhvr>
                                      <p:to>
                                        <p:strVal val="visible"/>
                                      </p:to>
                                    </p:set>
                                    <p:anim calcmode="lin" valueType="num">
                                      <p:cBhvr additive="base">
                                        <p:cTn id="31" dur="500" fill="hold"/>
                                        <p:tgtEl>
                                          <p:spTgt spid="18"/>
                                        </p:tgtEl>
                                        <p:attrNameLst>
                                          <p:attrName>ppt_x</p:attrName>
                                        </p:attrNameLst>
                                      </p:cBhvr>
                                      <p:tavLst>
                                        <p:tav tm="0">
                                          <p:val>
                                            <p:strVal val="#ppt_x"/>
                                          </p:val>
                                        </p:tav>
                                        <p:tav tm="100000">
                                          <p:val>
                                            <p:strVal val="#ppt_x"/>
                                          </p:val>
                                        </p:tav>
                                      </p:tavLst>
                                    </p:anim>
                                    <p:anim calcmode="lin" valueType="num">
                                      <p:cBhvr additive="base">
                                        <p:cTn id="32"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5" grpId="0" animBg="1"/>
      <p:bldP spid="12294" grpId="0"/>
      <p:bldP spid="18" grpId="0" animBg="1"/>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Rectangle 4"/>
          <p:cNvSpPr>
            <a:spLocks noChangeArrowheads="1"/>
          </p:cNvSpPr>
          <p:nvPr/>
        </p:nvSpPr>
        <p:spPr bwMode="auto">
          <a:xfrm>
            <a:off x="0" y="0"/>
            <a:ext cx="1841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i="1">
                <a:solidFill>
                  <a:srgbClr val="FFCC00"/>
                </a:solidFill>
                <a:latin typeface="Times New Roman" panose="02020603050405020304" pitchFamily="18" charset="0"/>
              </a:defRPr>
            </a:lvl1pPr>
            <a:lvl2pPr marL="742950" indent="-285750">
              <a:defRPr sz="1400" b="1" i="1">
                <a:solidFill>
                  <a:srgbClr val="FFCC00"/>
                </a:solidFill>
                <a:latin typeface="Times New Roman" panose="02020603050405020304" pitchFamily="18" charset="0"/>
              </a:defRPr>
            </a:lvl2pPr>
            <a:lvl3pPr marL="1143000" indent="-228600">
              <a:defRPr sz="1400" b="1" i="1">
                <a:solidFill>
                  <a:srgbClr val="FFCC00"/>
                </a:solidFill>
                <a:latin typeface="Times New Roman" panose="02020603050405020304" pitchFamily="18" charset="0"/>
              </a:defRPr>
            </a:lvl3pPr>
            <a:lvl4pPr marL="1600200" indent="-228600">
              <a:defRPr sz="1400" b="1" i="1">
                <a:solidFill>
                  <a:srgbClr val="FFCC00"/>
                </a:solidFill>
                <a:latin typeface="Times New Roman" panose="02020603050405020304" pitchFamily="18" charset="0"/>
              </a:defRPr>
            </a:lvl4pPr>
            <a:lvl5pPr marL="2057400" indent="-228600">
              <a:defRPr sz="1400" b="1" i="1">
                <a:solidFill>
                  <a:srgbClr val="FFCC00"/>
                </a:solidFill>
                <a:latin typeface="Times New Roman" panose="02020603050405020304" pitchFamily="18" charset="0"/>
              </a:defRPr>
            </a:lvl5pPr>
            <a:lvl6pPr marL="2514600" indent="-228600" eaLnBrk="0" fontAlgn="base" hangingPunct="0">
              <a:spcBef>
                <a:spcPct val="0"/>
              </a:spcBef>
              <a:spcAft>
                <a:spcPct val="0"/>
              </a:spcAft>
              <a:defRPr sz="1400" b="1" i="1">
                <a:solidFill>
                  <a:srgbClr val="FFCC00"/>
                </a:solidFill>
                <a:latin typeface="Times New Roman" panose="02020603050405020304" pitchFamily="18" charset="0"/>
              </a:defRPr>
            </a:lvl6pPr>
            <a:lvl7pPr marL="2971800" indent="-228600" eaLnBrk="0" fontAlgn="base" hangingPunct="0">
              <a:spcBef>
                <a:spcPct val="0"/>
              </a:spcBef>
              <a:spcAft>
                <a:spcPct val="0"/>
              </a:spcAft>
              <a:defRPr sz="1400" b="1" i="1">
                <a:solidFill>
                  <a:srgbClr val="FFCC00"/>
                </a:solidFill>
                <a:latin typeface="Times New Roman" panose="02020603050405020304" pitchFamily="18" charset="0"/>
              </a:defRPr>
            </a:lvl7pPr>
            <a:lvl8pPr marL="3429000" indent="-228600" eaLnBrk="0" fontAlgn="base" hangingPunct="0">
              <a:spcBef>
                <a:spcPct val="0"/>
              </a:spcBef>
              <a:spcAft>
                <a:spcPct val="0"/>
              </a:spcAft>
              <a:defRPr sz="1400" b="1" i="1">
                <a:solidFill>
                  <a:srgbClr val="FFCC00"/>
                </a:solidFill>
                <a:latin typeface="Times New Roman" panose="02020603050405020304" pitchFamily="18" charset="0"/>
              </a:defRPr>
            </a:lvl8pPr>
            <a:lvl9pPr marL="3886200" indent="-228600" eaLnBrk="0" fontAlgn="base" hangingPunct="0">
              <a:spcBef>
                <a:spcPct val="0"/>
              </a:spcBef>
              <a:spcAft>
                <a:spcPct val="0"/>
              </a:spcAft>
              <a:defRPr sz="1400" b="1" i="1">
                <a:solidFill>
                  <a:srgbClr val="FFCC00"/>
                </a:solidFill>
                <a:latin typeface="Times New Roman" panose="02020603050405020304" pitchFamily="18" charset="0"/>
              </a:defRPr>
            </a:lvl9pPr>
          </a:lstStyle>
          <a:p>
            <a:pPr eaLnBrk="0" fontAlgn="base" hangingPunct="0">
              <a:spcBef>
                <a:spcPct val="50000"/>
              </a:spcBef>
              <a:spcAft>
                <a:spcPct val="0"/>
              </a:spcAft>
            </a:pPr>
            <a:endParaRPr lang="en-US" smtClean="0">
              <a:solidFill>
                <a:srgbClr val="FFEAC5"/>
              </a:solidFill>
              <a:latin typeface="Book Antiqua" panose="02040602050305030304" pitchFamily="18" charset="0"/>
            </a:endParaRPr>
          </a:p>
        </p:txBody>
      </p:sp>
      <p:sp>
        <p:nvSpPr>
          <p:cNvPr id="12295" name="Rectangle 7"/>
          <p:cNvSpPr>
            <a:spLocks noChangeArrowheads="1"/>
          </p:cNvSpPr>
          <p:nvPr/>
        </p:nvSpPr>
        <p:spPr bwMode="auto">
          <a:xfrm>
            <a:off x="273050" y="2536825"/>
            <a:ext cx="8672513" cy="1273175"/>
          </a:xfrm>
          <a:prstGeom prst="rect">
            <a:avLst/>
          </a:prstGeom>
          <a:solidFill>
            <a:srgbClr val="9933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20000"/>
              </a:spcBef>
              <a:spcAft>
                <a:spcPct val="0"/>
              </a:spcAft>
              <a:buClr>
                <a:srgbClr val="404960"/>
              </a:buClr>
              <a:buSzPct val="65000"/>
              <a:buFont typeface="Wingdings" panose="05000000000000000000" pitchFamily="2" charset="2"/>
              <a:buNone/>
              <a:defRPr/>
            </a:pPr>
            <a:r>
              <a:rPr lang="en-US" sz="2400" b="1" dirty="0">
                <a:solidFill>
                  <a:srgbClr val="FFFFFF"/>
                </a:solidFill>
                <a:effectLst>
                  <a:outerShdw blurRad="38100" dist="38100" dir="2700000" algn="tl">
                    <a:srgbClr val="000000"/>
                  </a:outerShdw>
                </a:effectLst>
              </a:rPr>
              <a:t>Discrete variables:  </a:t>
            </a:r>
            <a:r>
              <a:rPr lang="en-US" sz="2400" dirty="0">
                <a:solidFill>
                  <a:srgbClr val="FFFFFF"/>
                </a:solidFill>
              </a:rPr>
              <a:t>are variables that assume values that can be counted. They are obtained by counting.</a:t>
            </a:r>
          </a:p>
          <a:p>
            <a:pPr marL="342900" indent="-342900" eaLnBrk="0" fontAlgn="base" hangingPunct="0">
              <a:spcBef>
                <a:spcPct val="20000"/>
              </a:spcBef>
              <a:spcAft>
                <a:spcPct val="0"/>
              </a:spcAft>
              <a:buClr>
                <a:srgbClr val="FFB8AA">
                  <a:lumMod val="50000"/>
                </a:srgbClr>
              </a:buClr>
              <a:buSzPct val="65000"/>
              <a:buFont typeface="Wingdings" panose="05000000000000000000" pitchFamily="2" charset="2"/>
              <a:buChar char="ü"/>
              <a:defRPr/>
            </a:pPr>
            <a:r>
              <a:rPr lang="en-US" sz="2400" dirty="0">
                <a:solidFill>
                  <a:srgbClr val="FFFFFF"/>
                </a:solidFill>
              </a:rPr>
              <a:t>Example: number of sensors, number of vehicle crashes.    </a:t>
            </a:r>
          </a:p>
        </p:txBody>
      </p:sp>
      <p:sp>
        <p:nvSpPr>
          <p:cNvPr id="14340" name="Rectangle 5"/>
          <p:cNvSpPr>
            <a:spLocks noGrp="1" noChangeArrowheads="1"/>
          </p:cNvSpPr>
          <p:nvPr/>
        </p:nvSpPr>
        <p:spPr bwMode="auto">
          <a:xfrm>
            <a:off x="0" y="0"/>
            <a:ext cx="9144000" cy="604838"/>
          </a:xfrm>
          <a:prstGeom prst="rect">
            <a:avLst/>
          </a:prstGeom>
          <a:solidFill>
            <a:srgbClr val="009900"/>
          </a:solidFill>
          <a:ln w="9525">
            <a:solidFill>
              <a:srgbClr val="009900"/>
            </a:solidFill>
            <a:miter lim="800000"/>
            <a:headEnd/>
            <a:tailEnd/>
          </a:ln>
        </p:spPr>
        <p:txBody>
          <a:bodyPr anchor="ctr"/>
          <a:lstStyle>
            <a:lvl1pPr>
              <a:defRPr sz="1400" b="1" i="1">
                <a:solidFill>
                  <a:srgbClr val="FFCC00"/>
                </a:solidFill>
                <a:latin typeface="Times New Roman" panose="02020603050405020304" pitchFamily="18" charset="0"/>
              </a:defRPr>
            </a:lvl1pPr>
            <a:lvl2pPr marL="742950" indent="-285750">
              <a:defRPr sz="1400" b="1" i="1">
                <a:solidFill>
                  <a:srgbClr val="FFCC00"/>
                </a:solidFill>
                <a:latin typeface="Times New Roman" panose="02020603050405020304" pitchFamily="18" charset="0"/>
              </a:defRPr>
            </a:lvl2pPr>
            <a:lvl3pPr marL="1143000" indent="-228600">
              <a:defRPr sz="1400" b="1" i="1">
                <a:solidFill>
                  <a:srgbClr val="FFCC00"/>
                </a:solidFill>
                <a:latin typeface="Times New Roman" panose="02020603050405020304" pitchFamily="18" charset="0"/>
              </a:defRPr>
            </a:lvl3pPr>
            <a:lvl4pPr marL="1600200" indent="-228600">
              <a:defRPr sz="1400" b="1" i="1">
                <a:solidFill>
                  <a:srgbClr val="FFCC00"/>
                </a:solidFill>
                <a:latin typeface="Times New Roman" panose="02020603050405020304" pitchFamily="18" charset="0"/>
              </a:defRPr>
            </a:lvl4pPr>
            <a:lvl5pPr marL="2057400" indent="-228600">
              <a:defRPr sz="1400" b="1" i="1">
                <a:solidFill>
                  <a:srgbClr val="FFCC00"/>
                </a:solidFill>
                <a:latin typeface="Times New Roman" panose="02020603050405020304" pitchFamily="18" charset="0"/>
              </a:defRPr>
            </a:lvl5pPr>
            <a:lvl6pPr marL="2514600" indent="-228600" eaLnBrk="0" fontAlgn="base" hangingPunct="0">
              <a:spcBef>
                <a:spcPct val="0"/>
              </a:spcBef>
              <a:spcAft>
                <a:spcPct val="0"/>
              </a:spcAft>
              <a:defRPr sz="1400" b="1" i="1">
                <a:solidFill>
                  <a:srgbClr val="FFCC00"/>
                </a:solidFill>
                <a:latin typeface="Times New Roman" panose="02020603050405020304" pitchFamily="18" charset="0"/>
              </a:defRPr>
            </a:lvl6pPr>
            <a:lvl7pPr marL="2971800" indent="-228600" eaLnBrk="0" fontAlgn="base" hangingPunct="0">
              <a:spcBef>
                <a:spcPct val="0"/>
              </a:spcBef>
              <a:spcAft>
                <a:spcPct val="0"/>
              </a:spcAft>
              <a:defRPr sz="1400" b="1" i="1">
                <a:solidFill>
                  <a:srgbClr val="FFCC00"/>
                </a:solidFill>
                <a:latin typeface="Times New Roman" panose="02020603050405020304" pitchFamily="18" charset="0"/>
              </a:defRPr>
            </a:lvl7pPr>
            <a:lvl8pPr marL="3429000" indent="-228600" eaLnBrk="0" fontAlgn="base" hangingPunct="0">
              <a:spcBef>
                <a:spcPct val="0"/>
              </a:spcBef>
              <a:spcAft>
                <a:spcPct val="0"/>
              </a:spcAft>
              <a:defRPr sz="1400" b="1" i="1">
                <a:solidFill>
                  <a:srgbClr val="FFCC00"/>
                </a:solidFill>
                <a:latin typeface="Times New Roman" panose="02020603050405020304" pitchFamily="18" charset="0"/>
              </a:defRPr>
            </a:lvl8pPr>
            <a:lvl9pPr marL="3886200" indent="-228600" eaLnBrk="0" fontAlgn="base" hangingPunct="0">
              <a:spcBef>
                <a:spcPct val="0"/>
              </a:spcBef>
              <a:spcAft>
                <a:spcPct val="0"/>
              </a:spcAft>
              <a:defRPr sz="1400" b="1" i="1">
                <a:solidFill>
                  <a:srgbClr val="FFCC00"/>
                </a:solidFill>
                <a:latin typeface="Times New Roman" panose="02020603050405020304" pitchFamily="18" charset="0"/>
              </a:defRPr>
            </a:lvl9pPr>
          </a:lstStyle>
          <a:p>
            <a:pPr fontAlgn="base">
              <a:lnSpc>
                <a:spcPct val="90000"/>
              </a:lnSpc>
              <a:spcBef>
                <a:spcPct val="0"/>
              </a:spcBef>
              <a:spcAft>
                <a:spcPct val="0"/>
              </a:spcAft>
            </a:pPr>
            <a:r>
              <a:rPr lang="en-US" sz="3200" i="0" smtClean="0">
                <a:solidFill>
                  <a:srgbClr val="FFEAC5"/>
                </a:solidFill>
                <a:latin typeface="Arial" panose="020B0604020202020204" pitchFamily="34" charset="0"/>
                <a:cs typeface="Arial" panose="020B0604020202020204" pitchFamily="34" charset="0"/>
              </a:rPr>
              <a:t>Variable</a:t>
            </a:r>
          </a:p>
        </p:txBody>
      </p:sp>
      <p:sp>
        <p:nvSpPr>
          <p:cNvPr id="13317" name="Rectangle 7"/>
          <p:cNvSpPr>
            <a:spLocks noChangeArrowheads="1"/>
          </p:cNvSpPr>
          <p:nvPr/>
        </p:nvSpPr>
        <p:spPr bwMode="auto">
          <a:xfrm>
            <a:off x="184150" y="792163"/>
            <a:ext cx="8445500" cy="1347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i="1">
                <a:solidFill>
                  <a:srgbClr val="FFCC00"/>
                </a:solidFill>
                <a:latin typeface="Times New Roman" panose="02020603050405020304" pitchFamily="18" charset="0"/>
              </a:defRPr>
            </a:lvl1pPr>
            <a:lvl2pPr marL="800100" indent="-342900">
              <a:defRPr sz="1400" b="1" i="1">
                <a:solidFill>
                  <a:srgbClr val="FFCC00"/>
                </a:solidFill>
                <a:latin typeface="Times New Roman" panose="02020603050405020304" pitchFamily="18" charset="0"/>
              </a:defRPr>
            </a:lvl2pPr>
            <a:lvl3pPr marL="1143000" indent="-228600">
              <a:defRPr sz="1400" b="1" i="1">
                <a:solidFill>
                  <a:srgbClr val="FFCC00"/>
                </a:solidFill>
                <a:latin typeface="Times New Roman" panose="02020603050405020304" pitchFamily="18" charset="0"/>
              </a:defRPr>
            </a:lvl3pPr>
            <a:lvl4pPr marL="1600200" indent="-228600">
              <a:defRPr sz="1400" b="1" i="1">
                <a:solidFill>
                  <a:srgbClr val="FFCC00"/>
                </a:solidFill>
                <a:latin typeface="Times New Roman" panose="02020603050405020304" pitchFamily="18" charset="0"/>
              </a:defRPr>
            </a:lvl4pPr>
            <a:lvl5pPr marL="2057400" indent="-228600">
              <a:defRPr sz="1400" b="1" i="1">
                <a:solidFill>
                  <a:srgbClr val="FFCC00"/>
                </a:solidFill>
                <a:latin typeface="Times New Roman" panose="02020603050405020304" pitchFamily="18" charset="0"/>
              </a:defRPr>
            </a:lvl5pPr>
            <a:lvl6pPr marL="2514600" indent="-228600" eaLnBrk="0" fontAlgn="base" hangingPunct="0">
              <a:spcBef>
                <a:spcPct val="0"/>
              </a:spcBef>
              <a:spcAft>
                <a:spcPct val="0"/>
              </a:spcAft>
              <a:defRPr sz="1400" b="1" i="1">
                <a:solidFill>
                  <a:srgbClr val="FFCC00"/>
                </a:solidFill>
                <a:latin typeface="Times New Roman" panose="02020603050405020304" pitchFamily="18" charset="0"/>
              </a:defRPr>
            </a:lvl6pPr>
            <a:lvl7pPr marL="2971800" indent="-228600" eaLnBrk="0" fontAlgn="base" hangingPunct="0">
              <a:spcBef>
                <a:spcPct val="0"/>
              </a:spcBef>
              <a:spcAft>
                <a:spcPct val="0"/>
              </a:spcAft>
              <a:defRPr sz="1400" b="1" i="1">
                <a:solidFill>
                  <a:srgbClr val="FFCC00"/>
                </a:solidFill>
                <a:latin typeface="Times New Roman" panose="02020603050405020304" pitchFamily="18" charset="0"/>
              </a:defRPr>
            </a:lvl7pPr>
            <a:lvl8pPr marL="3429000" indent="-228600" eaLnBrk="0" fontAlgn="base" hangingPunct="0">
              <a:spcBef>
                <a:spcPct val="0"/>
              </a:spcBef>
              <a:spcAft>
                <a:spcPct val="0"/>
              </a:spcAft>
              <a:defRPr sz="1400" b="1" i="1">
                <a:solidFill>
                  <a:srgbClr val="FFCC00"/>
                </a:solidFill>
                <a:latin typeface="Times New Roman" panose="02020603050405020304" pitchFamily="18" charset="0"/>
              </a:defRPr>
            </a:lvl8pPr>
            <a:lvl9pPr marL="3886200" indent="-228600" eaLnBrk="0" fontAlgn="base" hangingPunct="0">
              <a:spcBef>
                <a:spcPct val="0"/>
              </a:spcBef>
              <a:spcAft>
                <a:spcPct val="0"/>
              </a:spcAft>
              <a:defRPr sz="1400" b="1" i="1">
                <a:solidFill>
                  <a:srgbClr val="FFCC00"/>
                </a:solidFill>
                <a:latin typeface="Times New Roman" panose="02020603050405020304" pitchFamily="18" charset="0"/>
              </a:defRPr>
            </a:lvl9pPr>
          </a:lstStyle>
          <a:p>
            <a:pPr eaLnBrk="0" fontAlgn="base" hangingPunct="0">
              <a:spcBef>
                <a:spcPct val="20000"/>
              </a:spcBef>
              <a:spcAft>
                <a:spcPct val="0"/>
              </a:spcAft>
              <a:buClr>
                <a:srgbClr val="404960"/>
              </a:buClr>
              <a:buSzPct val="65000"/>
              <a:buFont typeface="Wingdings" panose="05000000000000000000" pitchFamily="2" charset="2"/>
              <a:buNone/>
            </a:pPr>
            <a:r>
              <a:rPr lang="en-US" sz="2400" b="0" i="0" smtClean="0">
                <a:solidFill>
                  <a:srgbClr val="000000"/>
                </a:solidFill>
              </a:rPr>
              <a:t>The quantitative variable can further be classified into two groups:</a:t>
            </a:r>
          </a:p>
          <a:p>
            <a:pPr lvl="1" eaLnBrk="0" fontAlgn="base" hangingPunct="0">
              <a:spcBef>
                <a:spcPct val="20000"/>
              </a:spcBef>
              <a:spcAft>
                <a:spcPct val="0"/>
              </a:spcAft>
              <a:buClr>
                <a:srgbClr val="404960"/>
              </a:buClr>
              <a:buSzPct val="65000"/>
              <a:buFont typeface="Wingdings" panose="05000000000000000000" pitchFamily="2" charset="2"/>
              <a:buChar char="ü"/>
            </a:pPr>
            <a:r>
              <a:rPr lang="en-US" sz="2400" b="0" i="0" smtClean="0">
                <a:solidFill>
                  <a:srgbClr val="000000"/>
                </a:solidFill>
              </a:rPr>
              <a:t>Discrete variable</a:t>
            </a:r>
          </a:p>
          <a:p>
            <a:pPr lvl="1" eaLnBrk="0" fontAlgn="base" hangingPunct="0">
              <a:spcBef>
                <a:spcPct val="20000"/>
              </a:spcBef>
              <a:spcAft>
                <a:spcPct val="0"/>
              </a:spcAft>
              <a:buClr>
                <a:srgbClr val="404960"/>
              </a:buClr>
              <a:buSzPct val="65000"/>
              <a:buFont typeface="Wingdings" panose="05000000000000000000" pitchFamily="2" charset="2"/>
              <a:buChar char="ü"/>
            </a:pPr>
            <a:r>
              <a:rPr lang="en-US" sz="2400" b="0" i="0" smtClean="0">
                <a:solidFill>
                  <a:srgbClr val="000000"/>
                </a:solidFill>
              </a:rPr>
              <a:t>Continuous variable</a:t>
            </a:r>
          </a:p>
        </p:txBody>
      </p:sp>
      <p:sp>
        <p:nvSpPr>
          <p:cNvPr id="18" name="Rectangle 7"/>
          <p:cNvSpPr>
            <a:spLocks noChangeArrowheads="1"/>
          </p:cNvSpPr>
          <p:nvPr/>
        </p:nvSpPr>
        <p:spPr bwMode="auto">
          <a:xfrm>
            <a:off x="273050" y="4611688"/>
            <a:ext cx="8597900" cy="1643527"/>
          </a:xfrm>
          <a:prstGeom prst="rect">
            <a:avLst/>
          </a:prstGeom>
          <a:solidFill>
            <a:srgbClr val="9933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20000"/>
              </a:spcBef>
              <a:spcAft>
                <a:spcPct val="0"/>
              </a:spcAft>
              <a:buClr>
                <a:srgbClr val="404960"/>
              </a:buClr>
              <a:buSzPct val="65000"/>
              <a:buFont typeface="Wingdings" panose="05000000000000000000" pitchFamily="2" charset="2"/>
              <a:buNone/>
              <a:defRPr/>
            </a:pPr>
            <a:r>
              <a:rPr lang="en-US" sz="2400" b="1" dirty="0">
                <a:solidFill>
                  <a:srgbClr val="FFFFFF"/>
                </a:solidFill>
                <a:effectLst>
                  <a:outerShdw blurRad="38100" dist="38100" dir="2700000" algn="tl">
                    <a:srgbClr val="000000"/>
                  </a:outerShdw>
                </a:effectLst>
              </a:rPr>
              <a:t>Continuous variables:  </a:t>
            </a:r>
            <a:r>
              <a:rPr lang="en-US" sz="2400" dirty="0">
                <a:solidFill>
                  <a:srgbClr val="FFFFFF"/>
                </a:solidFill>
              </a:rPr>
              <a:t>are variables that assume all values between any two specific values. They are obtained by measuring</a:t>
            </a:r>
          </a:p>
          <a:p>
            <a:pPr marL="342900" indent="-342900" eaLnBrk="0" fontAlgn="base" hangingPunct="0">
              <a:spcBef>
                <a:spcPct val="20000"/>
              </a:spcBef>
              <a:spcAft>
                <a:spcPct val="0"/>
              </a:spcAft>
              <a:buClr>
                <a:srgbClr val="404960"/>
              </a:buClr>
              <a:buSzPct val="65000"/>
              <a:buFont typeface="Wingdings" panose="05000000000000000000" pitchFamily="2" charset="2"/>
              <a:buChar char="ü"/>
              <a:defRPr/>
            </a:pPr>
            <a:r>
              <a:rPr lang="en-US" sz="2400" dirty="0">
                <a:solidFill>
                  <a:srgbClr val="FFFFFF"/>
                </a:solidFill>
              </a:rPr>
              <a:t>Example: </a:t>
            </a:r>
            <a:r>
              <a:rPr lang="en-US" sz="2400" dirty="0" smtClean="0">
                <a:solidFill>
                  <a:srgbClr val="FFFFFF"/>
                </a:solidFill>
              </a:rPr>
              <a:t>distance between two points, </a:t>
            </a:r>
            <a:r>
              <a:rPr lang="en-US" sz="2400" dirty="0">
                <a:solidFill>
                  <a:srgbClr val="FFFFFF"/>
                </a:solidFill>
              </a:rPr>
              <a:t>weight of soil sample, pressure in tire</a:t>
            </a: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3317">
                                            <p:txEl>
                                              <p:pRg st="1" end="1"/>
                                            </p:txEl>
                                          </p:spTgt>
                                        </p:tgtEl>
                                        <p:attrNameLst>
                                          <p:attrName>style.visibility</p:attrName>
                                        </p:attrNameLst>
                                      </p:cBhvr>
                                      <p:to>
                                        <p:strVal val="visible"/>
                                      </p:to>
                                    </p:set>
                                    <p:anim calcmode="lin" valueType="num">
                                      <p:cBhvr additive="base">
                                        <p:cTn id="7" dur="500" fill="hold"/>
                                        <p:tgtEl>
                                          <p:spTgt spid="13317">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31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3317">
                                            <p:txEl>
                                              <p:pRg st="2" end="2"/>
                                            </p:txEl>
                                          </p:spTgt>
                                        </p:tgtEl>
                                        <p:attrNameLst>
                                          <p:attrName>style.visibility</p:attrName>
                                        </p:attrNameLst>
                                      </p:cBhvr>
                                      <p:to>
                                        <p:strVal val="visible"/>
                                      </p:to>
                                    </p:set>
                                    <p:anim calcmode="lin" valueType="num">
                                      <p:cBhvr additive="base">
                                        <p:cTn id="13" dur="500" fill="hold"/>
                                        <p:tgtEl>
                                          <p:spTgt spid="13317">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331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2295"/>
                                        </p:tgtEl>
                                        <p:attrNameLst>
                                          <p:attrName>style.visibility</p:attrName>
                                        </p:attrNameLst>
                                      </p:cBhvr>
                                      <p:to>
                                        <p:strVal val="visible"/>
                                      </p:to>
                                    </p:set>
                                    <p:anim calcmode="lin" valueType="num">
                                      <p:cBhvr additive="base">
                                        <p:cTn id="19" dur="500" fill="hold"/>
                                        <p:tgtEl>
                                          <p:spTgt spid="12295"/>
                                        </p:tgtEl>
                                        <p:attrNameLst>
                                          <p:attrName>ppt_x</p:attrName>
                                        </p:attrNameLst>
                                      </p:cBhvr>
                                      <p:tavLst>
                                        <p:tav tm="0">
                                          <p:val>
                                            <p:strVal val="#ppt_x"/>
                                          </p:val>
                                        </p:tav>
                                        <p:tav tm="100000">
                                          <p:val>
                                            <p:strVal val="#ppt_x"/>
                                          </p:val>
                                        </p:tav>
                                      </p:tavLst>
                                    </p:anim>
                                    <p:anim calcmode="lin" valueType="num">
                                      <p:cBhvr additive="base">
                                        <p:cTn id="20" dur="500" fill="hold"/>
                                        <p:tgtEl>
                                          <p:spTgt spid="12295"/>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8"/>
                                        </p:tgtEl>
                                        <p:attrNameLst>
                                          <p:attrName>style.visibility</p:attrName>
                                        </p:attrNameLst>
                                      </p:cBhvr>
                                      <p:to>
                                        <p:strVal val="visible"/>
                                      </p:to>
                                    </p:set>
                                    <p:anim calcmode="lin" valueType="num">
                                      <p:cBhvr additive="base">
                                        <p:cTn id="25" dur="500" fill="hold"/>
                                        <p:tgtEl>
                                          <p:spTgt spid="18"/>
                                        </p:tgtEl>
                                        <p:attrNameLst>
                                          <p:attrName>ppt_x</p:attrName>
                                        </p:attrNameLst>
                                      </p:cBhvr>
                                      <p:tavLst>
                                        <p:tav tm="0">
                                          <p:val>
                                            <p:strVal val="#ppt_x"/>
                                          </p:val>
                                        </p:tav>
                                        <p:tav tm="100000">
                                          <p:val>
                                            <p:strVal val="#ppt_x"/>
                                          </p:val>
                                        </p:tav>
                                      </p:tavLst>
                                    </p:anim>
                                    <p:anim calcmode="lin" valueType="num">
                                      <p:cBhvr additive="base">
                                        <p:cTn id="26"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5" grpId="0" animBg="1"/>
      <p:bldP spid="18" grpId="0" animBg="1"/>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2" name="Rectangle 4"/>
          <p:cNvSpPr>
            <a:spLocks noChangeArrowheads="1"/>
          </p:cNvSpPr>
          <p:nvPr/>
        </p:nvSpPr>
        <p:spPr bwMode="auto">
          <a:xfrm>
            <a:off x="0" y="0"/>
            <a:ext cx="1841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i="1">
                <a:solidFill>
                  <a:srgbClr val="FFCC00"/>
                </a:solidFill>
                <a:latin typeface="Times New Roman" panose="02020603050405020304" pitchFamily="18" charset="0"/>
              </a:defRPr>
            </a:lvl1pPr>
            <a:lvl2pPr marL="742950" indent="-285750">
              <a:defRPr sz="1400" b="1" i="1">
                <a:solidFill>
                  <a:srgbClr val="FFCC00"/>
                </a:solidFill>
                <a:latin typeface="Times New Roman" panose="02020603050405020304" pitchFamily="18" charset="0"/>
              </a:defRPr>
            </a:lvl2pPr>
            <a:lvl3pPr marL="1143000" indent="-228600">
              <a:defRPr sz="1400" b="1" i="1">
                <a:solidFill>
                  <a:srgbClr val="FFCC00"/>
                </a:solidFill>
                <a:latin typeface="Times New Roman" panose="02020603050405020304" pitchFamily="18" charset="0"/>
              </a:defRPr>
            </a:lvl3pPr>
            <a:lvl4pPr marL="1600200" indent="-228600">
              <a:defRPr sz="1400" b="1" i="1">
                <a:solidFill>
                  <a:srgbClr val="FFCC00"/>
                </a:solidFill>
                <a:latin typeface="Times New Roman" panose="02020603050405020304" pitchFamily="18" charset="0"/>
              </a:defRPr>
            </a:lvl4pPr>
            <a:lvl5pPr marL="2057400" indent="-228600">
              <a:defRPr sz="1400" b="1" i="1">
                <a:solidFill>
                  <a:srgbClr val="FFCC00"/>
                </a:solidFill>
                <a:latin typeface="Times New Roman" panose="02020603050405020304" pitchFamily="18" charset="0"/>
              </a:defRPr>
            </a:lvl5pPr>
            <a:lvl6pPr marL="2514600" indent="-228600" eaLnBrk="0" fontAlgn="base" hangingPunct="0">
              <a:spcBef>
                <a:spcPct val="0"/>
              </a:spcBef>
              <a:spcAft>
                <a:spcPct val="0"/>
              </a:spcAft>
              <a:defRPr sz="1400" b="1" i="1">
                <a:solidFill>
                  <a:srgbClr val="FFCC00"/>
                </a:solidFill>
                <a:latin typeface="Times New Roman" panose="02020603050405020304" pitchFamily="18" charset="0"/>
              </a:defRPr>
            </a:lvl6pPr>
            <a:lvl7pPr marL="2971800" indent="-228600" eaLnBrk="0" fontAlgn="base" hangingPunct="0">
              <a:spcBef>
                <a:spcPct val="0"/>
              </a:spcBef>
              <a:spcAft>
                <a:spcPct val="0"/>
              </a:spcAft>
              <a:defRPr sz="1400" b="1" i="1">
                <a:solidFill>
                  <a:srgbClr val="FFCC00"/>
                </a:solidFill>
                <a:latin typeface="Times New Roman" panose="02020603050405020304" pitchFamily="18" charset="0"/>
              </a:defRPr>
            </a:lvl7pPr>
            <a:lvl8pPr marL="3429000" indent="-228600" eaLnBrk="0" fontAlgn="base" hangingPunct="0">
              <a:spcBef>
                <a:spcPct val="0"/>
              </a:spcBef>
              <a:spcAft>
                <a:spcPct val="0"/>
              </a:spcAft>
              <a:defRPr sz="1400" b="1" i="1">
                <a:solidFill>
                  <a:srgbClr val="FFCC00"/>
                </a:solidFill>
                <a:latin typeface="Times New Roman" panose="02020603050405020304" pitchFamily="18" charset="0"/>
              </a:defRPr>
            </a:lvl8pPr>
            <a:lvl9pPr marL="3886200" indent="-228600" eaLnBrk="0" fontAlgn="base" hangingPunct="0">
              <a:spcBef>
                <a:spcPct val="0"/>
              </a:spcBef>
              <a:spcAft>
                <a:spcPct val="0"/>
              </a:spcAft>
              <a:defRPr sz="1400" b="1" i="1">
                <a:solidFill>
                  <a:srgbClr val="FFCC00"/>
                </a:solidFill>
                <a:latin typeface="Times New Roman" panose="02020603050405020304" pitchFamily="18" charset="0"/>
              </a:defRPr>
            </a:lvl9pPr>
          </a:lstStyle>
          <a:p>
            <a:pPr eaLnBrk="0" fontAlgn="base" hangingPunct="0">
              <a:spcBef>
                <a:spcPct val="50000"/>
              </a:spcBef>
              <a:spcAft>
                <a:spcPct val="0"/>
              </a:spcAft>
            </a:pPr>
            <a:endParaRPr lang="en-US" smtClean="0">
              <a:solidFill>
                <a:srgbClr val="FFEAC5"/>
              </a:solidFill>
              <a:latin typeface="Book Antiqua" panose="02040602050305030304" pitchFamily="18" charset="0"/>
            </a:endParaRPr>
          </a:p>
        </p:txBody>
      </p:sp>
      <p:sp>
        <p:nvSpPr>
          <p:cNvPr id="15363" name="Rectangle 5"/>
          <p:cNvSpPr>
            <a:spLocks noGrp="1" noChangeArrowheads="1"/>
          </p:cNvSpPr>
          <p:nvPr/>
        </p:nvSpPr>
        <p:spPr bwMode="auto">
          <a:xfrm>
            <a:off x="0" y="0"/>
            <a:ext cx="9144000" cy="604838"/>
          </a:xfrm>
          <a:prstGeom prst="rect">
            <a:avLst/>
          </a:prstGeom>
          <a:solidFill>
            <a:srgbClr val="009900"/>
          </a:solidFill>
          <a:ln w="9525">
            <a:solidFill>
              <a:srgbClr val="009900"/>
            </a:solidFill>
            <a:miter lim="800000"/>
            <a:headEnd/>
            <a:tailEnd/>
          </a:ln>
        </p:spPr>
        <p:txBody>
          <a:bodyPr anchor="ctr"/>
          <a:lstStyle>
            <a:lvl1pPr>
              <a:defRPr sz="1400" b="1" i="1">
                <a:solidFill>
                  <a:srgbClr val="FFCC00"/>
                </a:solidFill>
                <a:latin typeface="Times New Roman" panose="02020603050405020304" pitchFamily="18" charset="0"/>
              </a:defRPr>
            </a:lvl1pPr>
            <a:lvl2pPr marL="742950" indent="-285750">
              <a:defRPr sz="1400" b="1" i="1">
                <a:solidFill>
                  <a:srgbClr val="FFCC00"/>
                </a:solidFill>
                <a:latin typeface="Times New Roman" panose="02020603050405020304" pitchFamily="18" charset="0"/>
              </a:defRPr>
            </a:lvl2pPr>
            <a:lvl3pPr marL="1143000" indent="-228600">
              <a:defRPr sz="1400" b="1" i="1">
                <a:solidFill>
                  <a:srgbClr val="FFCC00"/>
                </a:solidFill>
                <a:latin typeface="Times New Roman" panose="02020603050405020304" pitchFamily="18" charset="0"/>
              </a:defRPr>
            </a:lvl3pPr>
            <a:lvl4pPr marL="1600200" indent="-228600">
              <a:defRPr sz="1400" b="1" i="1">
                <a:solidFill>
                  <a:srgbClr val="FFCC00"/>
                </a:solidFill>
                <a:latin typeface="Times New Roman" panose="02020603050405020304" pitchFamily="18" charset="0"/>
              </a:defRPr>
            </a:lvl4pPr>
            <a:lvl5pPr marL="2057400" indent="-228600">
              <a:defRPr sz="1400" b="1" i="1">
                <a:solidFill>
                  <a:srgbClr val="FFCC00"/>
                </a:solidFill>
                <a:latin typeface="Times New Roman" panose="02020603050405020304" pitchFamily="18" charset="0"/>
              </a:defRPr>
            </a:lvl5pPr>
            <a:lvl6pPr marL="2514600" indent="-228600" eaLnBrk="0" fontAlgn="base" hangingPunct="0">
              <a:spcBef>
                <a:spcPct val="0"/>
              </a:spcBef>
              <a:spcAft>
                <a:spcPct val="0"/>
              </a:spcAft>
              <a:defRPr sz="1400" b="1" i="1">
                <a:solidFill>
                  <a:srgbClr val="FFCC00"/>
                </a:solidFill>
                <a:latin typeface="Times New Roman" panose="02020603050405020304" pitchFamily="18" charset="0"/>
              </a:defRPr>
            </a:lvl6pPr>
            <a:lvl7pPr marL="2971800" indent="-228600" eaLnBrk="0" fontAlgn="base" hangingPunct="0">
              <a:spcBef>
                <a:spcPct val="0"/>
              </a:spcBef>
              <a:spcAft>
                <a:spcPct val="0"/>
              </a:spcAft>
              <a:defRPr sz="1400" b="1" i="1">
                <a:solidFill>
                  <a:srgbClr val="FFCC00"/>
                </a:solidFill>
                <a:latin typeface="Times New Roman" panose="02020603050405020304" pitchFamily="18" charset="0"/>
              </a:defRPr>
            </a:lvl7pPr>
            <a:lvl8pPr marL="3429000" indent="-228600" eaLnBrk="0" fontAlgn="base" hangingPunct="0">
              <a:spcBef>
                <a:spcPct val="0"/>
              </a:spcBef>
              <a:spcAft>
                <a:spcPct val="0"/>
              </a:spcAft>
              <a:defRPr sz="1400" b="1" i="1">
                <a:solidFill>
                  <a:srgbClr val="FFCC00"/>
                </a:solidFill>
                <a:latin typeface="Times New Roman" panose="02020603050405020304" pitchFamily="18" charset="0"/>
              </a:defRPr>
            </a:lvl8pPr>
            <a:lvl9pPr marL="3886200" indent="-228600" eaLnBrk="0" fontAlgn="base" hangingPunct="0">
              <a:spcBef>
                <a:spcPct val="0"/>
              </a:spcBef>
              <a:spcAft>
                <a:spcPct val="0"/>
              </a:spcAft>
              <a:defRPr sz="1400" b="1" i="1">
                <a:solidFill>
                  <a:srgbClr val="FFCC00"/>
                </a:solidFill>
                <a:latin typeface="Times New Roman" panose="02020603050405020304" pitchFamily="18" charset="0"/>
              </a:defRPr>
            </a:lvl9pPr>
          </a:lstStyle>
          <a:p>
            <a:pPr fontAlgn="base">
              <a:lnSpc>
                <a:spcPct val="90000"/>
              </a:lnSpc>
              <a:spcBef>
                <a:spcPct val="0"/>
              </a:spcBef>
              <a:spcAft>
                <a:spcPct val="0"/>
              </a:spcAft>
            </a:pPr>
            <a:r>
              <a:rPr lang="en-US" sz="3200" i="0" smtClean="0">
                <a:solidFill>
                  <a:srgbClr val="FFEAC5"/>
                </a:solidFill>
                <a:latin typeface="Arial" panose="020B0604020202020204" pitchFamily="34" charset="0"/>
                <a:cs typeface="Arial" panose="020B0604020202020204" pitchFamily="34" charset="0"/>
              </a:rPr>
              <a:t>Scale of Measurement</a:t>
            </a:r>
          </a:p>
        </p:txBody>
      </p:sp>
      <p:sp>
        <p:nvSpPr>
          <p:cNvPr id="15364" name="Rectangle 7"/>
          <p:cNvSpPr>
            <a:spLocks noChangeArrowheads="1"/>
          </p:cNvSpPr>
          <p:nvPr/>
        </p:nvSpPr>
        <p:spPr bwMode="auto">
          <a:xfrm>
            <a:off x="184150" y="792163"/>
            <a:ext cx="844550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i="1">
                <a:solidFill>
                  <a:srgbClr val="FFCC00"/>
                </a:solidFill>
                <a:latin typeface="Times New Roman" panose="02020603050405020304" pitchFamily="18" charset="0"/>
              </a:defRPr>
            </a:lvl1pPr>
            <a:lvl2pPr marL="742950" indent="-285750">
              <a:defRPr sz="1400" b="1" i="1">
                <a:solidFill>
                  <a:srgbClr val="FFCC00"/>
                </a:solidFill>
                <a:latin typeface="Times New Roman" panose="02020603050405020304" pitchFamily="18" charset="0"/>
              </a:defRPr>
            </a:lvl2pPr>
            <a:lvl3pPr marL="1143000" indent="-228600">
              <a:defRPr sz="1400" b="1" i="1">
                <a:solidFill>
                  <a:srgbClr val="FFCC00"/>
                </a:solidFill>
                <a:latin typeface="Times New Roman" panose="02020603050405020304" pitchFamily="18" charset="0"/>
              </a:defRPr>
            </a:lvl3pPr>
            <a:lvl4pPr marL="1600200" indent="-228600">
              <a:defRPr sz="1400" b="1" i="1">
                <a:solidFill>
                  <a:srgbClr val="FFCC00"/>
                </a:solidFill>
                <a:latin typeface="Times New Roman" panose="02020603050405020304" pitchFamily="18" charset="0"/>
              </a:defRPr>
            </a:lvl4pPr>
            <a:lvl5pPr marL="2057400" indent="-228600">
              <a:defRPr sz="1400" b="1" i="1">
                <a:solidFill>
                  <a:srgbClr val="FFCC00"/>
                </a:solidFill>
                <a:latin typeface="Times New Roman" panose="02020603050405020304" pitchFamily="18" charset="0"/>
              </a:defRPr>
            </a:lvl5pPr>
            <a:lvl6pPr marL="2514600" indent="-228600" eaLnBrk="0" fontAlgn="base" hangingPunct="0">
              <a:spcBef>
                <a:spcPct val="0"/>
              </a:spcBef>
              <a:spcAft>
                <a:spcPct val="0"/>
              </a:spcAft>
              <a:defRPr sz="1400" b="1" i="1">
                <a:solidFill>
                  <a:srgbClr val="FFCC00"/>
                </a:solidFill>
                <a:latin typeface="Times New Roman" panose="02020603050405020304" pitchFamily="18" charset="0"/>
              </a:defRPr>
            </a:lvl6pPr>
            <a:lvl7pPr marL="2971800" indent="-228600" eaLnBrk="0" fontAlgn="base" hangingPunct="0">
              <a:spcBef>
                <a:spcPct val="0"/>
              </a:spcBef>
              <a:spcAft>
                <a:spcPct val="0"/>
              </a:spcAft>
              <a:defRPr sz="1400" b="1" i="1">
                <a:solidFill>
                  <a:srgbClr val="FFCC00"/>
                </a:solidFill>
                <a:latin typeface="Times New Roman" panose="02020603050405020304" pitchFamily="18" charset="0"/>
              </a:defRPr>
            </a:lvl7pPr>
            <a:lvl8pPr marL="3429000" indent="-228600" eaLnBrk="0" fontAlgn="base" hangingPunct="0">
              <a:spcBef>
                <a:spcPct val="0"/>
              </a:spcBef>
              <a:spcAft>
                <a:spcPct val="0"/>
              </a:spcAft>
              <a:defRPr sz="1400" b="1" i="1">
                <a:solidFill>
                  <a:srgbClr val="FFCC00"/>
                </a:solidFill>
                <a:latin typeface="Times New Roman" panose="02020603050405020304" pitchFamily="18" charset="0"/>
              </a:defRPr>
            </a:lvl8pPr>
            <a:lvl9pPr marL="3886200" indent="-228600" eaLnBrk="0" fontAlgn="base" hangingPunct="0">
              <a:spcBef>
                <a:spcPct val="0"/>
              </a:spcBef>
              <a:spcAft>
                <a:spcPct val="0"/>
              </a:spcAft>
              <a:defRPr sz="1400" b="1" i="1">
                <a:solidFill>
                  <a:srgbClr val="FFCC00"/>
                </a:solidFill>
                <a:latin typeface="Times New Roman" panose="02020603050405020304" pitchFamily="18" charset="0"/>
              </a:defRPr>
            </a:lvl9pPr>
          </a:lstStyle>
          <a:p>
            <a:pPr eaLnBrk="0" fontAlgn="base" hangingPunct="0">
              <a:spcBef>
                <a:spcPct val="20000"/>
              </a:spcBef>
              <a:spcAft>
                <a:spcPct val="0"/>
              </a:spcAft>
              <a:buClr>
                <a:srgbClr val="404960"/>
              </a:buClr>
              <a:buSzPct val="65000"/>
              <a:buFont typeface="Wingdings" panose="05000000000000000000" pitchFamily="2" charset="2"/>
              <a:buNone/>
            </a:pPr>
            <a:r>
              <a:rPr lang="en-US" sz="2400" b="0" i="0" smtClean="0">
                <a:solidFill>
                  <a:srgbClr val="000000"/>
                </a:solidFill>
              </a:rPr>
              <a:t>Data can also be classified according to how they are categorised, counted or measured </a:t>
            </a:r>
          </a:p>
        </p:txBody>
      </p:sp>
      <p:sp>
        <p:nvSpPr>
          <p:cNvPr id="14341" name="Rectangle 7"/>
          <p:cNvSpPr>
            <a:spLocks noChangeArrowheads="1"/>
          </p:cNvSpPr>
          <p:nvPr/>
        </p:nvSpPr>
        <p:spPr bwMode="auto">
          <a:xfrm>
            <a:off x="349250" y="2003425"/>
            <a:ext cx="8445500" cy="223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i="1">
                <a:solidFill>
                  <a:srgbClr val="FFCC00"/>
                </a:solidFill>
                <a:latin typeface="Times New Roman" panose="02020603050405020304" pitchFamily="18" charset="0"/>
              </a:defRPr>
            </a:lvl1pPr>
            <a:lvl2pPr marL="800100" indent="-342900">
              <a:defRPr sz="1400" b="1" i="1">
                <a:solidFill>
                  <a:srgbClr val="FFCC00"/>
                </a:solidFill>
                <a:latin typeface="Times New Roman" panose="02020603050405020304" pitchFamily="18" charset="0"/>
              </a:defRPr>
            </a:lvl2pPr>
            <a:lvl3pPr marL="1143000" indent="-228600">
              <a:defRPr sz="1400" b="1" i="1">
                <a:solidFill>
                  <a:srgbClr val="FFCC00"/>
                </a:solidFill>
                <a:latin typeface="Times New Roman" panose="02020603050405020304" pitchFamily="18" charset="0"/>
              </a:defRPr>
            </a:lvl3pPr>
            <a:lvl4pPr marL="1600200" indent="-228600">
              <a:defRPr sz="1400" b="1" i="1">
                <a:solidFill>
                  <a:srgbClr val="FFCC00"/>
                </a:solidFill>
                <a:latin typeface="Times New Roman" panose="02020603050405020304" pitchFamily="18" charset="0"/>
              </a:defRPr>
            </a:lvl4pPr>
            <a:lvl5pPr marL="2057400" indent="-228600">
              <a:defRPr sz="1400" b="1" i="1">
                <a:solidFill>
                  <a:srgbClr val="FFCC00"/>
                </a:solidFill>
                <a:latin typeface="Times New Roman" panose="02020603050405020304" pitchFamily="18" charset="0"/>
              </a:defRPr>
            </a:lvl5pPr>
            <a:lvl6pPr marL="2514600" indent="-228600" eaLnBrk="0" fontAlgn="base" hangingPunct="0">
              <a:spcBef>
                <a:spcPct val="0"/>
              </a:spcBef>
              <a:spcAft>
                <a:spcPct val="0"/>
              </a:spcAft>
              <a:defRPr sz="1400" b="1" i="1">
                <a:solidFill>
                  <a:srgbClr val="FFCC00"/>
                </a:solidFill>
                <a:latin typeface="Times New Roman" panose="02020603050405020304" pitchFamily="18" charset="0"/>
              </a:defRPr>
            </a:lvl6pPr>
            <a:lvl7pPr marL="2971800" indent="-228600" eaLnBrk="0" fontAlgn="base" hangingPunct="0">
              <a:spcBef>
                <a:spcPct val="0"/>
              </a:spcBef>
              <a:spcAft>
                <a:spcPct val="0"/>
              </a:spcAft>
              <a:defRPr sz="1400" b="1" i="1">
                <a:solidFill>
                  <a:srgbClr val="FFCC00"/>
                </a:solidFill>
                <a:latin typeface="Times New Roman" panose="02020603050405020304" pitchFamily="18" charset="0"/>
              </a:defRPr>
            </a:lvl7pPr>
            <a:lvl8pPr marL="3429000" indent="-228600" eaLnBrk="0" fontAlgn="base" hangingPunct="0">
              <a:spcBef>
                <a:spcPct val="0"/>
              </a:spcBef>
              <a:spcAft>
                <a:spcPct val="0"/>
              </a:spcAft>
              <a:defRPr sz="1400" b="1" i="1">
                <a:solidFill>
                  <a:srgbClr val="FFCC00"/>
                </a:solidFill>
                <a:latin typeface="Times New Roman" panose="02020603050405020304" pitchFamily="18" charset="0"/>
              </a:defRPr>
            </a:lvl8pPr>
            <a:lvl9pPr marL="3886200" indent="-228600" eaLnBrk="0" fontAlgn="base" hangingPunct="0">
              <a:spcBef>
                <a:spcPct val="0"/>
              </a:spcBef>
              <a:spcAft>
                <a:spcPct val="0"/>
              </a:spcAft>
              <a:defRPr sz="1400" b="1" i="1">
                <a:solidFill>
                  <a:srgbClr val="FFCC00"/>
                </a:solidFill>
                <a:latin typeface="Times New Roman" panose="02020603050405020304" pitchFamily="18" charset="0"/>
              </a:defRPr>
            </a:lvl9pPr>
          </a:lstStyle>
          <a:p>
            <a:pPr eaLnBrk="0" fontAlgn="base" hangingPunct="0">
              <a:spcBef>
                <a:spcPct val="20000"/>
              </a:spcBef>
              <a:spcAft>
                <a:spcPct val="0"/>
              </a:spcAft>
              <a:buClr>
                <a:srgbClr val="404960"/>
              </a:buClr>
              <a:buSzPct val="65000"/>
              <a:buFont typeface="Wingdings" panose="05000000000000000000" pitchFamily="2" charset="2"/>
              <a:buNone/>
            </a:pPr>
            <a:r>
              <a:rPr lang="en-US" sz="2400" b="0" i="0" smtClean="0">
                <a:solidFill>
                  <a:srgbClr val="000000"/>
                </a:solidFill>
              </a:rPr>
              <a:t>There are four scales of measuring data:</a:t>
            </a:r>
          </a:p>
          <a:p>
            <a:pPr lvl="1" eaLnBrk="0" fontAlgn="base" hangingPunct="0">
              <a:spcBef>
                <a:spcPct val="20000"/>
              </a:spcBef>
              <a:spcAft>
                <a:spcPct val="0"/>
              </a:spcAft>
              <a:buClr>
                <a:srgbClr val="404960"/>
              </a:buClr>
              <a:buSzPct val="65000"/>
              <a:buFont typeface="Wingdings" panose="05000000000000000000" pitchFamily="2" charset="2"/>
              <a:buChar char="ü"/>
            </a:pPr>
            <a:r>
              <a:rPr lang="en-US" sz="2400" b="0" i="0" smtClean="0">
                <a:solidFill>
                  <a:srgbClr val="000000"/>
                </a:solidFill>
              </a:rPr>
              <a:t>Nominal scale</a:t>
            </a:r>
          </a:p>
          <a:p>
            <a:pPr lvl="1" eaLnBrk="0" fontAlgn="base" hangingPunct="0">
              <a:spcBef>
                <a:spcPct val="20000"/>
              </a:spcBef>
              <a:spcAft>
                <a:spcPct val="0"/>
              </a:spcAft>
              <a:buClr>
                <a:srgbClr val="404960"/>
              </a:buClr>
              <a:buSzPct val="65000"/>
              <a:buFont typeface="Wingdings" panose="05000000000000000000" pitchFamily="2" charset="2"/>
              <a:buChar char="ü"/>
            </a:pPr>
            <a:r>
              <a:rPr lang="en-US" sz="2400" b="0" i="0" smtClean="0">
                <a:solidFill>
                  <a:srgbClr val="000000"/>
                </a:solidFill>
              </a:rPr>
              <a:t>Ordinal Scale</a:t>
            </a:r>
          </a:p>
          <a:p>
            <a:pPr lvl="1" eaLnBrk="0" fontAlgn="base" hangingPunct="0">
              <a:spcBef>
                <a:spcPct val="20000"/>
              </a:spcBef>
              <a:spcAft>
                <a:spcPct val="0"/>
              </a:spcAft>
              <a:buClr>
                <a:srgbClr val="404960"/>
              </a:buClr>
              <a:buSzPct val="65000"/>
              <a:buFont typeface="Wingdings" panose="05000000000000000000" pitchFamily="2" charset="2"/>
              <a:buChar char="ü"/>
            </a:pPr>
            <a:r>
              <a:rPr lang="en-US" sz="2400" b="0" i="0" smtClean="0">
                <a:solidFill>
                  <a:srgbClr val="000000"/>
                </a:solidFill>
              </a:rPr>
              <a:t>Interval Scale </a:t>
            </a:r>
          </a:p>
          <a:p>
            <a:pPr lvl="1" eaLnBrk="0" fontAlgn="base" hangingPunct="0">
              <a:spcBef>
                <a:spcPct val="20000"/>
              </a:spcBef>
              <a:spcAft>
                <a:spcPct val="0"/>
              </a:spcAft>
              <a:buClr>
                <a:srgbClr val="404960"/>
              </a:buClr>
              <a:buSzPct val="65000"/>
              <a:buFont typeface="Wingdings" panose="05000000000000000000" pitchFamily="2" charset="2"/>
              <a:buChar char="ü"/>
            </a:pPr>
            <a:r>
              <a:rPr lang="en-US" sz="2400" b="0" i="0" smtClean="0">
                <a:solidFill>
                  <a:srgbClr val="000000"/>
                </a:solidFill>
              </a:rPr>
              <a:t>Ratio scale</a:t>
            </a: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4341">
                                            <p:txEl>
                                              <p:pRg st="1" end="1"/>
                                            </p:txEl>
                                          </p:spTgt>
                                        </p:tgtEl>
                                        <p:attrNameLst>
                                          <p:attrName>style.visibility</p:attrName>
                                        </p:attrNameLst>
                                      </p:cBhvr>
                                      <p:to>
                                        <p:strVal val="visible"/>
                                      </p:to>
                                    </p:set>
                                    <p:anim calcmode="lin" valueType="num">
                                      <p:cBhvr additive="base">
                                        <p:cTn id="7" dur="500" fill="hold"/>
                                        <p:tgtEl>
                                          <p:spTgt spid="14341">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341">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4341">
                                            <p:txEl>
                                              <p:pRg st="2" end="2"/>
                                            </p:txEl>
                                          </p:spTgt>
                                        </p:tgtEl>
                                        <p:attrNameLst>
                                          <p:attrName>style.visibility</p:attrName>
                                        </p:attrNameLst>
                                      </p:cBhvr>
                                      <p:to>
                                        <p:strVal val="visible"/>
                                      </p:to>
                                    </p:set>
                                    <p:anim calcmode="lin" valueType="num">
                                      <p:cBhvr additive="base">
                                        <p:cTn id="11" dur="500" fill="hold"/>
                                        <p:tgtEl>
                                          <p:spTgt spid="14341">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4341">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4341">
                                            <p:txEl>
                                              <p:pRg st="3" end="3"/>
                                            </p:txEl>
                                          </p:spTgt>
                                        </p:tgtEl>
                                        <p:attrNameLst>
                                          <p:attrName>style.visibility</p:attrName>
                                        </p:attrNameLst>
                                      </p:cBhvr>
                                      <p:to>
                                        <p:strVal val="visible"/>
                                      </p:to>
                                    </p:set>
                                    <p:anim calcmode="lin" valueType="num">
                                      <p:cBhvr additive="base">
                                        <p:cTn id="15" dur="500" fill="hold"/>
                                        <p:tgtEl>
                                          <p:spTgt spid="14341">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4341">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4341">
                                            <p:txEl>
                                              <p:pRg st="4" end="4"/>
                                            </p:txEl>
                                          </p:spTgt>
                                        </p:tgtEl>
                                        <p:attrNameLst>
                                          <p:attrName>style.visibility</p:attrName>
                                        </p:attrNameLst>
                                      </p:cBhvr>
                                      <p:to>
                                        <p:strVal val="visible"/>
                                      </p:to>
                                    </p:set>
                                    <p:anim calcmode="lin" valueType="num">
                                      <p:cBhvr additive="base">
                                        <p:cTn id="19" dur="500" fill="hold"/>
                                        <p:tgtEl>
                                          <p:spTgt spid="14341">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4341">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6" name="Rectangle 4"/>
          <p:cNvSpPr>
            <a:spLocks noChangeArrowheads="1"/>
          </p:cNvSpPr>
          <p:nvPr/>
        </p:nvSpPr>
        <p:spPr bwMode="auto">
          <a:xfrm>
            <a:off x="0" y="0"/>
            <a:ext cx="1841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i="1">
                <a:solidFill>
                  <a:srgbClr val="FFCC00"/>
                </a:solidFill>
                <a:latin typeface="Times New Roman" panose="02020603050405020304" pitchFamily="18" charset="0"/>
              </a:defRPr>
            </a:lvl1pPr>
            <a:lvl2pPr marL="742950" indent="-285750">
              <a:defRPr sz="1400" b="1" i="1">
                <a:solidFill>
                  <a:srgbClr val="FFCC00"/>
                </a:solidFill>
                <a:latin typeface="Times New Roman" panose="02020603050405020304" pitchFamily="18" charset="0"/>
              </a:defRPr>
            </a:lvl2pPr>
            <a:lvl3pPr marL="1143000" indent="-228600">
              <a:defRPr sz="1400" b="1" i="1">
                <a:solidFill>
                  <a:srgbClr val="FFCC00"/>
                </a:solidFill>
                <a:latin typeface="Times New Roman" panose="02020603050405020304" pitchFamily="18" charset="0"/>
              </a:defRPr>
            </a:lvl3pPr>
            <a:lvl4pPr marL="1600200" indent="-228600">
              <a:defRPr sz="1400" b="1" i="1">
                <a:solidFill>
                  <a:srgbClr val="FFCC00"/>
                </a:solidFill>
                <a:latin typeface="Times New Roman" panose="02020603050405020304" pitchFamily="18" charset="0"/>
              </a:defRPr>
            </a:lvl4pPr>
            <a:lvl5pPr marL="2057400" indent="-228600">
              <a:defRPr sz="1400" b="1" i="1">
                <a:solidFill>
                  <a:srgbClr val="FFCC00"/>
                </a:solidFill>
                <a:latin typeface="Times New Roman" panose="02020603050405020304" pitchFamily="18" charset="0"/>
              </a:defRPr>
            </a:lvl5pPr>
            <a:lvl6pPr marL="2514600" indent="-228600" eaLnBrk="0" fontAlgn="base" hangingPunct="0">
              <a:spcBef>
                <a:spcPct val="0"/>
              </a:spcBef>
              <a:spcAft>
                <a:spcPct val="0"/>
              </a:spcAft>
              <a:defRPr sz="1400" b="1" i="1">
                <a:solidFill>
                  <a:srgbClr val="FFCC00"/>
                </a:solidFill>
                <a:latin typeface="Times New Roman" panose="02020603050405020304" pitchFamily="18" charset="0"/>
              </a:defRPr>
            </a:lvl6pPr>
            <a:lvl7pPr marL="2971800" indent="-228600" eaLnBrk="0" fontAlgn="base" hangingPunct="0">
              <a:spcBef>
                <a:spcPct val="0"/>
              </a:spcBef>
              <a:spcAft>
                <a:spcPct val="0"/>
              </a:spcAft>
              <a:defRPr sz="1400" b="1" i="1">
                <a:solidFill>
                  <a:srgbClr val="FFCC00"/>
                </a:solidFill>
                <a:latin typeface="Times New Roman" panose="02020603050405020304" pitchFamily="18" charset="0"/>
              </a:defRPr>
            </a:lvl7pPr>
            <a:lvl8pPr marL="3429000" indent="-228600" eaLnBrk="0" fontAlgn="base" hangingPunct="0">
              <a:spcBef>
                <a:spcPct val="0"/>
              </a:spcBef>
              <a:spcAft>
                <a:spcPct val="0"/>
              </a:spcAft>
              <a:defRPr sz="1400" b="1" i="1">
                <a:solidFill>
                  <a:srgbClr val="FFCC00"/>
                </a:solidFill>
                <a:latin typeface="Times New Roman" panose="02020603050405020304" pitchFamily="18" charset="0"/>
              </a:defRPr>
            </a:lvl8pPr>
            <a:lvl9pPr marL="3886200" indent="-228600" eaLnBrk="0" fontAlgn="base" hangingPunct="0">
              <a:spcBef>
                <a:spcPct val="0"/>
              </a:spcBef>
              <a:spcAft>
                <a:spcPct val="0"/>
              </a:spcAft>
              <a:defRPr sz="1400" b="1" i="1">
                <a:solidFill>
                  <a:srgbClr val="FFCC00"/>
                </a:solidFill>
                <a:latin typeface="Times New Roman" panose="02020603050405020304" pitchFamily="18" charset="0"/>
              </a:defRPr>
            </a:lvl9pPr>
          </a:lstStyle>
          <a:p>
            <a:pPr eaLnBrk="0" fontAlgn="base" hangingPunct="0">
              <a:spcBef>
                <a:spcPct val="50000"/>
              </a:spcBef>
              <a:spcAft>
                <a:spcPct val="0"/>
              </a:spcAft>
            </a:pPr>
            <a:endParaRPr lang="en-US" smtClean="0">
              <a:solidFill>
                <a:srgbClr val="FFEAC5"/>
              </a:solidFill>
              <a:latin typeface="Book Antiqua" panose="02040602050305030304" pitchFamily="18" charset="0"/>
            </a:endParaRPr>
          </a:p>
        </p:txBody>
      </p:sp>
      <p:sp>
        <p:nvSpPr>
          <p:cNvPr id="16387" name="Rectangle 5"/>
          <p:cNvSpPr>
            <a:spLocks noGrp="1" noChangeArrowheads="1"/>
          </p:cNvSpPr>
          <p:nvPr/>
        </p:nvSpPr>
        <p:spPr bwMode="auto">
          <a:xfrm>
            <a:off x="0" y="0"/>
            <a:ext cx="9144000" cy="604838"/>
          </a:xfrm>
          <a:prstGeom prst="rect">
            <a:avLst/>
          </a:prstGeom>
          <a:solidFill>
            <a:srgbClr val="009900"/>
          </a:solidFill>
          <a:ln w="9525">
            <a:solidFill>
              <a:srgbClr val="009900"/>
            </a:solidFill>
            <a:miter lim="800000"/>
            <a:headEnd/>
            <a:tailEnd/>
          </a:ln>
        </p:spPr>
        <p:txBody>
          <a:bodyPr anchor="ctr"/>
          <a:lstStyle>
            <a:lvl1pPr>
              <a:defRPr sz="1400" b="1" i="1">
                <a:solidFill>
                  <a:srgbClr val="FFCC00"/>
                </a:solidFill>
                <a:latin typeface="Times New Roman" panose="02020603050405020304" pitchFamily="18" charset="0"/>
              </a:defRPr>
            </a:lvl1pPr>
            <a:lvl2pPr marL="742950" indent="-285750">
              <a:defRPr sz="1400" b="1" i="1">
                <a:solidFill>
                  <a:srgbClr val="FFCC00"/>
                </a:solidFill>
                <a:latin typeface="Times New Roman" panose="02020603050405020304" pitchFamily="18" charset="0"/>
              </a:defRPr>
            </a:lvl2pPr>
            <a:lvl3pPr marL="1143000" indent="-228600">
              <a:defRPr sz="1400" b="1" i="1">
                <a:solidFill>
                  <a:srgbClr val="FFCC00"/>
                </a:solidFill>
                <a:latin typeface="Times New Roman" panose="02020603050405020304" pitchFamily="18" charset="0"/>
              </a:defRPr>
            </a:lvl3pPr>
            <a:lvl4pPr marL="1600200" indent="-228600">
              <a:defRPr sz="1400" b="1" i="1">
                <a:solidFill>
                  <a:srgbClr val="FFCC00"/>
                </a:solidFill>
                <a:latin typeface="Times New Roman" panose="02020603050405020304" pitchFamily="18" charset="0"/>
              </a:defRPr>
            </a:lvl4pPr>
            <a:lvl5pPr marL="2057400" indent="-228600">
              <a:defRPr sz="1400" b="1" i="1">
                <a:solidFill>
                  <a:srgbClr val="FFCC00"/>
                </a:solidFill>
                <a:latin typeface="Times New Roman" panose="02020603050405020304" pitchFamily="18" charset="0"/>
              </a:defRPr>
            </a:lvl5pPr>
            <a:lvl6pPr marL="2514600" indent="-228600" eaLnBrk="0" fontAlgn="base" hangingPunct="0">
              <a:spcBef>
                <a:spcPct val="0"/>
              </a:spcBef>
              <a:spcAft>
                <a:spcPct val="0"/>
              </a:spcAft>
              <a:defRPr sz="1400" b="1" i="1">
                <a:solidFill>
                  <a:srgbClr val="FFCC00"/>
                </a:solidFill>
                <a:latin typeface="Times New Roman" panose="02020603050405020304" pitchFamily="18" charset="0"/>
              </a:defRPr>
            </a:lvl6pPr>
            <a:lvl7pPr marL="2971800" indent="-228600" eaLnBrk="0" fontAlgn="base" hangingPunct="0">
              <a:spcBef>
                <a:spcPct val="0"/>
              </a:spcBef>
              <a:spcAft>
                <a:spcPct val="0"/>
              </a:spcAft>
              <a:defRPr sz="1400" b="1" i="1">
                <a:solidFill>
                  <a:srgbClr val="FFCC00"/>
                </a:solidFill>
                <a:latin typeface="Times New Roman" panose="02020603050405020304" pitchFamily="18" charset="0"/>
              </a:defRPr>
            </a:lvl7pPr>
            <a:lvl8pPr marL="3429000" indent="-228600" eaLnBrk="0" fontAlgn="base" hangingPunct="0">
              <a:spcBef>
                <a:spcPct val="0"/>
              </a:spcBef>
              <a:spcAft>
                <a:spcPct val="0"/>
              </a:spcAft>
              <a:defRPr sz="1400" b="1" i="1">
                <a:solidFill>
                  <a:srgbClr val="FFCC00"/>
                </a:solidFill>
                <a:latin typeface="Times New Roman" panose="02020603050405020304" pitchFamily="18" charset="0"/>
              </a:defRPr>
            </a:lvl8pPr>
            <a:lvl9pPr marL="3886200" indent="-228600" eaLnBrk="0" fontAlgn="base" hangingPunct="0">
              <a:spcBef>
                <a:spcPct val="0"/>
              </a:spcBef>
              <a:spcAft>
                <a:spcPct val="0"/>
              </a:spcAft>
              <a:defRPr sz="1400" b="1" i="1">
                <a:solidFill>
                  <a:srgbClr val="FFCC00"/>
                </a:solidFill>
                <a:latin typeface="Times New Roman" panose="02020603050405020304" pitchFamily="18" charset="0"/>
              </a:defRPr>
            </a:lvl9pPr>
          </a:lstStyle>
          <a:p>
            <a:pPr fontAlgn="base">
              <a:lnSpc>
                <a:spcPct val="90000"/>
              </a:lnSpc>
              <a:spcBef>
                <a:spcPct val="0"/>
              </a:spcBef>
              <a:spcAft>
                <a:spcPct val="0"/>
              </a:spcAft>
            </a:pPr>
            <a:r>
              <a:rPr lang="en-US" sz="3200" i="0" smtClean="0">
                <a:solidFill>
                  <a:srgbClr val="FFEAC5"/>
                </a:solidFill>
                <a:latin typeface="Arial" panose="020B0604020202020204" pitchFamily="34" charset="0"/>
                <a:cs typeface="Arial" panose="020B0604020202020204" pitchFamily="34" charset="0"/>
              </a:rPr>
              <a:t>Scale of Measurement</a:t>
            </a:r>
          </a:p>
        </p:txBody>
      </p:sp>
      <p:sp>
        <p:nvSpPr>
          <p:cNvPr id="20" name="Rectangle 7"/>
          <p:cNvSpPr>
            <a:spLocks noChangeArrowheads="1"/>
          </p:cNvSpPr>
          <p:nvPr/>
        </p:nvSpPr>
        <p:spPr bwMode="auto">
          <a:xfrm>
            <a:off x="236538" y="933450"/>
            <a:ext cx="8535987" cy="1644650"/>
          </a:xfrm>
          <a:prstGeom prst="rect">
            <a:avLst/>
          </a:prstGeom>
          <a:solidFill>
            <a:srgbClr val="9933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20000"/>
              </a:spcBef>
              <a:spcAft>
                <a:spcPct val="0"/>
              </a:spcAft>
              <a:buClr>
                <a:srgbClr val="404960"/>
              </a:buClr>
              <a:buSzPct val="65000"/>
              <a:buFont typeface="Wingdings" panose="05000000000000000000" pitchFamily="2" charset="2"/>
              <a:buNone/>
              <a:defRPr/>
            </a:pPr>
            <a:r>
              <a:rPr lang="en-US" sz="2400" b="1" dirty="0">
                <a:solidFill>
                  <a:srgbClr val="FFFFFF"/>
                </a:solidFill>
                <a:effectLst>
                  <a:outerShdw blurRad="38100" dist="38100" dir="2700000" algn="tl">
                    <a:srgbClr val="000000"/>
                  </a:outerShdw>
                </a:effectLst>
              </a:rPr>
              <a:t>Nominal Scale:  </a:t>
            </a:r>
          </a:p>
          <a:p>
            <a:pPr eaLnBrk="0" fontAlgn="base" hangingPunct="0">
              <a:spcBef>
                <a:spcPct val="20000"/>
              </a:spcBef>
              <a:spcAft>
                <a:spcPct val="0"/>
              </a:spcAft>
              <a:buClr>
                <a:srgbClr val="404960"/>
              </a:buClr>
              <a:buSzPct val="65000"/>
              <a:buFont typeface="Wingdings" panose="05000000000000000000" pitchFamily="2" charset="2"/>
              <a:buNone/>
              <a:defRPr/>
            </a:pPr>
            <a:r>
              <a:rPr lang="en-US" sz="2400" dirty="0">
                <a:solidFill>
                  <a:srgbClr val="FFFFFF"/>
                </a:solidFill>
              </a:rPr>
              <a:t>In this scale data are classified into mutually exclusive categories and can not be arranged in a certain order. This type of data are non-numeric.</a:t>
            </a:r>
          </a:p>
        </p:txBody>
      </p:sp>
      <p:sp>
        <p:nvSpPr>
          <p:cNvPr id="2" name="Rectangle 1"/>
          <p:cNvSpPr/>
          <p:nvPr/>
        </p:nvSpPr>
        <p:spPr>
          <a:xfrm>
            <a:off x="503238" y="2844800"/>
            <a:ext cx="8097837" cy="3121025"/>
          </a:xfrm>
          <a:prstGeom prst="rect">
            <a:avLst/>
          </a:prstGeom>
        </p:spPr>
        <p:txBody>
          <a:bodyPr>
            <a:spAutoFit/>
          </a:bodyPr>
          <a:lstStyle/>
          <a:p>
            <a:pPr eaLnBrk="0" fontAlgn="base" hangingPunct="0">
              <a:spcBef>
                <a:spcPct val="20000"/>
              </a:spcBef>
              <a:spcAft>
                <a:spcPct val="0"/>
              </a:spcAft>
              <a:buClr>
                <a:srgbClr val="404960"/>
              </a:buClr>
              <a:buSzPct val="65000"/>
              <a:buFont typeface="Wingdings" panose="05000000000000000000" pitchFamily="2" charset="2"/>
              <a:buNone/>
              <a:defRPr/>
            </a:pPr>
            <a:r>
              <a:rPr lang="en-US" sz="2400" dirty="0">
                <a:solidFill>
                  <a:srgbClr val="000000"/>
                </a:solidFill>
              </a:rPr>
              <a:t>Example:</a:t>
            </a:r>
          </a:p>
          <a:p>
            <a:pPr marL="342900" indent="-342900" eaLnBrk="0" fontAlgn="base" hangingPunct="0">
              <a:spcBef>
                <a:spcPct val="20000"/>
              </a:spcBef>
              <a:spcAft>
                <a:spcPct val="0"/>
              </a:spcAft>
              <a:buClr>
                <a:srgbClr val="FFB8AA">
                  <a:lumMod val="50000"/>
                </a:srgbClr>
              </a:buClr>
              <a:buSzPct val="65000"/>
              <a:buFont typeface="Wingdings" panose="05000000000000000000" pitchFamily="2" charset="2"/>
              <a:buChar char="ü"/>
              <a:defRPr/>
            </a:pPr>
            <a:r>
              <a:rPr lang="en-US" sz="2400" dirty="0">
                <a:solidFill>
                  <a:srgbClr val="000000"/>
                </a:solidFill>
              </a:rPr>
              <a:t>Colour of soil sample: brown, black, yellow</a:t>
            </a:r>
          </a:p>
          <a:p>
            <a:pPr marL="342900" indent="-342900" eaLnBrk="0" fontAlgn="base" hangingPunct="0">
              <a:spcBef>
                <a:spcPct val="20000"/>
              </a:spcBef>
              <a:spcAft>
                <a:spcPct val="0"/>
              </a:spcAft>
              <a:buClr>
                <a:srgbClr val="FFB8AA">
                  <a:lumMod val="50000"/>
                </a:srgbClr>
              </a:buClr>
              <a:buSzPct val="65000"/>
              <a:buFont typeface="Wingdings" panose="05000000000000000000" pitchFamily="2" charset="2"/>
              <a:buChar char="ü"/>
              <a:defRPr/>
            </a:pPr>
            <a:r>
              <a:rPr lang="en-US" sz="2400" dirty="0">
                <a:solidFill>
                  <a:srgbClr val="000000"/>
                </a:solidFill>
              </a:rPr>
              <a:t>Gender: male or female</a:t>
            </a:r>
          </a:p>
          <a:p>
            <a:pPr marL="342900" indent="-342900" eaLnBrk="0" fontAlgn="base" hangingPunct="0">
              <a:spcBef>
                <a:spcPct val="20000"/>
              </a:spcBef>
              <a:spcAft>
                <a:spcPct val="0"/>
              </a:spcAft>
              <a:buClr>
                <a:srgbClr val="FFB8AA">
                  <a:lumMod val="50000"/>
                </a:srgbClr>
              </a:buClr>
              <a:buSzPct val="65000"/>
              <a:buFont typeface="Wingdings" panose="05000000000000000000" pitchFamily="2" charset="2"/>
              <a:buChar char="ü"/>
              <a:defRPr/>
            </a:pPr>
            <a:r>
              <a:rPr lang="en-US" sz="2400" dirty="0">
                <a:solidFill>
                  <a:srgbClr val="000000"/>
                </a:solidFill>
              </a:rPr>
              <a:t>Marital status: single, married, divorced</a:t>
            </a:r>
          </a:p>
          <a:p>
            <a:pPr marL="342900" indent="-342900" eaLnBrk="0" fontAlgn="base" hangingPunct="0">
              <a:spcBef>
                <a:spcPct val="20000"/>
              </a:spcBef>
              <a:spcAft>
                <a:spcPct val="0"/>
              </a:spcAft>
              <a:buClr>
                <a:srgbClr val="FFB8AA">
                  <a:lumMod val="50000"/>
                </a:srgbClr>
              </a:buClr>
              <a:buSzPct val="65000"/>
              <a:buFont typeface="Wingdings" panose="05000000000000000000" pitchFamily="2" charset="2"/>
              <a:buChar char="ü"/>
              <a:defRPr/>
            </a:pPr>
            <a:r>
              <a:rPr lang="en-US" sz="2400" dirty="0">
                <a:solidFill>
                  <a:srgbClr val="000000"/>
                </a:solidFill>
              </a:rPr>
              <a:t>Employment status: employed, unemployed</a:t>
            </a:r>
          </a:p>
          <a:p>
            <a:pPr marL="342900" indent="-342900" eaLnBrk="0" fontAlgn="base" hangingPunct="0">
              <a:spcBef>
                <a:spcPct val="20000"/>
              </a:spcBef>
              <a:spcAft>
                <a:spcPct val="0"/>
              </a:spcAft>
              <a:buClr>
                <a:srgbClr val="FFB8AA">
                  <a:lumMod val="50000"/>
                </a:srgbClr>
              </a:buClr>
              <a:buSzPct val="65000"/>
              <a:buFont typeface="Wingdings" panose="05000000000000000000" pitchFamily="2" charset="2"/>
              <a:buChar char="ü"/>
              <a:defRPr/>
            </a:pPr>
            <a:r>
              <a:rPr lang="en-US" sz="2400" dirty="0">
                <a:solidFill>
                  <a:srgbClr val="000000"/>
                </a:solidFill>
              </a:rPr>
              <a:t>Religious affiliation</a:t>
            </a:r>
          </a:p>
          <a:p>
            <a:pPr eaLnBrk="0" fontAlgn="base" hangingPunct="0">
              <a:spcBef>
                <a:spcPct val="20000"/>
              </a:spcBef>
              <a:spcAft>
                <a:spcPct val="0"/>
              </a:spcAft>
              <a:buClr>
                <a:srgbClr val="FFB8AA">
                  <a:lumMod val="50000"/>
                </a:srgbClr>
              </a:buClr>
              <a:buSzPct val="65000"/>
              <a:defRPr/>
            </a:pPr>
            <a:endParaRPr lang="en-US" sz="2400" dirty="0">
              <a:solidFill>
                <a:srgbClr val="000000"/>
              </a:solidFill>
            </a:endParaRP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 calcmode="lin" valueType="num">
                                      <p:cBhvr additive="base">
                                        <p:cTn id="7"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 calcmode="lin" valueType="num">
                                      <p:cBhvr additive="base">
                                        <p:cTn id="13"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 calcmode="lin" valueType="num">
                                      <p:cBhvr additive="base">
                                        <p:cTn id="19"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2">
                                            <p:txEl>
                                              <p:pRg st="4" end="4"/>
                                            </p:txEl>
                                          </p:spTgt>
                                        </p:tgtEl>
                                        <p:attrNameLst>
                                          <p:attrName>style.visibility</p:attrName>
                                        </p:attrNameLst>
                                      </p:cBhvr>
                                      <p:to>
                                        <p:strVal val="visible"/>
                                      </p:to>
                                    </p:set>
                                    <p:anim calcmode="lin" valueType="num">
                                      <p:cBhvr additive="base">
                                        <p:cTn id="25"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2">
                                            <p:txEl>
                                              <p:pRg st="5" end="5"/>
                                            </p:txEl>
                                          </p:spTgt>
                                        </p:tgtEl>
                                        <p:attrNameLst>
                                          <p:attrName>style.visibility</p:attrName>
                                        </p:attrNameLst>
                                      </p:cBhvr>
                                      <p:to>
                                        <p:strVal val="visible"/>
                                      </p:to>
                                    </p:set>
                                    <p:anim calcmode="lin" valueType="num">
                                      <p:cBhvr additive="base">
                                        <p:cTn id="31"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0" name="Rectangle 4"/>
          <p:cNvSpPr>
            <a:spLocks noChangeArrowheads="1"/>
          </p:cNvSpPr>
          <p:nvPr/>
        </p:nvSpPr>
        <p:spPr bwMode="auto">
          <a:xfrm>
            <a:off x="0" y="0"/>
            <a:ext cx="1841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i="1">
                <a:solidFill>
                  <a:srgbClr val="FFCC00"/>
                </a:solidFill>
                <a:latin typeface="Times New Roman" panose="02020603050405020304" pitchFamily="18" charset="0"/>
              </a:defRPr>
            </a:lvl1pPr>
            <a:lvl2pPr marL="742950" indent="-285750">
              <a:defRPr sz="1400" b="1" i="1">
                <a:solidFill>
                  <a:srgbClr val="FFCC00"/>
                </a:solidFill>
                <a:latin typeface="Times New Roman" panose="02020603050405020304" pitchFamily="18" charset="0"/>
              </a:defRPr>
            </a:lvl2pPr>
            <a:lvl3pPr marL="1143000" indent="-228600">
              <a:defRPr sz="1400" b="1" i="1">
                <a:solidFill>
                  <a:srgbClr val="FFCC00"/>
                </a:solidFill>
                <a:latin typeface="Times New Roman" panose="02020603050405020304" pitchFamily="18" charset="0"/>
              </a:defRPr>
            </a:lvl3pPr>
            <a:lvl4pPr marL="1600200" indent="-228600">
              <a:defRPr sz="1400" b="1" i="1">
                <a:solidFill>
                  <a:srgbClr val="FFCC00"/>
                </a:solidFill>
                <a:latin typeface="Times New Roman" panose="02020603050405020304" pitchFamily="18" charset="0"/>
              </a:defRPr>
            </a:lvl4pPr>
            <a:lvl5pPr marL="2057400" indent="-228600">
              <a:defRPr sz="1400" b="1" i="1">
                <a:solidFill>
                  <a:srgbClr val="FFCC00"/>
                </a:solidFill>
                <a:latin typeface="Times New Roman" panose="02020603050405020304" pitchFamily="18" charset="0"/>
              </a:defRPr>
            </a:lvl5pPr>
            <a:lvl6pPr marL="2514600" indent="-228600" eaLnBrk="0" fontAlgn="base" hangingPunct="0">
              <a:spcBef>
                <a:spcPct val="0"/>
              </a:spcBef>
              <a:spcAft>
                <a:spcPct val="0"/>
              </a:spcAft>
              <a:defRPr sz="1400" b="1" i="1">
                <a:solidFill>
                  <a:srgbClr val="FFCC00"/>
                </a:solidFill>
                <a:latin typeface="Times New Roman" panose="02020603050405020304" pitchFamily="18" charset="0"/>
              </a:defRPr>
            </a:lvl6pPr>
            <a:lvl7pPr marL="2971800" indent="-228600" eaLnBrk="0" fontAlgn="base" hangingPunct="0">
              <a:spcBef>
                <a:spcPct val="0"/>
              </a:spcBef>
              <a:spcAft>
                <a:spcPct val="0"/>
              </a:spcAft>
              <a:defRPr sz="1400" b="1" i="1">
                <a:solidFill>
                  <a:srgbClr val="FFCC00"/>
                </a:solidFill>
                <a:latin typeface="Times New Roman" panose="02020603050405020304" pitchFamily="18" charset="0"/>
              </a:defRPr>
            </a:lvl7pPr>
            <a:lvl8pPr marL="3429000" indent="-228600" eaLnBrk="0" fontAlgn="base" hangingPunct="0">
              <a:spcBef>
                <a:spcPct val="0"/>
              </a:spcBef>
              <a:spcAft>
                <a:spcPct val="0"/>
              </a:spcAft>
              <a:defRPr sz="1400" b="1" i="1">
                <a:solidFill>
                  <a:srgbClr val="FFCC00"/>
                </a:solidFill>
                <a:latin typeface="Times New Roman" panose="02020603050405020304" pitchFamily="18" charset="0"/>
              </a:defRPr>
            </a:lvl8pPr>
            <a:lvl9pPr marL="3886200" indent="-228600" eaLnBrk="0" fontAlgn="base" hangingPunct="0">
              <a:spcBef>
                <a:spcPct val="0"/>
              </a:spcBef>
              <a:spcAft>
                <a:spcPct val="0"/>
              </a:spcAft>
              <a:defRPr sz="1400" b="1" i="1">
                <a:solidFill>
                  <a:srgbClr val="FFCC00"/>
                </a:solidFill>
                <a:latin typeface="Times New Roman" panose="02020603050405020304" pitchFamily="18" charset="0"/>
              </a:defRPr>
            </a:lvl9pPr>
          </a:lstStyle>
          <a:p>
            <a:pPr eaLnBrk="0" fontAlgn="base" hangingPunct="0">
              <a:spcBef>
                <a:spcPct val="50000"/>
              </a:spcBef>
              <a:spcAft>
                <a:spcPct val="0"/>
              </a:spcAft>
            </a:pPr>
            <a:endParaRPr lang="en-US" smtClean="0">
              <a:solidFill>
                <a:srgbClr val="FFEAC5"/>
              </a:solidFill>
              <a:latin typeface="Book Antiqua" panose="02040602050305030304" pitchFamily="18" charset="0"/>
            </a:endParaRPr>
          </a:p>
        </p:txBody>
      </p:sp>
      <p:sp>
        <p:nvSpPr>
          <p:cNvPr id="17411" name="Rectangle 5"/>
          <p:cNvSpPr>
            <a:spLocks noGrp="1" noChangeArrowheads="1"/>
          </p:cNvSpPr>
          <p:nvPr/>
        </p:nvSpPr>
        <p:spPr bwMode="auto">
          <a:xfrm>
            <a:off x="0" y="0"/>
            <a:ext cx="9144000" cy="604838"/>
          </a:xfrm>
          <a:prstGeom prst="rect">
            <a:avLst/>
          </a:prstGeom>
          <a:solidFill>
            <a:srgbClr val="009900"/>
          </a:solidFill>
          <a:ln w="9525">
            <a:solidFill>
              <a:srgbClr val="009900"/>
            </a:solidFill>
            <a:miter lim="800000"/>
            <a:headEnd/>
            <a:tailEnd/>
          </a:ln>
        </p:spPr>
        <p:txBody>
          <a:bodyPr anchor="ctr"/>
          <a:lstStyle>
            <a:lvl1pPr>
              <a:defRPr sz="1400" b="1" i="1">
                <a:solidFill>
                  <a:srgbClr val="FFCC00"/>
                </a:solidFill>
                <a:latin typeface="Times New Roman" panose="02020603050405020304" pitchFamily="18" charset="0"/>
              </a:defRPr>
            </a:lvl1pPr>
            <a:lvl2pPr marL="742950" indent="-285750">
              <a:defRPr sz="1400" b="1" i="1">
                <a:solidFill>
                  <a:srgbClr val="FFCC00"/>
                </a:solidFill>
                <a:latin typeface="Times New Roman" panose="02020603050405020304" pitchFamily="18" charset="0"/>
              </a:defRPr>
            </a:lvl2pPr>
            <a:lvl3pPr marL="1143000" indent="-228600">
              <a:defRPr sz="1400" b="1" i="1">
                <a:solidFill>
                  <a:srgbClr val="FFCC00"/>
                </a:solidFill>
                <a:latin typeface="Times New Roman" panose="02020603050405020304" pitchFamily="18" charset="0"/>
              </a:defRPr>
            </a:lvl3pPr>
            <a:lvl4pPr marL="1600200" indent="-228600">
              <a:defRPr sz="1400" b="1" i="1">
                <a:solidFill>
                  <a:srgbClr val="FFCC00"/>
                </a:solidFill>
                <a:latin typeface="Times New Roman" panose="02020603050405020304" pitchFamily="18" charset="0"/>
              </a:defRPr>
            </a:lvl4pPr>
            <a:lvl5pPr marL="2057400" indent="-228600">
              <a:defRPr sz="1400" b="1" i="1">
                <a:solidFill>
                  <a:srgbClr val="FFCC00"/>
                </a:solidFill>
                <a:latin typeface="Times New Roman" panose="02020603050405020304" pitchFamily="18" charset="0"/>
              </a:defRPr>
            </a:lvl5pPr>
            <a:lvl6pPr marL="2514600" indent="-228600" eaLnBrk="0" fontAlgn="base" hangingPunct="0">
              <a:spcBef>
                <a:spcPct val="0"/>
              </a:spcBef>
              <a:spcAft>
                <a:spcPct val="0"/>
              </a:spcAft>
              <a:defRPr sz="1400" b="1" i="1">
                <a:solidFill>
                  <a:srgbClr val="FFCC00"/>
                </a:solidFill>
                <a:latin typeface="Times New Roman" panose="02020603050405020304" pitchFamily="18" charset="0"/>
              </a:defRPr>
            </a:lvl6pPr>
            <a:lvl7pPr marL="2971800" indent="-228600" eaLnBrk="0" fontAlgn="base" hangingPunct="0">
              <a:spcBef>
                <a:spcPct val="0"/>
              </a:spcBef>
              <a:spcAft>
                <a:spcPct val="0"/>
              </a:spcAft>
              <a:defRPr sz="1400" b="1" i="1">
                <a:solidFill>
                  <a:srgbClr val="FFCC00"/>
                </a:solidFill>
                <a:latin typeface="Times New Roman" panose="02020603050405020304" pitchFamily="18" charset="0"/>
              </a:defRPr>
            </a:lvl7pPr>
            <a:lvl8pPr marL="3429000" indent="-228600" eaLnBrk="0" fontAlgn="base" hangingPunct="0">
              <a:spcBef>
                <a:spcPct val="0"/>
              </a:spcBef>
              <a:spcAft>
                <a:spcPct val="0"/>
              </a:spcAft>
              <a:defRPr sz="1400" b="1" i="1">
                <a:solidFill>
                  <a:srgbClr val="FFCC00"/>
                </a:solidFill>
                <a:latin typeface="Times New Roman" panose="02020603050405020304" pitchFamily="18" charset="0"/>
              </a:defRPr>
            </a:lvl8pPr>
            <a:lvl9pPr marL="3886200" indent="-228600" eaLnBrk="0" fontAlgn="base" hangingPunct="0">
              <a:spcBef>
                <a:spcPct val="0"/>
              </a:spcBef>
              <a:spcAft>
                <a:spcPct val="0"/>
              </a:spcAft>
              <a:defRPr sz="1400" b="1" i="1">
                <a:solidFill>
                  <a:srgbClr val="FFCC00"/>
                </a:solidFill>
                <a:latin typeface="Times New Roman" panose="02020603050405020304" pitchFamily="18" charset="0"/>
              </a:defRPr>
            </a:lvl9pPr>
          </a:lstStyle>
          <a:p>
            <a:pPr fontAlgn="base">
              <a:lnSpc>
                <a:spcPct val="90000"/>
              </a:lnSpc>
              <a:spcBef>
                <a:spcPct val="0"/>
              </a:spcBef>
              <a:spcAft>
                <a:spcPct val="0"/>
              </a:spcAft>
            </a:pPr>
            <a:r>
              <a:rPr lang="en-US" sz="3200" i="0" smtClean="0">
                <a:solidFill>
                  <a:srgbClr val="FFEAC5"/>
                </a:solidFill>
                <a:latin typeface="Arial" panose="020B0604020202020204" pitchFamily="34" charset="0"/>
                <a:cs typeface="Arial" panose="020B0604020202020204" pitchFamily="34" charset="0"/>
              </a:rPr>
              <a:t>Scale of Measurement</a:t>
            </a:r>
          </a:p>
        </p:txBody>
      </p:sp>
      <p:sp>
        <p:nvSpPr>
          <p:cNvPr id="20" name="Rectangle 7"/>
          <p:cNvSpPr>
            <a:spLocks noChangeArrowheads="1"/>
          </p:cNvSpPr>
          <p:nvPr/>
        </p:nvSpPr>
        <p:spPr bwMode="auto">
          <a:xfrm>
            <a:off x="236538" y="933450"/>
            <a:ext cx="8535987" cy="1644650"/>
          </a:xfrm>
          <a:prstGeom prst="rect">
            <a:avLst/>
          </a:prstGeom>
          <a:solidFill>
            <a:srgbClr val="9933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20000"/>
              </a:spcBef>
              <a:spcAft>
                <a:spcPct val="0"/>
              </a:spcAft>
              <a:buClr>
                <a:srgbClr val="404960"/>
              </a:buClr>
              <a:buSzPct val="65000"/>
              <a:buFont typeface="Wingdings" panose="05000000000000000000" pitchFamily="2" charset="2"/>
              <a:buNone/>
              <a:defRPr/>
            </a:pPr>
            <a:r>
              <a:rPr lang="en-US" sz="2400" b="1" dirty="0">
                <a:solidFill>
                  <a:srgbClr val="FFFFFF"/>
                </a:solidFill>
                <a:effectLst>
                  <a:outerShdw blurRad="38100" dist="38100" dir="2700000" algn="tl">
                    <a:srgbClr val="000000"/>
                  </a:outerShdw>
                </a:effectLst>
              </a:rPr>
              <a:t>Ordinal Scale:  </a:t>
            </a:r>
          </a:p>
          <a:p>
            <a:pPr eaLnBrk="0" fontAlgn="base" hangingPunct="0">
              <a:spcBef>
                <a:spcPct val="20000"/>
              </a:spcBef>
              <a:spcAft>
                <a:spcPct val="0"/>
              </a:spcAft>
              <a:buClr>
                <a:srgbClr val="404960"/>
              </a:buClr>
              <a:buSzPct val="65000"/>
              <a:buFont typeface="Wingdings" panose="05000000000000000000" pitchFamily="2" charset="2"/>
              <a:buNone/>
              <a:defRPr/>
            </a:pPr>
            <a:r>
              <a:rPr lang="en-US" sz="2400" dirty="0">
                <a:solidFill>
                  <a:srgbClr val="FFFFFF"/>
                </a:solidFill>
              </a:rPr>
              <a:t>In this scale data are classified into categories that can be ranked or ordered; however the precise differences between the ranks does not exist.</a:t>
            </a:r>
          </a:p>
        </p:txBody>
      </p:sp>
      <p:sp>
        <p:nvSpPr>
          <p:cNvPr id="2" name="Rectangle 1"/>
          <p:cNvSpPr/>
          <p:nvPr/>
        </p:nvSpPr>
        <p:spPr>
          <a:xfrm>
            <a:off x="503238" y="2844800"/>
            <a:ext cx="8097837" cy="2235200"/>
          </a:xfrm>
          <a:prstGeom prst="rect">
            <a:avLst/>
          </a:prstGeom>
        </p:spPr>
        <p:txBody>
          <a:bodyPr>
            <a:spAutoFit/>
          </a:bodyPr>
          <a:lstStyle/>
          <a:p>
            <a:pPr eaLnBrk="0" fontAlgn="base" hangingPunct="0">
              <a:spcBef>
                <a:spcPct val="20000"/>
              </a:spcBef>
              <a:spcAft>
                <a:spcPct val="0"/>
              </a:spcAft>
              <a:buClr>
                <a:srgbClr val="404960"/>
              </a:buClr>
              <a:buSzPct val="65000"/>
              <a:buFont typeface="Wingdings" panose="05000000000000000000" pitchFamily="2" charset="2"/>
              <a:buNone/>
              <a:defRPr/>
            </a:pPr>
            <a:r>
              <a:rPr lang="en-US" sz="2400" dirty="0">
                <a:solidFill>
                  <a:srgbClr val="000000"/>
                </a:solidFill>
              </a:rPr>
              <a:t>Example:</a:t>
            </a:r>
          </a:p>
          <a:p>
            <a:pPr marL="342900" indent="-342900" eaLnBrk="0" fontAlgn="base" hangingPunct="0">
              <a:spcBef>
                <a:spcPct val="20000"/>
              </a:spcBef>
              <a:spcAft>
                <a:spcPct val="0"/>
              </a:spcAft>
              <a:buClr>
                <a:srgbClr val="FFB8AA">
                  <a:lumMod val="50000"/>
                </a:srgbClr>
              </a:buClr>
              <a:buSzPct val="65000"/>
              <a:buFont typeface="Wingdings" panose="05000000000000000000" pitchFamily="2" charset="2"/>
              <a:buChar char="ü"/>
              <a:defRPr/>
            </a:pPr>
            <a:r>
              <a:rPr lang="en-US" sz="2400" dirty="0">
                <a:solidFill>
                  <a:srgbClr val="000000"/>
                </a:solidFill>
              </a:rPr>
              <a:t>Severity of injury: fatal, serious, minor, no injury</a:t>
            </a:r>
          </a:p>
          <a:p>
            <a:pPr marL="342900" indent="-342900" eaLnBrk="0" fontAlgn="base" hangingPunct="0">
              <a:spcBef>
                <a:spcPct val="20000"/>
              </a:spcBef>
              <a:spcAft>
                <a:spcPct val="0"/>
              </a:spcAft>
              <a:buClr>
                <a:srgbClr val="FFB8AA">
                  <a:lumMod val="50000"/>
                </a:srgbClr>
              </a:buClr>
              <a:buSzPct val="65000"/>
              <a:buFont typeface="Wingdings" panose="05000000000000000000" pitchFamily="2" charset="2"/>
              <a:buChar char="ü"/>
              <a:defRPr/>
            </a:pPr>
            <a:r>
              <a:rPr lang="en-US" sz="2400" dirty="0">
                <a:solidFill>
                  <a:srgbClr val="000000"/>
                </a:solidFill>
              </a:rPr>
              <a:t>Academic performance: Excellent, very good, poor</a:t>
            </a:r>
          </a:p>
          <a:p>
            <a:pPr marL="342900" indent="-342900" eaLnBrk="0" fontAlgn="base" hangingPunct="0">
              <a:spcBef>
                <a:spcPct val="20000"/>
              </a:spcBef>
              <a:spcAft>
                <a:spcPct val="0"/>
              </a:spcAft>
              <a:buClr>
                <a:srgbClr val="FFB8AA">
                  <a:lumMod val="50000"/>
                </a:srgbClr>
              </a:buClr>
              <a:buSzPct val="65000"/>
              <a:buFont typeface="Wingdings" panose="05000000000000000000" pitchFamily="2" charset="2"/>
              <a:buChar char="ü"/>
              <a:defRPr/>
            </a:pPr>
            <a:r>
              <a:rPr lang="en-US" sz="2400" dirty="0">
                <a:solidFill>
                  <a:srgbClr val="000000"/>
                </a:solidFill>
              </a:rPr>
              <a:t>Socio-economic status: High, middle, low</a:t>
            </a:r>
          </a:p>
          <a:p>
            <a:pPr marL="342900" indent="-342900" eaLnBrk="0" fontAlgn="base" hangingPunct="0">
              <a:spcBef>
                <a:spcPct val="20000"/>
              </a:spcBef>
              <a:spcAft>
                <a:spcPct val="0"/>
              </a:spcAft>
              <a:buClr>
                <a:srgbClr val="FFB8AA">
                  <a:lumMod val="50000"/>
                </a:srgbClr>
              </a:buClr>
              <a:buSzPct val="65000"/>
              <a:buFont typeface="Wingdings" panose="05000000000000000000" pitchFamily="2" charset="2"/>
              <a:buChar char="ü"/>
              <a:defRPr/>
            </a:pPr>
            <a:r>
              <a:rPr lang="en-US" sz="2400" dirty="0">
                <a:solidFill>
                  <a:srgbClr val="000000"/>
                </a:solidFill>
              </a:rPr>
              <a:t>Taste of food: Good, moderate, bad   </a:t>
            </a: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 calcmode="lin" valueType="num">
                                      <p:cBhvr additive="base">
                                        <p:cTn id="7"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 calcmode="lin" valueType="num">
                                      <p:cBhvr additive="base">
                                        <p:cTn id="13"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 calcmode="lin" valueType="num">
                                      <p:cBhvr additive="base">
                                        <p:cTn id="19"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2">
                                            <p:txEl>
                                              <p:pRg st="4" end="4"/>
                                            </p:txEl>
                                          </p:spTgt>
                                        </p:tgtEl>
                                        <p:attrNameLst>
                                          <p:attrName>style.visibility</p:attrName>
                                        </p:attrNameLst>
                                      </p:cBhvr>
                                      <p:to>
                                        <p:strVal val="visible"/>
                                      </p:to>
                                    </p:set>
                                    <p:anim calcmode="lin" valueType="num">
                                      <p:cBhvr additive="base">
                                        <p:cTn id="25"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Rectangle 4"/>
          <p:cNvSpPr>
            <a:spLocks noChangeArrowheads="1"/>
          </p:cNvSpPr>
          <p:nvPr/>
        </p:nvSpPr>
        <p:spPr bwMode="auto">
          <a:xfrm>
            <a:off x="0" y="0"/>
            <a:ext cx="1841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i="1">
                <a:solidFill>
                  <a:srgbClr val="FFCC00"/>
                </a:solidFill>
                <a:latin typeface="Times New Roman" panose="02020603050405020304" pitchFamily="18" charset="0"/>
              </a:defRPr>
            </a:lvl1pPr>
            <a:lvl2pPr marL="742950" indent="-285750">
              <a:defRPr sz="1400" b="1" i="1">
                <a:solidFill>
                  <a:srgbClr val="FFCC00"/>
                </a:solidFill>
                <a:latin typeface="Times New Roman" panose="02020603050405020304" pitchFamily="18" charset="0"/>
              </a:defRPr>
            </a:lvl2pPr>
            <a:lvl3pPr marL="1143000" indent="-228600">
              <a:defRPr sz="1400" b="1" i="1">
                <a:solidFill>
                  <a:srgbClr val="FFCC00"/>
                </a:solidFill>
                <a:latin typeface="Times New Roman" panose="02020603050405020304" pitchFamily="18" charset="0"/>
              </a:defRPr>
            </a:lvl3pPr>
            <a:lvl4pPr marL="1600200" indent="-228600">
              <a:defRPr sz="1400" b="1" i="1">
                <a:solidFill>
                  <a:srgbClr val="FFCC00"/>
                </a:solidFill>
                <a:latin typeface="Times New Roman" panose="02020603050405020304" pitchFamily="18" charset="0"/>
              </a:defRPr>
            </a:lvl4pPr>
            <a:lvl5pPr marL="2057400" indent="-228600">
              <a:defRPr sz="1400" b="1" i="1">
                <a:solidFill>
                  <a:srgbClr val="FFCC00"/>
                </a:solidFill>
                <a:latin typeface="Times New Roman" panose="02020603050405020304" pitchFamily="18" charset="0"/>
              </a:defRPr>
            </a:lvl5pPr>
            <a:lvl6pPr marL="2514600" indent="-228600" eaLnBrk="0" fontAlgn="base" hangingPunct="0">
              <a:spcBef>
                <a:spcPct val="0"/>
              </a:spcBef>
              <a:spcAft>
                <a:spcPct val="0"/>
              </a:spcAft>
              <a:defRPr sz="1400" b="1" i="1">
                <a:solidFill>
                  <a:srgbClr val="FFCC00"/>
                </a:solidFill>
                <a:latin typeface="Times New Roman" panose="02020603050405020304" pitchFamily="18" charset="0"/>
              </a:defRPr>
            </a:lvl6pPr>
            <a:lvl7pPr marL="2971800" indent="-228600" eaLnBrk="0" fontAlgn="base" hangingPunct="0">
              <a:spcBef>
                <a:spcPct val="0"/>
              </a:spcBef>
              <a:spcAft>
                <a:spcPct val="0"/>
              </a:spcAft>
              <a:defRPr sz="1400" b="1" i="1">
                <a:solidFill>
                  <a:srgbClr val="FFCC00"/>
                </a:solidFill>
                <a:latin typeface="Times New Roman" panose="02020603050405020304" pitchFamily="18" charset="0"/>
              </a:defRPr>
            </a:lvl7pPr>
            <a:lvl8pPr marL="3429000" indent="-228600" eaLnBrk="0" fontAlgn="base" hangingPunct="0">
              <a:spcBef>
                <a:spcPct val="0"/>
              </a:spcBef>
              <a:spcAft>
                <a:spcPct val="0"/>
              </a:spcAft>
              <a:defRPr sz="1400" b="1" i="1">
                <a:solidFill>
                  <a:srgbClr val="FFCC00"/>
                </a:solidFill>
                <a:latin typeface="Times New Roman" panose="02020603050405020304" pitchFamily="18" charset="0"/>
              </a:defRPr>
            </a:lvl8pPr>
            <a:lvl9pPr marL="3886200" indent="-228600" eaLnBrk="0" fontAlgn="base" hangingPunct="0">
              <a:spcBef>
                <a:spcPct val="0"/>
              </a:spcBef>
              <a:spcAft>
                <a:spcPct val="0"/>
              </a:spcAft>
              <a:defRPr sz="1400" b="1" i="1">
                <a:solidFill>
                  <a:srgbClr val="FFCC00"/>
                </a:solidFill>
                <a:latin typeface="Times New Roman" panose="02020603050405020304" pitchFamily="18" charset="0"/>
              </a:defRPr>
            </a:lvl9pPr>
          </a:lstStyle>
          <a:p>
            <a:pPr eaLnBrk="0" fontAlgn="base" hangingPunct="0">
              <a:spcBef>
                <a:spcPct val="50000"/>
              </a:spcBef>
              <a:spcAft>
                <a:spcPct val="0"/>
              </a:spcAft>
            </a:pPr>
            <a:endParaRPr lang="en-US" smtClean="0">
              <a:solidFill>
                <a:srgbClr val="FFEAC5"/>
              </a:solidFill>
              <a:latin typeface="Book Antiqua" panose="02040602050305030304" pitchFamily="18" charset="0"/>
            </a:endParaRPr>
          </a:p>
        </p:txBody>
      </p:sp>
      <p:sp>
        <p:nvSpPr>
          <p:cNvPr id="18435" name="Rectangle 5"/>
          <p:cNvSpPr>
            <a:spLocks noGrp="1" noChangeArrowheads="1"/>
          </p:cNvSpPr>
          <p:nvPr/>
        </p:nvSpPr>
        <p:spPr bwMode="auto">
          <a:xfrm>
            <a:off x="0" y="0"/>
            <a:ext cx="9144000" cy="604838"/>
          </a:xfrm>
          <a:prstGeom prst="rect">
            <a:avLst/>
          </a:prstGeom>
          <a:solidFill>
            <a:srgbClr val="009900"/>
          </a:solidFill>
          <a:ln w="9525">
            <a:solidFill>
              <a:srgbClr val="009900"/>
            </a:solidFill>
            <a:miter lim="800000"/>
            <a:headEnd/>
            <a:tailEnd/>
          </a:ln>
        </p:spPr>
        <p:txBody>
          <a:bodyPr anchor="ctr"/>
          <a:lstStyle>
            <a:lvl1pPr>
              <a:defRPr sz="1400" b="1" i="1">
                <a:solidFill>
                  <a:srgbClr val="FFCC00"/>
                </a:solidFill>
                <a:latin typeface="Times New Roman" panose="02020603050405020304" pitchFamily="18" charset="0"/>
              </a:defRPr>
            </a:lvl1pPr>
            <a:lvl2pPr marL="742950" indent="-285750">
              <a:defRPr sz="1400" b="1" i="1">
                <a:solidFill>
                  <a:srgbClr val="FFCC00"/>
                </a:solidFill>
                <a:latin typeface="Times New Roman" panose="02020603050405020304" pitchFamily="18" charset="0"/>
              </a:defRPr>
            </a:lvl2pPr>
            <a:lvl3pPr marL="1143000" indent="-228600">
              <a:defRPr sz="1400" b="1" i="1">
                <a:solidFill>
                  <a:srgbClr val="FFCC00"/>
                </a:solidFill>
                <a:latin typeface="Times New Roman" panose="02020603050405020304" pitchFamily="18" charset="0"/>
              </a:defRPr>
            </a:lvl3pPr>
            <a:lvl4pPr marL="1600200" indent="-228600">
              <a:defRPr sz="1400" b="1" i="1">
                <a:solidFill>
                  <a:srgbClr val="FFCC00"/>
                </a:solidFill>
                <a:latin typeface="Times New Roman" panose="02020603050405020304" pitchFamily="18" charset="0"/>
              </a:defRPr>
            </a:lvl4pPr>
            <a:lvl5pPr marL="2057400" indent="-228600">
              <a:defRPr sz="1400" b="1" i="1">
                <a:solidFill>
                  <a:srgbClr val="FFCC00"/>
                </a:solidFill>
                <a:latin typeface="Times New Roman" panose="02020603050405020304" pitchFamily="18" charset="0"/>
              </a:defRPr>
            </a:lvl5pPr>
            <a:lvl6pPr marL="2514600" indent="-228600" eaLnBrk="0" fontAlgn="base" hangingPunct="0">
              <a:spcBef>
                <a:spcPct val="0"/>
              </a:spcBef>
              <a:spcAft>
                <a:spcPct val="0"/>
              </a:spcAft>
              <a:defRPr sz="1400" b="1" i="1">
                <a:solidFill>
                  <a:srgbClr val="FFCC00"/>
                </a:solidFill>
                <a:latin typeface="Times New Roman" panose="02020603050405020304" pitchFamily="18" charset="0"/>
              </a:defRPr>
            </a:lvl6pPr>
            <a:lvl7pPr marL="2971800" indent="-228600" eaLnBrk="0" fontAlgn="base" hangingPunct="0">
              <a:spcBef>
                <a:spcPct val="0"/>
              </a:spcBef>
              <a:spcAft>
                <a:spcPct val="0"/>
              </a:spcAft>
              <a:defRPr sz="1400" b="1" i="1">
                <a:solidFill>
                  <a:srgbClr val="FFCC00"/>
                </a:solidFill>
                <a:latin typeface="Times New Roman" panose="02020603050405020304" pitchFamily="18" charset="0"/>
              </a:defRPr>
            </a:lvl7pPr>
            <a:lvl8pPr marL="3429000" indent="-228600" eaLnBrk="0" fontAlgn="base" hangingPunct="0">
              <a:spcBef>
                <a:spcPct val="0"/>
              </a:spcBef>
              <a:spcAft>
                <a:spcPct val="0"/>
              </a:spcAft>
              <a:defRPr sz="1400" b="1" i="1">
                <a:solidFill>
                  <a:srgbClr val="FFCC00"/>
                </a:solidFill>
                <a:latin typeface="Times New Roman" panose="02020603050405020304" pitchFamily="18" charset="0"/>
              </a:defRPr>
            </a:lvl8pPr>
            <a:lvl9pPr marL="3886200" indent="-228600" eaLnBrk="0" fontAlgn="base" hangingPunct="0">
              <a:spcBef>
                <a:spcPct val="0"/>
              </a:spcBef>
              <a:spcAft>
                <a:spcPct val="0"/>
              </a:spcAft>
              <a:defRPr sz="1400" b="1" i="1">
                <a:solidFill>
                  <a:srgbClr val="FFCC00"/>
                </a:solidFill>
                <a:latin typeface="Times New Roman" panose="02020603050405020304" pitchFamily="18" charset="0"/>
              </a:defRPr>
            </a:lvl9pPr>
          </a:lstStyle>
          <a:p>
            <a:pPr fontAlgn="base">
              <a:lnSpc>
                <a:spcPct val="90000"/>
              </a:lnSpc>
              <a:spcBef>
                <a:spcPct val="0"/>
              </a:spcBef>
              <a:spcAft>
                <a:spcPct val="0"/>
              </a:spcAft>
            </a:pPr>
            <a:r>
              <a:rPr lang="en-US" sz="3200" i="0" smtClean="0">
                <a:solidFill>
                  <a:srgbClr val="FFEAC5"/>
                </a:solidFill>
                <a:latin typeface="Arial" panose="020B0604020202020204" pitchFamily="34" charset="0"/>
                <a:cs typeface="Arial" panose="020B0604020202020204" pitchFamily="34" charset="0"/>
              </a:rPr>
              <a:t>Scale of Measurement</a:t>
            </a:r>
          </a:p>
        </p:txBody>
      </p:sp>
      <p:sp>
        <p:nvSpPr>
          <p:cNvPr id="20" name="Rectangle 7"/>
          <p:cNvSpPr>
            <a:spLocks noChangeArrowheads="1"/>
          </p:cNvSpPr>
          <p:nvPr/>
        </p:nvSpPr>
        <p:spPr bwMode="auto">
          <a:xfrm>
            <a:off x="236538" y="933450"/>
            <a:ext cx="8535987" cy="1274763"/>
          </a:xfrm>
          <a:prstGeom prst="rect">
            <a:avLst/>
          </a:prstGeom>
          <a:solidFill>
            <a:srgbClr val="9933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20000"/>
              </a:spcBef>
              <a:spcAft>
                <a:spcPct val="0"/>
              </a:spcAft>
              <a:buClr>
                <a:srgbClr val="404960"/>
              </a:buClr>
              <a:buSzPct val="65000"/>
              <a:buFont typeface="Wingdings" panose="05000000000000000000" pitchFamily="2" charset="2"/>
              <a:buNone/>
              <a:defRPr/>
            </a:pPr>
            <a:r>
              <a:rPr lang="en-US" sz="2400" b="1" dirty="0">
                <a:solidFill>
                  <a:srgbClr val="FFFFFF"/>
                </a:solidFill>
                <a:effectLst>
                  <a:outerShdw blurRad="38100" dist="38100" dir="2700000" algn="tl">
                    <a:srgbClr val="000000"/>
                  </a:outerShdw>
                </a:effectLst>
              </a:rPr>
              <a:t>Interval Scale:  </a:t>
            </a:r>
          </a:p>
          <a:p>
            <a:pPr eaLnBrk="0" fontAlgn="base" hangingPunct="0">
              <a:spcBef>
                <a:spcPct val="20000"/>
              </a:spcBef>
              <a:spcAft>
                <a:spcPct val="0"/>
              </a:spcAft>
              <a:buClr>
                <a:srgbClr val="404960"/>
              </a:buClr>
              <a:buSzPct val="65000"/>
              <a:buFont typeface="Wingdings" panose="05000000000000000000" pitchFamily="2" charset="2"/>
              <a:buNone/>
              <a:defRPr/>
            </a:pPr>
            <a:r>
              <a:rPr lang="en-US" sz="2400" dirty="0">
                <a:solidFill>
                  <a:srgbClr val="FFFFFF"/>
                </a:solidFill>
              </a:rPr>
              <a:t>In this scale, data can be ranked and the precise differences between the ranks does exist; however, there is no meaningful zero</a:t>
            </a:r>
          </a:p>
        </p:txBody>
      </p:sp>
      <p:sp>
        <p:nvSpPr>
          <p:cNvPr id="2" name="Rectangle 1"/>
          <p:cNvSpPr/>
          <p:nvPr/>
        </p:nvSpPr>
        <p:spPr>
          <a:xfrm>
            <a:off x="503238" y="2709863"/>
            <a:ext cx="8269287" cy="3268662"/>
          </a:xfrm>
          <a:prstGeom prst="rect">
            <a:avLst/>
          </a:prstGeom>
        </p:spPr>
        <p:txBody>
          <a:bodyPr>
            <a:spAutoFit/>
          </a:bodyPr>
          <a:lstStyle/>
          <a:p>
            <a:pPr eaLnBrk="0" fontAlgn="base" hangingPunct="0">
              <a:spcBef>
                <a:spcPct val="20000"/>
              </a:spcBef>
              <a:spcAft>
                <a:spcPct val="0"/>
              </a:spcAft>
              <a:buClr>
                <a:srgbClr val="404960"/>
              </a:buClr>
              <a:buSzPct val="65000"/>
              <a:buFont typeface="Wingdings" panose="05000000000000000000" pitchFamily="2" charset="2"/>
              <a:buNone/>
              <a:defRPr/>
            </a:pPr>
            <a:r>
              <a:rPr lang="en-US" sz="2400" dirty="0">
                <a:solidFill>
                  <a:srgbClr val="000000"/>
                </a:solidFill>
              </a:rPr>
              <a:t>Example:</a:t>
            </a:r>
          </a:p>
          <a:p>
            <a:pPr marL="342900" indent="-342900" eaLnBrk="0" fontAlgn="base" hangingPunct="0">
              <a:spcBef>
                <a:spcPct val="20000"/>
              </a:spcBef>
              <a:spcAft>
                <a:spcPct val="0"/>
              </a:spcAft>
              <a:buClr>
                <a:srgbClr val="FFB8AA">
                  <a:lumMod val="50000"/>
                </a:srgbClr>
              </a:buClr>
              <a:buSzPct val="65000"/>
              <a:buFont typeface="Wingdings" panose="05000000000000000000" pitchFamily="2" charset="2"/>
              <a:buChar char="ü"/>
              <a:defRPr/>
            </a:pPr>
            <a:r>
              <a:rPr lang="en-US" sz="2400" dirty="0">
                <a:solidFill>
                  <a:srgbClr val="000000"/>
                </a:solidFill>
              </a:rPr>
              <a:t>Temperature: the difference between temperature of 10</a:t>
            </a:r>
            <a:r>
              <a:rPr lang="en-US" sz="2400" baseline="30000" dirty="0">
                <a:solidFill>
                  <a:srgbClr val="000000"/>
                </a:solidFill>
              </a:rPr>
              <a:t>0</a:t>
            </a:r>
            <a:r>
              <a:rPr lang="en-US" sz="2400" dirty="0">
                <a:solidFill>
                  <a:srgbClr val="000000"/>
                </a:solidFill>
              </a:rPr>
              <a:t> and 50</a:t>
            </a:r>
            <a:r>
              <a:rPr lang="en-US" sz="2400" baseline="30000" dirty="0">
                <a:solidFill>
                  <a:srgbClr val="000000"/>
                </a:solidFill>
              </a:rPr>
              <a:t>0</a:t>
            </a:r>
            <a:r>
              <a:rPr lang="en-US" sz="2400" dirty="0">
                <a:solidFill>
                  <a:srgbClr val="000000"/>
                </a:solidFill>
              </a:rPr>
              <a:t> indicates that one of warmer than the other. However, temperature of zero does not means that there is no temperature</a:t>
            </a:r>
          </a:p>
          <a:p>
            <a:pPr marL="342900" indent="-342900" eaLnBrk="0" fontAlgn="base" hangingPunct="0">
              <a:spcBef>
                <a:spcPct val="20000"/>
              </a:spcBef>
              <a:spcAft>
                <a:spcPct val="0"/>
              </a:spcAft>
              <a:buClr>
                <a:srgbClr val="FFB8AA">
                  <a:lumMod val="50000"/>
                </a:srgbClr>
              </a:buClr>
              <a:buSzPct val="65000"/>
              <a:buFont typeface="Wingdings" panose="05000000000000000000" pitchFamily="2" charset="2"/>
              <a:buChar char="ü"/>
              <a:defRPr/>
            </a:pPr>
            <a:endParaRPr lang="en-US" sz="2400" dirty="0">
              <a:solidFill>
                <a:srgbClr val="000000"/>
              </a:solidFill>
            </a:endParaRPr>
          </a:p>
          <a:p>
            <a:pPr marL="342900" indent="-342900" eaLnBrk="0" fontAlgn="base" hangingPunct="0">
              <a:spcBef>
                <a:spcPct val="20000"/>
              </a:spcBef>
              <a:spcAft>
                <a:spcPct val="0"/>
              </a:spcAft>
              <a:buClr>
                <a:srgbClr val="FFB8AA">
                  <a:lumMod val="50000"/>
                </a:srgbClr>
              </a:buClr>
              <a:buSzPct val="65000"/>
              <a:buFont typeface="Wingdings" panose="05000000000000000000" pitchFamily="2" charset="2"/>
              <a:buChar char="ü"/>
              <a:defRPr/>
            </a:pPr>
            <a:r>
              <a:rPr lang="en-US" sz="2400" dirty="0">
                <a:solidFill>
                  <a:srgbClr val="000000"/>
                </a:solidFill>
              </a:rPr>
              <a:t>IQ of a person: the difference between IQ of 50 and 110 indicates that one is more intelligent than the other. However, IQ of zero does not means that the person has no intelligence.</a:t>
            </a: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 calcmode="lin" valueType="num">
                                      <p:cBhvr additive="base">
                                        <p:cTn id="7"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anim calcmode="lin" valueType="num">
                                      <p:cBhvr additive="base">
                                        <p:cTn id="13"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8" name="Rectangle 4"/>
          <p:cNvSpPr>
            <a:spLocks noChangeArrowheads="1"/>
          </p:cNvSpPr>
          <p:nvPr/>
        </p:nvSpPr>
        <p:spPr bwMode="auto">
          <a:xfrm>
            <a:off x="0" y="0"/>
            <a:ext cx="1841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i="1">
                <a:solidFill>
                  <a:srgbClr val="FFCC00"/>
                </a:solidFill>
                <a:latin typeface="Times New Roman" panose="02020603050405020304" pitchFamily="18" charset="0"/>
              </a:defRPr>
            </a:lvl1pPr>
            <a:lvl2pPr marL="742950" indent="-285750">
              <a:defRPr sz="1400" b="1" i="1">
                <a:solidFill>
                  <a:srgbClr val="FFCC00"/>
                </a:solidFill>
                <a:latin typeface="Times New Roman" panose="02020603050405020304" pitchFamily="18" charset="0"/>
              </a:defRPr>
            </a:lvl2pPr>
            <a:lvl3pPr marL="1143000" indent="-228600">
              <a:defRPr sz="1400" b="1" i="1">
                <a:solidFill>
                  <a:srgbClr val="FFCC00"/>
                </a:solidFill>
                <a:latin typeface="Times New Roman" panose="02020603050405020304" pitchFamily="18" charset="0"/>
              </a:defRPr>
            </a:lvl3pPr>
            <a:lvl4pPr marL="1600200" indent="-228600">
              <a:defRPr sz="1400" b="1" i="1">
                <a:solidFill>
                  <a:srgbClr val="FFCC00"/>
                </a:solidFill>
                <a:latin typeface="Times New Roman" panose="02020603050405020304" pitchFamily="18" charset="0"/>
              </a:defRPr>
            </a:lvl4pPr>
            <a:lvl5pPr marL="2057400" indent="-228600">
              <a:defRPr sz="1400" b="1" i="1">
                <a:solidFill>
                  <a:srgbClr val="FFCC00"/>
                </a:solidFill>
                <a:latin typeface="Times New Roman" panose="02020603050405020304" pitchFamily="18" charset="0"/>
              </a:defRPr>
            </a:lvl5pPr>
            <a:lvl6pPr marL="2514600" indent="-228600" eaLnBrk="0" fontAlgn="base" hangingPunct="0">
              <a:spcBef>
                <a:spcPct val="0"/>
              </a:spcBef>
              <a:spcAft>
                <a:spcPct val="0"/>
              </a:spcAft>
              <a:defRPr sz="1400" b="1" i="1">
                <a:solidFill>
                  <a:srgbClr val="FFCC00"/>
                </a:solidFill>
                <a:latin typeface="Times New Roman" panose="02020603050405020304" pitchFamily="18" charset="0"/>
              </a:defRPr>
            </a:lvl6pPr>
            <a:lvl7pPr marL="2971800" indent="-228600" eaLnBrk="0" fontAlgn="base" hangingPunct="0">
              <a:spcBef>
                <a:spcPct val="0"/>
              </a:spcBef>
              <a:spcAft>
                <a:spcPct val="0"/>
              </a:spcAft>
              <a:defRPr sz="1400" b="1" i="1">
                <a:solidFill>
                  <a:srgbClr val="FFCC00"/>
                </a:solidFill>
                <a:latin typeface="Times New Roman" panose="02020603050405020304" pitchFamily="18" charset="0"/>
              </a:defRPr>
            </a:lvl7pPr>
            <a:lvl8pPr marL="3429000" indent="-228600" eaLnBrk="0" fontAlgn="base" hangingPunct="0">
              <a:spcBef>
                <a:spcPct val="0"/>
              </a:spcBef>
              <a:spcAft>
                <a:spcPct val="0"/>
              </a:spcAft>
              <a:defRPr sz="1400" b="1" i="1">
                <a:solidFill>
                  <a:srgbClr val="FFCC00"/>
                </a:solidFill>
                <a:latin typeface="Times New Roman" panose="02020603050405020304" pitchFamily="18" charset="0"/>
              </a:defRPr>
            </a:lvl8pPr>
            <a:lvl9pPr marL="3886200" indent="-228600" eaLnBrk="0" fontAlgn="base" hangingPunct="0">
              <a:spcBef>
                <a:spcPct val="0"/>
              </a:spcBef>
              <a:spcAft>
                <a:spcPct val="0"/>
              </a:spcAft>
              <a:defRPr sz="1400" b="1" i="1">
                <a:solidFill>
                  <a:srgbClr val="FFCC00"/>
                </a:solidFill>
                <a:latin typeface="Times New Roman" panose="02020603050405020304" pitchFamily="18" charset="0"/>
              </a:defRPr>
            </a:lvl9pPr>
          </a:lstStyle>
          <a:p>
            <a:pPr eaLnBrk="0" fontAlgn="base" hangingPunct="0">
              <a:spcBef>
                <a:spcPct val="50000"/>
              </a:spcBef>
              <a:spcAft>
                <a:spcPct val="0"/>
              </a:spcAft>
            </a:pPr>
            <a:endParaRPr lang="en-US" smtClean="0">
              <a:solidFill>
                <a:srgbClr val="FFEAC5"/>
              </a:solidFill>
              <a:latin typeface="Book Antiqua" panose="02040602050305030304" pitchFamily="18" charset="0"/>
            </a:endParaRPr>
          </a:p>
        </p:txBody>
      </p:sp>
      <p:sp>
        <p:nvSpPr>
          <p:cNvPr id="19459" name="Rectangle 5"/>
          <p:cNvSpPr>
            <a:spLocks noGrp="1" noChangeArrowheads="1"/>
          </p:cNvSpPr>
          <p:nvPr/>
        </p:nvSpPr>
        <p:spPr bwMode="auto">
          <a:xfrm>
            <a:off x="0" y="0"/>
            <a:ext cx="9144000" cy="604838"/>
          </a:xfrm>
          <a:prstGeom prst="rect">
            <a:avLst/>
          </a:prstGeom>
          <a:solidFill>
            <a:srgbClr val="009900"/>
          </a:solidFill>
          <a:ln w="9525">
            <a:solidFill>
              <a:srgbClr val="009900"/>
            </a:solidFill>
            <a:miter lim="800000"/>
            <a:headEnd/>
            <a:tailEnd/>
          </a:ln>
        </p:spPr>
        <p:txBody>
          <a:bodyPr anchor="ctr"/>
          <a:lstStyle>
            <a:lvl1pPr>
              <a:defRPr sz="1400" b="1" i="1">
                <a:solidFill>
                  <a:srgbClr val="FFCC00"/>
                </a:solidFill>
                <a:latin typeface="Times New Roman" panose="02020603050405020304" pitchFamily="18" charset="0"/>
              </a:defRPr>
            </a:lvl1pPr>
            <a:lvl2pPr marL="742950" indent="-285750">
              <a:defRPr sz="1400" b="1" i="1">
                <a:solidFill>
                  <a:srgbClr val="FFCC00"/>
                </a:solidFill>
                <a:latin typeface="Times New Roman" panose="02020603050405020304" pitchFamily="18" charset="0"/>
              </a:defRPr>
            </a:lvl2pPr>
            <a:lvl3pPr marL="1143000" indent="-228600">
              <a:defRPr sz="1400" b="1" i="1">
                <a:solidFill>
                  <a:srgbClr val="FFCC00"/>
                </a:solidFill>
                <a:latin typeface="Times New Roman" panose="02020603050405020304" pitchFamily="18" charset="0"/>
              </a:defRPr>
            </a:lvl3pPr>
            <a:lvl4pPr marL="1600200" indent="-228600">
              <a:defRPr sz="1400" b="1" i="1">
                <a:solidFill>
                  <a:srgbClr val="FFCC00"/>
                </a:solidFill>
                <a:latin typeface="Times New Roman" panose="02020603050405020304" pitchFamily="18" charset="0"/>
              </a:defRPr>
            </a:lvl4pPr>
            <a:lvl5pPr marL="2057400" indent="-228600">
              <a:defRPr sz="1400" b="1" i="1">
                <a:solidFill>
                  <a:srgbClr val="FFCC00"/>
                </a:solidFill>
                <a:latin typeface="Times New Roman" panose="02020603050405020304" pitchFamily="18" charset="0"/>
              </a:defRPr>
            </a:lvl5pPr>
            <a:lvl6pPr marL="2514600" indent="-228600" eaLnBrk="0" fontAlgn="base" hangingPunct="0">
              <a:spcBef>
                <a:spcPct val="0"/>
              </a:spcBef>
              <a:spcAft>
                <a:spcPct val="0"/>
              </a:spcAft>
              <a:defRPr sz="1400" b="1" i="1">
                <a:solidFill>
                  <a:srgbClr val="FFCC00"/>
                </a:solidFill>
                <a:latin typeface="Times New Roman" panose="02020603050405020304" pitchFamily="18" charset="0"/>
              </a:defRPr>
            </a:lvl6pPr>
            <a:lvl7pPr marL="2971800" indent="-228600" eaLnBrk="0" fontAlgn="base" hangingPunct="0">
              <a:spcBef>
                <a:spcPct val="0"/>
              </a:spcBef>
              <a:spcAft>
                <a:spcPct val="0"/>
              </a:spcAft>
              <a:defRPr sz="1400" b="1" i="1">
                <a:solidFill>
                  <a:srgbClr val="FFCC00"/>
                </a:solidFill>
                <a:latin typeface="Times New Roman" panose="02020603050405020304" pitchFamily="18" charset="0"/>
              </a:defRPr>
            </a:lvl7pPr>
            <a:lvl8pPr marL="3429000" indent="-228600" eaLnBrk="0" fontAlgn="base" hangingPunct="0">
              <a:spcBef>
                <a:spcPct val="0"/>
              </a:spcBef>
              <a:spcAft>
                <a:spcPct val="0"/>
              </a:spcAft>
              <a:defRPr sz="1400" b="1" i="1">
                <a:solidFill>
                  <a:srgbClr val="FFCC00"/>
                </a:solidFill>
                <a:latin typeface="Times New Roman" panose="02020603050405020304" pitchFamily="18" charset="0"/>
              </a:defRPr>
            </a:lvl8pPr>
            <a:lvl9pPr marL="3886200" indent="-228600" eaLnBrk="0" fontAlgn="base" hangingPunct="0">
              <a:spcBef>
                <a:spcPct val="0"/>
              </a:spcBef>
              <a:spcAft>
                <a:spcPct val="0"/>
              </a:spcAft>
              <a:defRPr sz="1400" b="1" i="1">
                <a:solidFill>
                  <a:srgbClr val="FFCC00"/>
                </a:solidFill>
                <a:latin typeface="Times New Roman" panose="02020603050405020304" pitchFamily="18" charset="0"/>
              </a:defRPr>
            </a:lvl9pPr>
          </a:lstStyle>
          <a:p>
            <a:pPr fontAlgn="base">
              <a:lnSpc>
                <a:spcPct val="90000"/>
              </a:lnSpc>
              <a:spcBef>
                <a:spcPct val="0"/>
              </a:spcBef>
              <a:spcAft>
                <a:spcPct val="0"/>
              </a:spcAft>
            </a:pPr>
            <a:r>
              <a:rPr lang="en-US" sz="3200" i="0" smtClean="0">
                <a:solidFill>
                  <a:srgbClr val="FFEAC5"/>
                </a:solidFill>
                <a:latin typeface="Arial" panose="020B0604020202020204" pitchFamily="34" charset="0"/>
                <a:cs typeface="Arial" panose="020B0604020202020204" pitchFamily="34" charset="0"/>
              </a:rPr>
              <a:t>Scale of Measurement</a:t>
            </a:r>
          </a:p>
        </p:txBody>
      </p:sp>
      <p:sp>
        <p:nvSpPr>
          <p:cNvPr id="20" name="Rectangle 7"/>
          <p:cNvSpPr>
            <a:spLocks noChangeArrowheads="1"/>
          </p:cNvSpPr>
          <p:nvPr/>
        </p:nvSpPr>
        <p:spPr bwMode="auto">
          <a:xfrm>
            <a:off x="236538" y="933450"/>
            <a:ext cx="8535987" cy="1274763"/>
          </a:xfrm>
          <a:prstGeom prst="rect">
            <a:avLst/>
          </a:prstGeom>
          <a:solidFill>
            <a:srgbClr val="9933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20000"/>
              </a:spcBef>
              <a:spcAft>
                <a:spcPct val="0"/>
              </a:spcAft>
              <a:buClr>
                <a:srgbClr val="404960"/>
              </a:buClr>
              <a:buSzPct val="65000"/>
              <a:buFont typeface="Wingdings" panose="05000000000000000000" pitchFamily="2" charset="2"/>
              <a:buNone/>
              <a:defRPr/>
            </a:pPr>
            <a:r>
              <a:rPr lang="en-US" sz="2400" b="1" dirty="0">
                <a:solidFill>
                  <a:srgbClr val="FFFFFF"/>
                </a:solidFill>
                <a:effectLst>
                  <a:outerShdw blurRad="38100" dist="38100" dir="2700000" algn="tl">
                    <a:srgbClr val="000000"/>
                  </a:outerShdw>
                </a:effectLst>
              </a:rPr>
              <a:t>Ratio Scale:  </a:t>
            </a:r>
          </a:p>
          <a:p>
            <a:pPr eaLnBrk="0" fontAlgn="base" hangingPunct="0">
              <a:spcBef>
                <a:spcPct val="20000"/>
              </a:spcBef>
              <a:spcAft>
                <a:spcPct val="0"/>
              </a:spcAft>
              <a:buClr>
                <a:srgbClr val="404960"/>
              </a:buClr>
              <a:buSzPct val="65000"/>
              <a:buFont typeface="Wingdings" panose="05000000000000000000" pitchFamily="2" charset="2"/>
              <a:buNone/>
              <a:defRPr/>
            </a:pPr>
            <a:r>
              <a:rPr lang="en-US" sz="2400" dirty="0">
                <a:solidFill>
                  <a:srgbClr val="FFFFFF"/>
                </a:solidFill>
              </a:rPr>
              <a:t>The ratio scale of measurement possesses all the characteristics of interval scale and there is meaningful zero.</a:t>
            </a:r>
          </a:p>
        </p:txBody>
      </p:sp>
      <p:sp>
        <p:nvSpPr>
          <p:cNvPr id="2" name="Rectangle 1"/>
          <p:cNvSpPr/>
          <p:nvPr/>
        </p:nvSpPr>
        <p:spPr>
          <a:xfrm>
            <a:off x="503238" y="2709863"/>
            <a:ext cx="8269287" cy="2235200"/>
          </a:xfrm>
          <a:prstGeom prst="rect">
            <a:avLst/>
          </a:prstGeom>
        </p:spPr>
        <p:txBody>
          <a:bodyPr>
            <a:spAutoFit/>
          </a:bodyPr>
          <a:lstStyle/>
          <a:p>
            <a:pPr eaLnBrk="0" fontAlgn="base" hangingPunct="0">
              <a:spcBef>
                <a:spcPct val="20000"/>
              </a:spcBef>
              <a:spcAft>
                <a:spcPct val="0"/>
              </a:spcAft>
              <a:buClr>
                <a:srgbClr val="404960"/>
              </a:buClr>
              <a:buSzPct val="65000"/>
              <a:buFont typeface="Wingdings" panose="05000000000000000000" pitchFamily="2" charset="2"/>
              <a:buNone/>
              <a:defRPr/>
            </a:pPr>
            <a:r>
              <a:rPr lang="en-US" sz="2400" dirty="0">
                <a:solidFill>
                  <a:srgbClr val="000000"/>
                </a:solidFill>
              </a:rPr>
              <a:t>Example:</a:t>
            </a:r>
          </a:p>
          <a:p>
            <a:pPr marL="342900" indent="-342900" eaLnBrk="0" fontAlgn="base" hangingPunct="0">
              <a:spcBef>
                <a:spcPct val="20000"/>
              </a:spcBef>
              <a:spcAft>
                <a:spcPct val="0"/>
              </a:spcAft>
              <a:buClr>
                <a:srgbClr val="FFB8AA">
                  <a:lumMod val="50000"/>
                </a:srgbClr>
              </a:buClr>
              <a:buSzPct val="65000"/>
              <a:buFont typeface="Wingdings" panose="05000000000000000000" pitchFamily="2" charset="2"/>
              <a:buChar char="ü"/>
              <a:defRPr/>
            </a:pPr>
            <a:r>
              <a:rPr lang="en-US" sz="2400" dirty="0">
                <a:solidFill>
                  <a:srgbClr val="000000"/>
                </a:solidFill>
              </a:rPr>
              <a:t>Distance between two locations</a:t>
            </a:r>
          </a:p>
          <a:p>
            <a:pPr marL="342900" indent="-342900" eaLnBrk="0" fontAlgn="base" hangingPunct="0">
              <a:spcBef>
                <a:spcPct val="20000"/>
              </a:spcBef>
              <a:spcAft>
                <a:spcPct val="0"/>
              </a:spcAft>
              <a:buClr>
                <a:srgbClr val="FFB8AA">
                  <a:lumMod val="50000"/>
                </a:srgbClr>
              </a:buClr>
              <a:buSzPct val="65000"/>
              <a:buFont typeface="Wingdings" panose="05000000000000000000" pitchFamily="2" charset="2"/>
              <a:buChar char="ü"/>
              <a:defRPr/>
            </a:pPr>
            <a:r>
              <a:rPr lang="en-US" sz="2400" dirty="0">
                <a:solidFill>
                  <a:srgbClr val="000000"/>
                </a:solidFill>
              </a:rPr>
              <a:t>Weight of soil sample</a:t>
            </a:r>
          </a:p>
          <a:p>
            <a:pPr marL="342900" indent="-342900" eaLnBrk="0" fontAlgn="base" hangingPunct="0">
              <a:spcBef>
                <a:spcPct val="20000"/>
              </a:spcBef>
              <a:spcAft>
                <a:spcPct val="0"/>
              </a:spcAft>
              <a:buClr>
                <a:srgbClr val="FFB8AA">
                  <a:lumMod val="50000"/>
                </a:srgbClr>
              </a:buClr>
              <a:buSzPct val="65000"/>
              <a:buFont typeface="Wingdings" panose="05000000000000000000" pitchFamily="2" charset="2"/>
              <a:buChar char="ü"/>
              <a:defRPr/>
            </a:pPr>
            <a:r>
              <a:rPr lang="en-US" sz="2400" dirty="0">
                <a:solidFill>
                  <a:srgbClr val="000000"/>
                </a:solidFill>
              </a:rPr>
              <a:t>Area of a landfill</a:t>
            </a:r>
          </a:p>
          <a:p>
            <a:pPr marL="342900" indent="-342900" eaLnBrk="0" fontAlgn="base" hangingPunct="0">
              <a:spcBef>
                <a:spcPct val="20000"/>
              </a:spcBef>
              <a:spcAft>
                <a:spcPct val="0"/>
              </a:spcAft>
              <a:buClr>
                <a:srgbClr val="FFB8AA">
                  <a:lumMod val="50000"/>
                </a:srgbClr>
              </a:buClr>
              <a:buSzPct val="65000"/>
              <a:buFont typeface="Wingdings" panose="05000000000000000000" pitchFamily="2" charset="2"/>
              <a:buChar char="ü"/>
              <a:defRPr/>
            </a:pPr>
            <a:r>
              <a:rPr lang="en-US" sz="2400" dirty="0">
                <a:solidFill>
                  <a:srgbClr val="000000"/>
                </a:solidFill>
              </a:rPr>
              <a:t>Volume of a landfill</a:t>
            </a: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 calcmode="lin" valueType="num">
                                      <p:cBhvr additive="base">
                                        <p:cTn id="7"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 calcmode="lin" valueType="num">
                                      <p:cBhvr additive="base">
                                        <p:cTn id="13"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 calcmode="lin" valueType="num">
                                      <p:cBhvr additive="base">
                                        <p:cTn id="19"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2">
                                            <p:txEl>
                                              <p:pRg st="4" end="4"/>
                                            </p:txEl>
                                          </p:spTgt>
                                        </p:tgtEl>
                                        <p:attrNameLst>
                                          <p:attrName>style.visibility</p:attrName>
                                        </p:attrNameLst>
                                      </p:cBhvr>
                                      <p:to>
                                        <p:strVal val="visible"/>
                                      </p:to>
                                    </p:set>
                                    <p:anim calcmode="lin" valueType="num">
                                      <p:cBhvr additive="base">
                                        <p:cTn id="25"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ctrTitle" idx="4294967295"/>
          </p:nvPr>
        </p:nvSpPr>
        <p:spPr>
          <a:xfrm>
            <a:off x="0" y="3146425"/>
            <a:ext cx="9144000" cy="685800"/>
          </a:xfrm>
          <a:solidFill>
            <a:srgbClr val="009900"/>
          </a:solidFill>
          <a:ln>
            <a:solidFill>
              <a:srgbClr val="009900"/>
            </a:solidFill>
          </a:ln>
        </p:spPr>
        <p:txBody>
          <a:bodyPr/>
          <a:lstStyle/>
          <a:p>
            <a:pPr eaLnBrk="1" hangingPunct="1"/>
            <a:r>
              <a:rPr lang="en-US" sz="3200" b="1" smtClean="0">
                <a:solidFill>
                  <a:schemeClr val="bg1"/>
                </a:solidFill>
              </a:rPr>
              <a:t>Data Collection</a:t>
            </a:r>
          </a:p>
        </p:txBody>
      </p:sp>
    </p:spTree>
  </p:cSld>
  <p:clrMapOvr>
    <a:masterClrMapping/>
  </p:clrMapOvr>
  <p:transition>
    <p:zoom/>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5"/>
          <p:cNvSpPr txBox="1">
            <a:spLocks noGrp="1"/>
          </p:cNvSpPr>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b="1" i="1">
                <a:solidFill>
                  <a:srgbClr val="FFCC00"/>
                </a:solidFill>
                <a:latin typeface="Times New Roman" panose="02020603050405020304" pitchFamily="18" charset="0"/>
              </a:defRPr>
            </a:lvl1pPr>
            <a:lvl2pPr marL="742950" indent="-285750">
              <a:defRPr sz="1400" b="1" i="1">
                <a:solidFill>
                  <a:srgbClr val="FFCC00"/>
                </a:solidFill>
                <a:latin typeface="Times New Roman" panose="02020603050405020304" pitchFamily="18" charset="0"/>
              </a:defRPr>
            </a:lvl2pPr>
            <a:lvl3pPr marL="1143000" indent="-228600">
              <a:defRPr sz="1400" b="1" i="1">
                <a:solidFill>
                  <a:srgbClr val="FFCC00"/>
                </a:solidFill>
                <a:latin typeface="Times New Roman" panose="02020603050405020304" pitchFamily="18" charset="0"/>
              </a:defRPr>
            </a:lvl3pPr>
            <a:lvl4pPr marL="1600200" indent="-228600">
              <a:defRPr sz="1400" b="1" i="1">
                <a:solidFill>
                  <a:srgbClr val="FFCC00"/>
                </a:solidFill>
                <a:latin typeface="Times New Roman" panose="02020603050405020304" pitchFamily="18" charset="0"/>
              </a:defRPr>
            </a:lvl4pPr>
            <a:lvl5pPr marL="2057400" indent="-228600">
              <a:defRPr sz="1400" b="1" i="1">
                <a:solidFill>
                  <a:srgbClr val="FFCC00"/>
                </a:solidFill>
                <a:latin typeface="Times New Roman" panose="02020603050405020304" pitchFamily="18" charset="0"/>
              </a:defRPr>
            </a:lvl5pPr>
            <a:lvl6pPr marL="2514600" indent="-228600" eaLnBrk="0" fontAlgn="base" hangingPunct="0">
              <a:spcBef>
                <a:spcPct val="0"/>
              </a:spcBef>
              <a:spcAft>
                <a:spcPct val="0"/>
              </a:spcAft>
              <a:defRPr sz="1400" b="1" i="1">
                <a:solidFill>
                  <a:srgbClr val="FFCC00"/>
                </a:solidFill>
                <a:latin typeface="Times New Roman" panose="02020603050405020304" pitchFamily="18" charset="0"/>
              </a:defRPr>
            </a:lvl6pPr>
            <a:lvl7pPr marL="2971800" indent="-228600" eaLnBrk="0" fontAlgn="base" hangingPunct="0">
              <a:spcBef>
                <a:spcPct val="0"/>
              </a:spcBef>
              <a:spcAft>
                <a:spcPct val="0"/>
              </a:spcAft>
              <a:defRPr sz="1400" b="1" i="1">
                <a:solidFill>
                  <a:srgbClr val="FFCC00"/>
                </a:solidFill>
                <a:latin typeface="Times New Roman" panose="02020603050405020304" pitchFamily="18" charset="0"/>
              </a:defRPr>
            </a:lvl7pPr>
            <a:lvl8pPr marL="3429000" indent="-228600" eaLnBrk="0" fontAlgn="base" hangingPunct="0">
              <a:spcBef>
                <a:spcPct val="0"/>
              </a:spcBef>
              <a:spcAft>
                <a:spcPct val="0"/>
              </a:spcAft>
              <a:defRPr sz="1400" b="1" i="1">
                <a:solidFill>
                  <a:srgbClr val="FFCC00"/>
                </a:solidFill>
                <a:latin typeface="Times New Roman" panose="02020603050405020304" pitchFamily="18" charset="0"/>
              </a:defRPr>
            </a:lvl8pPr>
            <a:lvl9pPr marL="3886200" indent="-228600" eaLnBrk="0" fontAlgn="base" hangingPunct="0">
              <a:spcBef>
                <a:spcPct val="0"/>
              </a:spcBef>
              <a:spcAft>
                <a:spcPct val="0"/>
              </a:spcAft>
              <a:defRPr sz="1400" b="1" i="1">
                <a:solidFill>
                  <a:srgbClr val="FFCC00"/>
                </a:solidFill>
                <a:latin typeface="Times New Roman" panose="02020603050405020304" pitchFamily="18" charset="0"/>
              </a:defRPr>
            </a:lvl9pPr>
          </a:lstStyle>
          <a:p>
            <a:pPr algn="r" fontAlgn="base">
              <a:spcBef>
                <a:spcPct val="0"/>
              </a:spcBef>
              <a:spcAft>
                <a:spcPct val="0"/>
              </a:spcAft>
            </a:pPr>
            <a:fld id="{844950AC-4E89-4B6E-8836-559E18CF9711}" type="slidenum">
              <a:rPr lang="en-US" b="0" i="0" smtClean="0">
                <a:solidFill>
                  <a:srgbClr val="000000"/>
                </a:solidFill>
                <a:latin typeface="Arial" panose="020B0604020202020204" pitchFamily="34" charset="0"/>
                <a:cs typeface="Arial" panose="020B0604020202020204" pitchFamily="34" charset="0"/>
              </a:rPr>
              <a:pPr algn="r" fontAlgn="base">
                <a:spcBef>
                  <a:spcPct val="0"/>
                </a:spcBef>
                <a:spcAft>
                  <a:spcPct val="0"/>
                </a:spcAft>
              </a:pPr>
              <a:t>17</a:t>
            </a:fld>
            <a:endParaRPr lang="en-US" b="0" i="0" smtClean="0">
              <a:solidFill>
                <a:srgbClr val="000000"/>
              </a:solidFill>
              <a:latin typeface="Arial" panose="020B0604020202020204" pitchFamily="34" charset="0"/>
              <a:cs typeface="Arial" panose="020B0604020202020204" pitchFamily="34" charset="0"/>
            </a:endParaRPr>
          </a:p>
        </p:txBody>
      </p:sp>
      <p:sp>
        <p:nvSpPr>
          <p:cNvPr id="24579" name="Rectangle 2"/>
          <p:cNvSpPr>
            <a:spLocks noGrp="1" noChangeArrowheads="1"/>
          </p:cNvSpPr>
          <p:nvPr>
            <p:ph type="ctrTitle" idx="4294967295"/>
          </p:nvPr>
        </p:nvSpPr>
        <p:spPr>
          <a:xfrm>
            <a:off x="0" y="0"/>
            <a:ext cx="9144000" cy="685800"/>
          </a:xfrm>
          <a:solidFill>
            <a:srgbClr val="009900"/>
          </a:solidFill>
          <a:ln>
            <a:solidFill>
              <a:srgbClr val="009900"/>
            </a:solidFill>
          </a:ln>
        </p:spPr>
        <p:txBody>
          <a:bodyPr/>
          <a:lstStyle/>
          <a:p>
            <a:pPr algn="l" eaLnBrk="1" hangingPunct="1"/>
            <a:r>
              <a:rPr lang="en-US" sz="3200" b="1" dirty="0" smtClean="0">
                <a:solidFill>
                  <a:schemeClr val="bg1"/>
                </a:solidFill>
              </a:rPr>
              <a:t>Data collection</a:t>
            </a:r>
          </a:p>
        </p:txBody>
      </p:sp>
      <p:sp>
        <p:nvSpPr>
          <p:cNvPr id="9" name="Rectangle 3"/>
          <p:cNvSpPr>
            <a:spLocks noChangeArrowheads="1"/>
          </p:cNvSpPr>
          <p:nvPr/>
        </p:nvSpPr>
        <p:spPr bwMode="auto">
          <a:xfrm>
            <a:off x="228600" y="844550"/>
            <a:ext cx="8737600" cy="5876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just" eaLnBrk="0" fontAlgn="base" hangingPunct="0">
              <a:spcBef>
                <a:spcPct val="0"/>
              </a:spcBef>
              <a:spcAft>
                <a:spcPct val="0"/>
              </a:spcAft>
              <a:buFont typeface="Wingdings" pitchFamily="2" charset="2"/>
              <a:buChar char="Ø"/>
              <a:defRPr/>
            </a:pPr>
            <a:r>
              <a:rPr lang="en-US" sz="2400" dirty="0">
                <a:solidFill>
                  <a:srgbClr val="000000"/>
                </a:solidFill>
              </a:rPr>
              <a:t>Data can be collected in a variety of ways. It is the most important part of statistical procedure because valid conclusions can only result from data which has been collected properly. </a:t>
            </a:r>
          </a:p>
          <a:p>
            <a:pPr marL="342900" indent="-342900" algn="just" eaLnBrk="0" fontAlgn="base" hangingPunct="0">
              <a:spcBef>
                <a:spcPct val="0"/>
              </a:spcBef>
              <a:spcAft>
                <a:spcPct val="0"/>
              </a:spcAft>
              <a:buFont typeface="Wingdings" pitchFamily="2" charset="2"/>
              <a:buChar char="Ø"/>
              <a:defRPr/>
            </a:pPr>
            <a:endParaRPr lang="en-US" sz="2400" dirty="0">
              <a:solidFill>
                <a:srgbClr val="000000"/>
              </a:solidFill>
            </a:endParaRPr>
          </a:p>
          <a:p>
            <a:pPr marL="342900" indent="-342900" algn="just" eaLnBrk="0" fontAlgn="base" hangingPunct="0">
              <a:spcBef>
                <a:spcPct val="0"/>
              </a:spcBef>
              <a:spcAft>
                <a:spcPct val="0"/>
              </a:spcAft>
              <a:buFont typeface="Wingdings" pitchFamily="2" charset="2"/>
              <a:buChar char="Ø"/>
              <a:defRPr/>
            </a:pPr>
            <a:r>
              <a:rPr lang="en-US" sz="2400" dirty="0">
                <a:solidFill>
                  <a:srgbClr val="000000"/>
                </a:solidFill>
              </a:rPr>
              <a:t>If proper procedure is used to collect data then the issue of representativeness can be guaranteed. The use of wrong or faulty data collection methods would result in wrong conclusions because no good statistical tool can produce good results from wrongly collected data.</a:t>
            </a:r>
          </a:p>
          <a:p>
            <a:pPr fontAlgn="base">
              <a:lnSpc>
                <a:spcPct val="90000"/>
              </a:lnSpc>
              <a:spcBef>
                <a:spcPct val="20000"/>
              </a:spcBef>
              <a:spcAft>
                <a:spcPct val="0"/>
              </a:spcAft>
              <a:defRPr/>
            </a:pPr>
            <a:endParaRPr lang="en-US" sz="2400" dirty="0">
              <a:solidFill>
                <a:srgbClr val="000000"/>
              </a:solidFill>
            </a:endParaRPr>
          </a:p>
          <a:p>
            <a:pPr marL="457200" indent="-457200" fontAlgn="base">
              <a:lnSpc>
                <a:spcPct val="90000"/>
              </a:lnSpc>
              <a:spcBef>
                <a:spcPct val="20000"/>
              </a:spcBef>
              <a:spcAft>
                <a:spcPct val="0"/>
              </a:spcAft>
              <a:buFont typeface="Wingdings" pitchFamily="2" charset="2"/>
              <a:buChar char="Ø"/>
              <a:defRPr/>
            </a:pPr>
            <a:endParaRPr lang="en-US" sz="2800" dirty="0">
              <a:solidFill>
                <a:srgbClr val="FF0000"/>
              </a:solidFill>
              <a:latin typeface="Arial" charset="0"/>
              <a:cs typeface="Arial" charset="0"/>
            </a:endParaRPr>
          </a:p>
        </p:txBody>
      </p:sp>
      <p:sp>
        <p:nvSpPr>
          <p:cNvPr id="5" name="Rectangle 3"/>
          <p:cNvSpPr>
            <a:spLocks noChangeArrowheads="1"/>
          </p:cNvSpPr>
          <p:nvPr/>
        </p:nvSpPr>
        <p:spPr bwMode="auto">
          <a:xfrm>
            <a:off x="406400" y="4556125"/>
            <a:ext cx="8737600" cy="1998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eaLnBrk="0" fontAlgn="base" hangingPunct="0">
              <a:spcBef>
                <a:spcPct val="0"/>
              </a:spcBef>
              <a:spcAft>
                <a:spcPct val="0"/>
              </a:spcAft>
              <a:buFont typeface="Wingdings" pitchFamily="2" charset="2"/>
              <a:buChar char="Ø"/>
              <a:defRPr/>
            </a:pPr>
            <a:r>
              <a:rPr lang="en-US" sz="2400" dirty="0">
                <a:solidFill>
                  <a:srgbClr val="000000"/>
                </a:solidFill>
              </a:rPr>
              <a:t>Where do data come from?</a:t>
            </a:r>
          </a:p>
          <a:p>
            <a:pPr marL="342900" indent="-342900" eaLnBrk="0" fontAlgn="base" hangingPunct="0">
              <a:spcBef>
                <a:spcPct val="0"/>
              </a:spcBef>
              <a:spcAft>
                <a:spcPct val="0"/>
              </a:spcAft>
              <a:buFont typeface="Wingdings" pitchFamily="2" charset="2"/>
              <a:buChar char="Ø"/>
              <a:defRPr/>
            </a:pPr>
            <a:endParaRPr lang="en-US" sz="2400" dirty="0">
              <a:solidFill>
                <a:srgbClr val="000000"/>
              </a:solidFill>
            </a:endParaRPr>
          </a:p>
          <a:p>
            <a:pPr marL="342900" indent="-342900" eaLnBrk="0" fontAlgn="base" hangingPunct="0">
              <a:spcBef>
                <a:spcPct val="0"/>
              </a:spcBef>
              <a:spcAft>
                <a:spcPct val="0"/>
              </a:spcAft>
              <a:buFont typeface="Wingdings" pitchFamily="2" charset="2"/>
              <a:buChar char="Ø"/>
              <a:defRPr/>
            </a:pPr>
            <a:r>
              <a:rPr lang="en-US" sz="2400" dirty="0">
                <a:solidFill>
                  <a:srgbClr val="000000"/>
                </a:solidFill>
              </a:rPr>
              <a:t>There are two main </a:t>
            </a:r>
            <a:r>
              <a:rPr lang="en-US" sz="2400" dirty="0" smtClean="0">
                <a:solidFill>
                  <a:srgbClr val="000000"/>
                </a:solidFill>
              </a:rPr>
              <a:t>types </a:t>
            </a:r>
            <a:r>
              <a:rPr lang="en-US" sz="2400" dirty="0">
                <a:solidFill>
                  <a:srgbClr val="000000"/>
                </a:solidFill>
              </a:rPr>
              <a:t>of data:</a:t>
            </a:r>
          </a:p>
          <a:p>
            <a:pPr marL="800100" lvl="1" indent="-342900" eaLnBrk="0" fontAlgn="base" hangingPunct="0">
              <a:spcBef>
                <a:spcPct val="0"/>
              </a:spcBef>
              <a:spcAft>
                <a:spcPct val="0"/>
              </a:spcAft>
              <a:buFont typeface="Wingdings" pitchFamily="2" charset="2"/>
              <a:buChar char="ü"/>
              <a:defRPr/>
            </a:pPr>
            <a:r>
              <a:rPr lang="en-US" sz="2400" dirty="0">
                <a:solidFill>
                  <a:srgbClr val="000000"/>
                </a:solidFill>
              </a:rPr>
              <a:t>Primary </a:t>
            </a:r>
            <a:r>
              <a:rPr lang="en-US" sz="2400" dirty="0" smtClean="0">
                <a:solidFill>
                  <a:srgbClr val="000000"/>
                </a:solidFill>
              </a:rPr>
              <a:t>data</a:t>
            </a:r>
          </a:p>
          <a:p>
            <a:pPr marL="800100" lvl="1" indent="-342900" eaLnBrk="0" fontAlgn="base" hangingPunct="0">
              <a:spcBef>
                <a:spcPct val="0"/>
              </a:spcBef>
              <a:spcAft>
                <a:spcPct val="0"/>
              </a:spcAft>
              <a:buFont typeface="Wingdings" pitchFamily="2" charset="2"/>
              <a:buChar char="ü"/>
              <a:defRPr/>
            </a:pPr>
            <a:r>
              <a:rPr lang="en-US" sz="2400" dirty="0" smtClean="0">
                <a:solidFill>
                  <a:srgbClr val="000000"/>
                </a:solidFill>
              </a:rPr>
              <a:t>Secondary data</a:t>
            </a:r>
            <a:endParaRPr lang="en-US" sz="1200" dirty="0">
              <a:solidFill>
                <a:srgbClr val="000000"/>
              </a:solidFill>
            </a:endParaRPr>
          </a:p>
          <a:p>
            <a:pPr marL="342900" indent="-342900" algn="just" eaLnBrk="0" fontAlgn="base" hangingPunct="0">
              <a:spcBef>
                <a:spcPct val="0"/>
              </a:spcBef>
              <a:spcAft>
                <a:spcPct val="0"/>
              </a:spcAft>
              <a:buFont typeface="Wingdings" pitchFamily="2" charset="2"/>
              <a:buChar char="Ø"/>
              <a:defRPr/>
            </a:pPr>
            <a:endParaRPr lang="en-US" sz="2400" dirty="0">
              <a:solidFill>
                <a:srgbClr val="000000"/>
              </a:solidFill>
            </a:endParaRPr>
          </a:p>
          <a:p>
            <a:pPr marL="342900" indent="-342900" eaLnBrk="0" fontAlgn="base" hangingPunct="0">
              <a:spcBef>
                <a:spcPct val="0"/>
              </a:spcBef>
              <a:spcAft>
                <a:spcPct val="0"/>
              </a:spcAft>
              <a:buFont typeface="Wingdings" pitchFamily="2" charset="2"/>
              <a:buChar char="Ø"/>
              <a:defRPr/>
            </a:pPr>
            <a:endParaRPr lang="en-US" sz="2400" dirty="0">
              <a:solidFill>
                <a:srgbClr val="000000"/>
              </a:solidFill>
            </a:endParaRPr>
          </a:p>
          <a:p>
            <a:pPr marL="342900" indent="-342900" eaLnBrk="0" fontAlgn="base" hangingPunct="0">
              <a:spcBef>
                <a:spcPct val="0"/>
              </a:spcBef>
              <a:spcAft>
                <a:spcPct val="0"/>
              </a:spcAft>
              <a:buFont typeface="Wingdings" pitchFamily="2" charset="2"/>
              <a:buChar char="Ø"/>
              <a:defRPr/>
            </a:pPr>
            <a:endParaRPr lang="en-US" sz="2400" dirty="0">
              <a:solidFill>
                <a:srgbClr val="000000"/>
              </a:solidFill>
            </a:endParaRPr>
          </a:p>
          <a:p>
            <a:pPr marL="457200" indent="-457200" fontAlgn="base">
              <a:lnSpc>
                <a:spcPct val="90000"/>
              </a:lnSpc>
              <a:spcBef>
                <a:spcPct val="20000"/>
              </a:spcBef>
              <a:spcAft>
                <a:spcPct val="0"/>
              </a:spcAft>
              <a:buFont typeface="Wingdings" pitchFamily="2" charset="2"/>
              <a:buChar char="Ø"/>
              <a:defRPr/>
            </a:pPr>
            <a:endParaRPr lang="en-US" sz="2800" dirty="0">
              <a:solidFill>
                <a:srgbClr val="FF0000"/>
              </a:solidFill>
              <a:latin typeface="Arial" charset="0"/>
              <a:cs typeface="Arial" charset="0"/>
            </a:endParaRP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anim calcmode="lin" valueType="num">
                                      <p:cBhvr additive="base">
                                        <p:cTn id="7"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anim calcmode="lin" valueType="num">
                                      <p:cBhvr additive="base">
                                        <p:cTn id="13"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anim calcmode="lin" valueType="num">
                                      <p:cBhvr additive="base">
                                        <p:cTn id="19"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5"/>
          <p:cNvSpPr txBox="1">
            <a:spLocks noGrp="1"/>
          </p:cNvSpPr>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b="1" i="1">
                <a:solidFill>
                  <a:srgbClr val="FFCC00"/>
                </a:solidFill>
                <a:latin typeface="Times New Roman" panose="02020603050405020304" pitchFamily="18" charset="0"/>
              </a:defRPr>
            </a:lvl1pPr>
            <a:lvl2pPr marL="742950" indent="-285750">
              <a:defRPr sz="1400" b="1" i="1">
                <a:solidFill>
                  <a:srgbClr val="FFCC00"/>
                </a:solidFill>
                <a:latin typeface="Times New Roman" panose="02020603050405020304" pitchFamily="18" charset="0"/>
              </a:defRPr>
            </a:lvl2pPr>
            <a:lvl3pPr marL="1143000" indent="-228600">
              <a:defRPr sz="1400" b="1" i="1">
                <a:solidFill>
                  <a:srgbClr val="FFCC00"/>
                </a:solidFill>
                <a:latin typeface="Times New Roman" panose="02020603050405020304" pitchFamily="18" charset="0"/>
              </a:defRPr>
            </a:lvl3pPr>
            <a:lvl4pPr marL="1600200" indent="-228600">
              <a:defRPr sz="1400" b="1" i="1">
                <a:solidFill>
                  <a:srgbClr val="FFCC00"/>
                </a:solidFill>
                <a:latin typeface="Times New Roman" panose="02020603050405020304" pitchFamily="18" charset="0"/>
              </a:defRPr>
            </a:lvl4pPr>
            <a:lvl5pPr marL="2057400" indent="-228600">
              <a:defRPr sz="1400" b="1" i="1">
                <a:solidFill>
                  <a:srgbClr val="FFCC00"/>
                </a:solidFill>
                <a:latin typeface="Times New Roman" panose="02020603050405020304" pitchFamily="18" charset="0"/>
              </a:defRPr>
            </a:lvl5pPr>
            <a:lvl6pPr marL="2514600" indent="-228600" eaLnBrk="0" fontAlgn="base" hangingPunct="0">
              <a:spcBef>
                <a:spcPct val="0"/>
              </a:spcBef>
              <a:spcAft>
                <a:spcPct val="0"/>
              </a:spcAft>
              <a:defRPr sz="1400" b="1" i="1">
                <a:solidFill>
                  <a:srgbClr val="FFCC00"/>
                </a:solidFill>
                <a:latin typeface="Times New Roman" panose="02020603050405020304" pitchFamily="18" charset="0"/>
              </a:defRPr>
            </a:lvl6pPr>
            <a:lvl7pPr marL="2971800" indent="-228600" eaLnBrk="0" fontAlgn="base" hangingPunct="0">
              <a:spcBef>
                <a:spcPct val="0"/>
              </a:spcBef>
              <a:spcAft>
                <a:spcPct val="0"/>
              </a:spcAft>
              <a:defRPr sz="1400" b="1" i="1">
                <a:solidFill>
                  <a:srgbClr val="FFCC00"/>
                </a:solidFill>
                <a:latin typeface="Times New Roman" panose="02020603050405020304" pitchFamily="18" charset="0"/>
              </a:defRPr>
            </a:lvl7pPr>
            <a:lvl8pPr marL="3429000" indent="-228600" eaLnBrk="0" fontAlgn="base" hangingPunct="0">
              <a:spcBef>
                <a:spcPct val="0"/>
              </a:spcBef>
              <a:spcAft>
                <a:spcPct val="0"/>
              </a:spcAft>
              <a:defRPr sz="1400" b="1" i="1">
                <a:solidFill>
                  <a:srgbClr val="FFCC00"/>
                </a:solidFill>
                <a:latin typeface="Times New Roman" panose="02020603050405020304" pitchFamily="18" charset="0"/>
              </a:defRPr>
            </a:lvl8pPr>
            <a:lvl9pPr marL="3886200" indent="-228600" eaLnBrk="0" fontAlgn="base" hangingPunct="0">
              <a:spcBef>
                <a:spcPct val="0"/>
              </a:spcBef>
              <a:spcAft>
                <a:spcPct val="0"/>
              </a:spcAft>
              <a:defRPr sz="1400" b="1" i="1">
                <a:solidFill>
                  <a:srgbClr val="FFCC00"/>
                </a:solidFill>
                <a:latin typeface="Times New Roman" panose="02020603050405020304" pitchFamily="18" charset="0"/>
              </a:defRPr>
            </a:lvl9pPr>
          </a:lstStyle>
          <a:p>
            <a:pPr algn="r" fontAlgn="base">
              <a:spcBef>
                <a:spcPct val="0"/>
              </a:spcBef>
              <a:spcAft>
                <a:spcPct val="0"/>
              </a:spcAft>
            </a:pPr>
            <a:fld id="{B4FA18BC-10D7-4656-9970-E72FECEDA751}" type="slidenum">
              <a:rPr lang="en-US" b="0" i="0" smtClean="0">
                <a:solidFill>
                  <a:srgbClr val="000000"/>
                </a:solidFill>
                <a:latin typeface="Arial" panose="020B0604020202020204" pitchFamily="34" charset="0"/>
                <a:cs typeface="Arial" panose="020B0604020202020204" pitchFamily="34" charset="0"/>
              </a:rPr>
              <a:pPr algn="r" fontAlgn="base">
                <a:spcBef>
                  <a:spcPct val="0"/>
                </a:spcBef>
                <a:spcAft>
                  <a:spcPct val="0"/>
                </a:spcAft>
              </a:pPr>
              <a:t>18</a:t>
            </a:fld>
            <a:endParaRPr lang="en-US" b="0" i="0" smtClean="0">
              <a:solidFill>
                <a:srgbClr val="000000"/>
              </a:solidFill>
              <a:latin typeface="Arial" panose="020B0604020202020204" pitchFamily="34" charset="0"/>
              <a:cs typeface="Arial" panose="020B0604020202020204" pitchFamily="34" charset="0"/>
            </a:endParaRPr>
          </a:p>
        </p:txBody>
      </p:sp>
      <p:sp>
        <p:nvSpPr>
          <p:cNvPr id="26627" name="Rectangle 2"/>
          <p:cNvSpPr>
            <a:spLocks noGrp="1" noChangeArrowheads="1"/>
          </p:cNvSpPr>
          <p:nvPr>
            <p:ph type="ctrTitle" idx="4294967295"/>
          </p:nvPr>
        </p:nvSpPr>
        <p:spPr>
          <a:xfrm>
            <a:off x="0" y="0"/>
            <a:ext cx="9144000" cy="685800"/>
          </a:xfrm>
          <a:solidFill>
            <a:srgbClr val="009900"/>
          </a:solidFill>
          <a:ln>
            <a:solidFill>
              <a:srgbClr val="009900"/>
            </a:solidFill>
          </a:ln>
        </p:spPr>
        <p:txBody>
          <a:bodyPr/>
          <a:lstStyle/>
          <a:p>
            <a:pPr algn="l" eaLnBrk="1" hangingPunct="1"/>
            <a:r>
              <a:rPr lang="en-US" sz="3200" b="1" smtClean="0">
                <a:solidFill>
                  <a:schemeClr val="bg1"/>
                </a:solidFill>
              </a:rPr>
              <a:t>Secondary Source of Data</a:t>
            </a:r>
          </a:p>
        </p:txBody>
      </p:sp>
      <p:sp>
        <p:nvSpPr>
          <p:cNvPr id="9" name="Rectangle 3"/>
          <p:cNvSpPr>
            <a:spLocks noChangeArrowheads="1"/>
          </p:cNvSpPr>
          <p:nvPr/>
        </p:nvSpPr>
        <p:spPr bwMode="auto">
          <a:xfrm>
            <a:off x="228600" y="844550"/>
            <a:ext cx="8737600" cy="5876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eaLnBrk="0" fontAlgn="base" hangingPunct="0">
              <a:spcBef>
                <a:spcPct val="0"/>
              </a:spcBef>
              <a:spcAft>
                <a:spcPct val="0"/>
              </a:spcAft>
              <a:buFont typeface="Wingdings" pitchFamily="2" charset="2"/>
              <a:buChar char="Ø"/>
              <a:defRPr/>
            </a:pPr>
            <a:r>
              <a:rPr lang="en-US" sz="2400" dirty="0">
                <a:solidFill>
                  <a:srgbClr val="FF0000"/>
                </a:solidFill>
              </a:rPr>
              <a:t>Secondary Data</a:t>
            </a:r>
            <a:r>
              <a:rPr lang="en-US" sz="2400" dirty="0">
                <a:solidFill>
                  <a:srgbClr val="000000"/>
                </a:solidFill>
              </a:rPr>
              <a:t>: This refers to data that was collected by someone other then the user. That is, data collected for other research purposes.</a:t>
            </a:r>
          </a:p>
          <a:p>
            <a:pPr eaLnBrk="0" fontAlgn="base" hangingPunct="0">
              <a:spcBef>
                <a:spcPct val="0"/>
              </a:spcBef>
              <a:spcAft>
                <a:spcPct val="0"/>
              </a:spcAft>
              <a:defRPr/>
            </a:pPr>
            <a:endParaRPr lang="en-US" sz="2400" dirty="0">
              <a:solidFill>
                <a:srgbClr val="000000"/>
              </a:solidFill>
            </a:endParaRPr>
          </a:p>
          <a:p>
            <a:pPr marL="342900" indent="-342900" eaLnBrk="0" fontAlgn="base" hangingPunct="0">
              <a:spcBef>
                <a:spcPct val="0"/>
              </a:spcBef>
              <a:spcAft>
                <a:spcPct val="0"/>
              </a:spcAft>
              <a:buFont typeface="Wingdings" pitchFamily="2" charset="2"/>
              <a:buChar char="Ø"/>
              <a:defRPr/>
            </a:pPr>
            <a:endParaRPr lang="en-US" sz="1200" dirty="0">
              <a:solidFill>
                <a:srgbClr val="000000"/>
              </a:solidFill>
            </a:endParaRPr>
          </a:p>
          <a:p>
            <a:pPr marL="342900" indent="-342900" algn="just" eaLnBrk="0" fontAlgn="base" hangingPunct="0">
              <a:spcBef>
                <a:spcPct val="0"/>
              </a:spcBef>
              <a:spcAft>
                <a:spcPct val="0"/>
              </a:spcAft>
              <a:buFont typeface="Wingdings" pitchFamily="2" charset="2"/>
              <a:buChar char="Ø"/>
              <a:defRPr/>
            </a:pPr>
            <a:r>
              <a:rPr lang="en-US" sz="2400" dirty="0">
                <a:solidFill>
                  <a:srgbClr val="FF0000"/>
                </a:solidFill>
              </a:rPr>
              <a:t>Sources of secondary data include:</a:t>
            </a:r>
          </a:p>
          <a:p>
            <a:pPr marL="800100" lvl="1" indent="-342900" eaLnBrk="0" fontAlgn="base" hangingPunct="0">
              <a:lnSpc>
                <a:spcPct val="150000"/>
              </a:lnSpc>
              <a:buFont typeface="Wingdings" panose="05000000000000000000" pitchFamily="2" charset="2"/>
              <a:buChar char="ü"/>
              <a:defRPr/>
            </a:pPr>
            <a:r>
              <a:rPr lang="en-GB" sz="2200" kern="0" dirty="0">
                <a:solidFill>
                  <a:srgbClr val="000000"/>
                </a:solidFill>
                <a:cs typeface="Arial" panose="020B0604020202020204" pitchFamily="34" charset="0"/>
              </a:rPr>
              <a:t>Government Records </a:t>
            </a:r>
          </a:p>
          <a:p>
            <a:pPr marL="1257300" lvl="2" indent="-342900" eaLnBrk="0" fontAlgn="base" hangingPunct="0">
              <a:lnSpc>
                <a:spcPct val="150000"/>
              </a:lnSpc>
              <a:buFont typeface="Wingdings" panose="05000000000000000000" pitchFamily="2" charset="2"/>
              <a:buChar char="q"/>
              <a:defRPr/>
            </a:pPr>
            <a:r>
              <a:rPr lang="en-GB" sz="2000" kern="0" dirty="0">
                <a:solidFill>
                  <a:srgbClr val="000000"/>
                </a:solidFill>
                <a:cs typeface="Arial" panose="020B0604020202020204" pitchFamily="34" charset="0"/>
              </a:rPr>
              <a:t>Census data, </a:t>
            </a:r>
          </a:p>
          <a:p>
            <a:pPr marL="1257300" lvl="2" indent="-342900" eaLnBrk="0" fontAlgn="base" hangingPunct="0">
              <a:lnSpc>
                <a:spcPct val="150000"/>
              </a:lnSpc>
              <a:buFont typeface="Wingdings" panose="05000000000000000000" pitchFamily="2" charset="2"/>
              <a:buChar char="q"/>
              <a:defRPr/>
            </a:pPr>
            <a:r>
              <a:rPr lang="en-GB" sz="2000" kern="0" dirty="0">
                <a:solidFill>
                  <a:srgbClr val="000000"/>
                </a:solidFill>
                <a:cs typeface="Arial" panose="020B0604020202020204" pitchFamily="34" charset="0"/>
              </a:rPr>
              <a:t>population statistics, </a:t>
            </a:r>
          </a:p>
          <a:p>
            <a:pPr marL="1257300" lvl="2" indent="-342900" eaLnBrk="0" fontAlgn="base" hangingPunct="0">
              <a:lnSpc>
                <a:spcPct val="150000"/>
              </a:lnSpc>
              <a:buFont typeface="Wingdings" panose="05000000000000000000" pitchFamily="2" charset="2"/>
              <a:buChar char="q"/>
              <a:defRPr/>
            </a:pPr>
            <a:r>
              <a:rPr lang="en-GB" sz="2000" kern="0" dirty="0">
                <a:solidFill>
                  <a:srgbClr val="000000"/>
                </a:solidFill>
                <a:cs typeface="Arial" panose="020B0604020202020204" pitchFamily="34" charset="0"/>
              </a:rPr>
              <a:t>health records, </a:t>
            </a:r>
          </a:p>
          <a:p>
            <a:pPr marL="1257300" lvl="2" indent="-342900" eaLnBrk="0" fontAlgn="base" hangingPunct="0">
              <a:lnSpc>
                <a:spcPct val="150000"/>
              </a:lnSpc>
              <a:buFont typeface="Wingdings" panose="05000000000000000000" pitchFamily="2" charset="2"/>
              <a:buChar char="q"/>
              <a:defRPr/>
            </a:pPr>
            <a:r>
              <a:rPr lang="en-GB" sz="2000" kern="0" dirty="0">
                <a:solidFill>
                  <a:srgbClr val="000000"/>
                </a:solidFill>
                <a:cs typeface="Arial" panose="020B0604020202020204" pitchFamily="34" charset="0"/>
              </a:rPr>
              <a:t>educational institutes records</a:t>
            </a:r>
          </a:p>
          <a:p>
            <a:pPr marL="800100" lvl="1" indent="-342900" eaLnBrk="0" fontAlgn="base" hangingPunct="0">
              <a:lnSpc>
                <a:spcPct val="150000"/>
              </a:lnSpc>
              <a:buFont typeface="Wingdings" panose="05000000000000000000" pitchFamily="2" charset="2"/>
              <a:buChar char="ü"/>
              <a:defRPr/>
            </a:pPr>
            <a:r>
              <a:rPr lang="en-GB" sz="2200" kern="0" dirty="0">
                <a:solidFill>
                  <a:srgbClr val="000000"/>
                </a:solidFill>
                <a:cs typeface="Arial" panose="020B0604020202020204" pitchFamily="34" charset="0"/>
              </a:rPr>
              <a:t>Private Organisations/Companies</a:t>
            </a:r>
          </a:p>
          <a:p>
            <a:pPr marL="800100" lvl="1" indent="-342900" eaLnBrk="0" fontAlgn="base" hangingPunct="0">
              <a:lnSpc>
                <a:spcPct val="150000"/>
              </a:lnSpc>
              <a:buFont typeface="Wingdings" panose="05000000000000000000" pitchFamily="2" charset="2"/>
              <a:buChar char="ü"/>
              <a:defRPr/>
            </a:pPr>
            <a:r>
              <a:rPr lang="en-GB" sz="2200" kern="0" dirty="0">
                <a:solidFill>
                  <a:srgbClr val="000000"/>
                </a:solidFill>
                <a:cs typeface="Arial" panose="020B0604020202020204" pitchFamily="34" charset="0"/>
              </a:rPr>
              <a:t>Published materials (i.e. Books, Journals, websites)</a:t>
            </a:r>
          </a:p>
          <a:p>
            <a:pPr marL="800100" lvl="1" indent="-342900" eaLnBrk="0" fontAlgn="base" hangingPunct="0">
              <a:spcBef>
                <a:spcPct val="0"/>
              </a:spcBef>
              <a:spcAft>
                <a:spcPct val="0"/>
              </a:spcAft>
              <a:buFont typeface="Wingdings" panose="05000000000000000000" pitchFamily="2" charset="2"/>
              <a:buChar char="ü"/>
              <a:defRPr/>
            </a:pPr>
            <a:endParaRPr lang="en-US" sz="2400" dirty="0">
              <a:solidFill>
                <a:srgbClr val="000000"/>
              </a:solidFill>
            </a:endParaRPr>
          </a:p>
          <a:p>
            <a:pPr marL="342900" indent="-342900" eaLnBrk="0" fontAlgn="base" hangingPunct="0">
              <a:spcBef>
                <a:spcPct val="0"/>
              </a:spcBef>
              <a:spcAft>
                <a:spcPct val="0"/>
              </a:spcAft>
              <a:buFont typeface="Wingdings" pitchFamily="2" charset="2"/>
              <a:buChar char="Ø"/>
              <a:defRPr/>
            </a:pPr>
            <a:endParaRPr lang="en-US" sz="2400" dirty="0">
              <a:solidFill>
                <a:srgbClr val="000000"/>
              </a:solidFill>
            </a:endParaRPr>
          </a:p>
          <a:p>
            <a:pPr marL="457200" indent="-457200" fontAlgn="base">
              <a:lnSpc>
                <a:spcPct val="90000"/>
              </a:lnSpc>
              <a:spcBef>
                <a:spcPct val="20000"/>
              </a:spcBef>
              <a:spcAft>
                <a:spcPct val="0"/>
              </a:spcAft>
              <a:buFont typeface="Wingdings" pitchFamily="2" charset="2"/>
              <a:buChar char="Ø"/>
              <a:defRPr/>
            </a:pPr>
            <a:endParaRPr lang="en-US" sz="2800" dirty="0">
              <a:solidFill>
                <a:srgbClr val="FF0000"/>
              </a:solidFill>
              <a:latin typeface="Arial" charset="0"/>
              <a:cs typeface="Arial" charset="0"/>
            </a:endParaRP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9">
                                            <p:txEl>
                                              <p:pRg st="4" end="4"/>
                                            </p:txEl>
                                          </p:spTgt>
                                        </p:tgtEl>
                                        <p:attrNameLst>
                                          <p:attrName>style.visibility</p:attrName>
                                        </p:attrNameLst>
                                      </p:cBhvr>
                                      <p:to>
                                        <p:strVal val="visible"/>
                                      </p:to>
                                    </p:set>
                                    <p:anim calcmode="lin" valueType="num">
                                      <p:cBhvr additive="base">
                                        <p:cTn id="7" dur="500" fill="hold"/>
                                        <p:tgtEl>
                                          <p:spTgt spid="9">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4" end="4"/>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9">
                                            <p:txEl>
                                              <p:pRg st="5" end="5"/>
                                            </p:txEl>
                                          </p:spTgt>
                                        </p:tgtEl>
                                        <p:attrNameLst>
                                          <p:attrName>style.visibility</p:attrName>
                                        </p:attrNameLst>
                                      </p:cBhvr>
                                      <p:to>
                                        <p:strVal val="visible"/>
                                      </p:to>
                                    </p:set>
                                    <p:anim calcmode="lin" valueType="num">
                                      <p:cBhvr additive="base">
                                        <p:cTn id="11" dur="500" fill="hold"/>
                                        <p:tgtEl>
                                          <p:spTgt spid="9">
                                            <p:txEl>
                                              <p:pRg st="5" end="5"/>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9">
                                            <p:txEl>
                                              <p:pRg st="5" end="5"/>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9">
                                            <p:txEl>
                                              <p:pRg st="6" end="6"/>
                                            </p:txEl>
                                          </p:spTgt>
                                        </p:tgtEl>
                                        <p:attrNameLst>
                                          <p:attrName>style.visibility</p:attrName>
                                        </p:attrNameLst>
                                      </p:cBhvr>
                                      <p:to>
                                        <p:strVal val="visible"/>
                                      </p:to>
                                    </p:set>
                                    <p:anim calcmode="lin" valueType="num">
                                      <p:cBhvr additive="base">
                                        <p:cTn id="15" dur="500" fill="hold"/>
                                        <p:tgtEl>
                                          <p:spTgt spid="9">
                                            <p:txEl>
                                              <p:pRg st="6" end="6"/>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9">
                                            <p:txEl>
                                              <p:pRg st="6" end="6"/>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9">
                                            <p:txEl>
                                              <p:pRg st="7" end="7"/>
                                            </p:txEl>
                                          </p:spTgt>
                                        </p:tgtEl>
                                        <p:attrNameLst>
                                          <p:attrName>style.visibility</p:attrName>
                                        </p:attrNameLst>
                                      </p:cBhvr>
                                      <p:to>
                                        <p:strVal val="visible"/>
                                      </p:to>
                                    </p:set>
                                    <p:anim calcmode="lin" valueType="num">
                                      <p:cBhvr additive="base">
                                        <p:cTn id="19" dur="500" fill="hold"/>
                                        <p:tgtEl>
                                          <p:spTgt spid="9">
                                            <p:txEl>
                                              <p:pRg st="7" end="7"/>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
                                            <p:txEl>
                                              <p:pRg st="7" end="7"/>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9">
                                            <p:txEl>
                                              <p:pRg st="8" end="8"/>
                                            </p:txEl>
                                          </p:spTgt>
                                        </p:tgtEl>
                                        <p:attrNameLst>
                                          <p:attrName>style.visibility</p:attrName>
                                        </p:attrNameLst>
                                      </p:cBhvr>
                                      <p:to>
                                        <p:strVal val="visible"/>
                                      </p:to>
                                    </p:set>
                                    <p:anim calcmode="lin" valueType="num">
                                      <p:cBhvr additive="base">
                                        <p:cTn id="23" dur="500" fill="hold"/>
                                        <p:tgtEl>
                                          <p:spTgt spid="9">
                                            <p:txEl>
                                              <p:pRg st="8" end="8"/>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9">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4" fill="hold" nodeType="clickEffect">
                                  <p:stCondLst>
                                    <p:cond delay="0"/>
                                  </p:stCondLst>
                                  <p:childTnLst>
                                    <p:set>
                                      <p:cBhvr>
                                        <p:cTn id="28" dur="1" fill="hold">
                                          <p:stCondLst>
                                            <p:cond delay="0"/>
                                          </p:stCondLst>
                                        </p:cTn>
                                        <p:tgtEl>
                                          <p:spTgt spid="9">
                                            <p:txEl>
                                              <p:pRg st="9" end="9"/>
                                            </p:txEl>
                                          </p:spTgt>
                                        </p:tgtEl>
                                        <p:attrNameLst>
                                          <p:attrName>style.visibility</p:attrName>
                                        </p:attrNameLst>
                                      </p:cBhvr>
                                      <p:to>
                                        <p:strVal val="visible"/>
                                      </p:to>
                                    </p:set>
                                    <p:anim calcmode="lin" valueType="num">
                                      <p:cBhvr additive="base">
                                        <p:cTn id="29" dur="500" fill="hold"/>
                                        <p:tgtEl>
                                          <p:spTgt spid="9">
                                            <p:txEl>
                                              <p:pRg st="9" end="9"/>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9">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4" fill="hold" nodeType="clickEffect">
                                  <p:stCondLst>
                                    <p:cond delay="0"/>
                                  </p:stCondLst>
                                  <p:childTnLst>
                                    <p:set>
                                      <p:cBhvr>
                                        <p:cTn id="34" dur="1" fill="hold">
                                          <p:stCondLst>
                                            <p:cond delay="0"/>
                                          </p:stCondLst>
                                        </p:cTn>
                                        <p:tgtEl>
                                          <p:spTgt spid="9">
                                            <p:txEl>
                                              <p:pRg st="10" end="10"/>
                                            </p:txEl>
                                          </p:spTgt>
                                        </p:tgtEl>
                                        <p:attrNameLst>
                                          <p:attrName>style.visibility</p:attrName>
                                        </p:attrNameLst>
                                      </p:cBhvr>
                                      <p:to>
                                        <p:strVal val="visible"/>
                                      </p:to>
                                    </p:set>
                                    <p:anim calcmode="lin" valueType="num">
                                      <p:cBhvr additive="base">
                                        <p:cTn id="35" dur="500" fill="hold"/>
                                        <p:tgtEl>
                                          <p:spTgt spid="9">
                                            <p:txEl>
                                              <p:pRg st="10" end="10"/>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9">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4"/>
          <p:cNvSpPr>
            <a:spLocks noChangeArrowheads="1"/>
          </p:cNvSpPr>
          <p:nvPr/>
        </p:nvSpPr>
        <p:spPr bwMode="auto">
          <a:xfrm>
            <a:off x="0" y="0"/>
            <a:ext cx="1841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i="1">
                <a:solidFill>
                  <a:srgbClr val="FFCC00"/>
                </a:solidFill>
                <a:latin typeface="Times New Roman" panose="02020603050405020304" pitchFamily="18" charset="0"/>
              </a:defRPr>
            </a:lvl1pPr>
            <a:lvl2pPr marL="742950" indent="-285750">
              <a:defRPr sz="1400" b="1" i="1">
                <a:solidFill>
                  <a:srgbClr val="FFCC00"/>
                </a:solidFill>
                <a:latin typeface="Times New Roman" panose="02020603050405020304" pitchFamily="18" charset="0"/>
              </a:defRPr>
            </a:lvl2pPr>
            <a:lvl3pPr marL="1143000" indent="-228600">
              <a:defRPr sz="1400" b="1" i="1">
                <a:solidFill>
                  <a:srgbClr val="FFCC00"/>
                </a:solidFill>
                <a:latin typeface="Times New Roman" panose="02020603050405020304" pitchFamily="18" charset="0"/>
              </a:defRPr>
            </a:lvl3pPr>
            <a:lvl4pPr marL="1600200" indent="-228600">
              <a:defRPr sz="1400" b="1" i="1">
                <a:solidFill>
                  <a:srgbClr val="FFCC00"/>
                </a:solidFill>
                <a:latin typeface="Times New Roman" panose="02020603050405020304" pitchFamily="18" charset="0"/>
              </a:defRPr>
            </a:lvl4pPr>
            <a:lvl5pPr marL="2057400" indent="-228600">
              <a:defRPr sz="1400" b="1" i="1">
                <a:solidFill>
                  <a:srgbClr val="FFCC00"/>
                </a:solidFill>
                <a:latin typeface="Times New Roman" panose="02020603050405020304" pitchFamily="18" charset="0"/>
              </a:defRPr>
            </a:lvl5pPr>
            <a:lvl6pPr marL="2514600" indent="-228600" eaLnBrk="0" fontAlgn="base" hangingPunct="0">
              <a:spcBef>
                <a:spcPct val="0"/>
              </a:spcBef>
              <a:spcAft>
                <a:spcPct val="0"/>
              </a:spcAft>
              <a:defRPr sz="1400" b="1" i="1">
                <a:solidFill>
                  <a:srgbClr val="FFCC00"/>
                </a:solidFill>
                <a:latin typeface="Times New Roman" panose="02020603050405020304" pitchFamily="18" charset="0"/>
              </a:defRPr>
            </a:lvl6pPr>
            <a:lvl7pPr marL="2971800" indent="-228600" eaLnBrk="0" fontAlgn="base" hangingPunct="0">
              <a:spcBef>
                <a:spcPct val="0"/>
              </a:spcBef>
              <a:spcAft>
                <a:spcPct val="0"/>
              </a:spcAft>
              <a:defRPr sz="1400" b="1" i="1">
                <a:solidFill>
                  <a:srgbClr val="FFCC00"/>
                </a:solidFill>
                <a:latin typeface="Times New Roman" panose="02020603050405020304" pitchFamily="18" charset="0"/>
              </a:defRPr>
            </a:lvl7pPr>
            <a:lvl8pPr marL="3429000" indent="-228600" eaLnBrk="0" fontAlgn="base" hangingPunct="0">
              <a:spcBef>
                <a:spcPct val="0"/>
              </a:spcBef>
              <a:spcAft>
                <a:spcPct val="0"/>
              </a:spcAft>
              <a:defRPr sz="1400" b="1" i="1">
                <a:solidFill>
                  <a:srgbClr val="FFCC00"/>
                </a:solidFill>
                <a:latin typeface="Times New Roman" panose="02020603050405020304" pitchFamily="18" charset="0"/>
              </a:defRPr>
            </a:lvl8pPr>
            <a:lvl9pPr marL="3886200" indent="-228600" eaLnBrk="0" fontAlgn="base" hangingPunct="0">
              <a:spcBef>
                <a:spcPct val="0"/>
              </a:spcBef>
              <a:spcAft>
                <a:spcPct val="0"/>
              </a:spcAft>
              <a:defRPr sz="1400" b="1" i="1">
                <a:solidFill>
                  <a:srgbClr val="FFCC00"/>
                </a:solidFill>
                <a:latin typeface="Times New Roman" panose="02020603050405020304" pitchFamily="18" charset="0"/>
              </a:defRPr>
            </a:lvl9pPr>
          </a:lstStyle>
          <a:p>
            <a:pPr eaLnBrk="0" fontAlgn="base" hangingPunct="0">
              <a:spcBef>
                <a:spcPct val="50000"/>
              </a:spcBef>
              <a:spcAft>
                <a:spcPct val="0"/>
              </a:spcAft>
            </a:pPr>
            <a:endParaRPr lang="en-US" smtClean="0">
              <a:solidFill>
                <a:srgbClr val="FFEAC5"/>
              </a:solidFill>
              <a:latin typeface="Book Antiqua" panose="02040602050305030304" pitchFamily="18" charset="0"/>
            </a:endParaRPr>
          </a:p>
        </p:txBody>
      </p:sp>
      <p:sp>
        <p:nvSpPr>
          <p:cNvPr id="5123" name="Rectangle 6"/>
          <p:cNvSpPr>
            <a:spLocks noGrp="1" noChangeArrowheads="1"/>
          </p:cNvSpPr>
          <p:nvPr/>
        </p:nvSpPr>
        <p:spPr bwMode="auto">
          <a:xfrm>
            <a:off x="0" y="3160713"/>
            <a:ext cx="9144000" cy="604837"/>
          </a:xfrm>
          <a:prstGeom prst="rect">
            <a:avLst/>
          </a:prstGeom>
          <a:solidFill>
            <a:srgbClr val="009900"/>
          </a:solidFill>
          <a:ln w="9525">
            <a:solidFill>
              <a:srgbClr val="009900"/>
            </a:solidFill>
            <a:miter lim="800000"/>
            <a:headEnd/>
            <a:tailEnd/>
          </a:ln>
        </p:spPr>
        <p:txBody>
          <a:bodyPr anchor="ctr"/>
          <a:lstStyle>
            <a:lvl1pPr>
              <a:defRPr sz="1400" b="1" i="1">
                <a:solidFill>
                  <a:srgbClr val="FFCC00"/>
                </a:solidFill>
                <a:latin typeface="Times New Roman" panose="02020603050405020304" pitchFamily="18" charset="0"/>
              </a:defRPr>
            </a:lvl1pPr>
            <a:lvl2pPr marL="742950" indent="-285750">
              <a:defRPr sz="1400" b="1" i="1">
                <a:solidFill>
                  <a:srgbClr val="FFCC00"/>
                </a:solidFill>
                <a:latin typeface="Times New Roman" panose="02020603050405020304" pitchFamily="18" charset="0"/>
              </a:defRPr>
            </a:lvl2pPr>
            <a:lvl3pPr marL="1143000" indent="-228600">
              <a:defRPr sz="1400" b="1" i="1">
                <a:solidFill>
                  <a:srgbClr val="FFCC00"/>
                </a:solidFill>
                <a:latin typeface="Times New Roman" panose="02020603050405020304" pitchFamily="18" charset="0"/>
              </a:defRPr>
            </a:lvl3pPr>
            <a:lvl4pPr marL="1600200" indent="-228600">
              <a:defRPr sz="1400" b="1" i="1">
                <a:solidFill>
                  <a:srgbClr val="FFCC00"/>
                </a:solidFill>
                <a:latin typeface="Times New Roman" panose="02020603050405020304" pitchFamily="18" charset="0"/>
              </a:defRPr>
            </a:lvl4pPr>
            <a:lvl5pPr marL="2057400" indent="-228600">
              <a:defRPr sz="1400" b="1" i="1">
                <a:solidFill>
                  <a:srgbClr val="FFCC00"/>
                </a:solidFill>
                <a:latin typeface="Times New Roman" panose="02020603050405020304" pitchFamily="18" charset="0"/>
              </a:defRPr>
            </a:lvl5pPr>
            <a:lvl6pPr marL="2514600" indent="-228600" eaLnBrk="0" fontAlgn="base" hangingPunct="0">
              <a:spcBef>
                <a:spcPct val="0"/>
              </a:spcBef>
              <a:spcAft>
                <a:spcPct val="0"/>
              </a:spcAft>
              <a:defRPr sz="1400" b="1" i="1">
                <a:solidFill>
                  <a:srgbClr val="FFCC00"/>
                </a:solidFill>
                <a:latin typeface="Times New Roman" panose="02020603050405020304" pitchFamily="18" charset="0"/>
              </a:defRPr>
            </a:lvl6pPr>
            <a:lvl7pPr marL="2971800" indent="-228600" eaLnBrk="0" fontAlgn="base" hangingPunct="0">
              <a:spcBef>
                <a:spcPct val="0"/>
              </a:spcBef>
              <a:spcAft>
                <a:spcPct val="0"/>
              </a:spcAft>
              <a:defRPr sz="1400" b="1" i="1">
                <a:solidFill>
                  <a:srgbClr val="FFCC00"/>
                </a:solidFill>
                <a:latin typeface="Times New Roman" panose="02020603050405020304" pitchFamily="18" charset="0"/>
              </a:defRPr>
            </a:lvl7pPr>
            <a:lvl8pPr marL="3429000" indent="-228600" eaLnBrk="0" fontAlgn="base" hangingPunct="0">
              <a:spcBef>
                <a:spcPct val="0"/>
              </a:spcBef>
              <a:spcAft>
                <a:spcPct val="0"/>
              </a:spcAft>
              <a:defRPr sz="1400" b="1" i="1">
                <a:solidFill>
                  <a:srgbClr val="FFCC00"/>
                </a:solidFill>
                <a:latin typeface="Times New Roman" panose="02020603050405020304" pitchFamily="18" charset="0"/>
              </a:defRPr>
            </a:lvl8pPr>
            <a:lvl9pPr marL="3886200" indent="-228600" eaLnBrk="0" fontAlgn="base" hangingPunct="0">
              <a:spcBef>
                <a:spcPct val="0"/>
              </a:spcBef>
              <a:spcAft>
                <a:spcPct val="0"/>
              </a:spcAft>
              <a:defRPr sz="1400" b="1" i="1">
                <a:solidFill>
                  <a:srgbClr val="FFCC00"/>
                </a:solidFill>
                <a:latin typeface="Times New Roman" panose="02020603050405020304" pitchFamily="18" charset="0"/>
              </a:defRPr>
            </a:lvl9pPr>
          </a:lstStyle>
          <a:p>
            <a:pPr algn="ctr" fontAlgn="base">
              <a:lnSpc>
                <a:spcPct val="90000"/>
              </a:lnSpc>
              <a:spcBef>
                <a:spcPct val="0"/>
              </a:spcBef>
              <a:spcAft>
                <a:spcPct val="0"/>
              </a:spcAft>
            </a:pPr>
            <a:r>
              <a:rPr lang="en-US" sz="3200" i="0" smtClean="0">
                <a:solidFill>
                  <a:srgbClr val="FFEAC5"/>
                </a:solidFill>
                <a:latin typeface="Arial" panose="020B0604020202020204" pitchFamily="34" charset="0"/>
                <a:cs typeface="Arial" panose="020B0604020202020204" pitchFamily="34" charset="0"/>
              </a:rPr>
              <a:t>Concept of Statistics</a:t>
            </a:r>
          </a:p>
        </p:txBody>
      </p:sp>
    </p:spTree>
    <p:extLst>
      <p:ext uri="{BB962C8B-B14F-4D97-AF65-F5344CB8AC3E}">
        <p14:creationId xmlns:p14="http://schemas.microsoft.com/office/powerpoint/2010/main" val="3738684152"/>
      </p:ext>
    </p:extLst>
  </p:cSld>
  <p:clrMapOvr>
    <a:masterClrMapping/>
  </p:clrMapOvr>
  <p:transition>
    <p:zoom/>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5"/>
          <p:cNvSpPr txBox="1">
            <a:spLocks noGrp="1"/>
          </p:cNvSpPr>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b="1" i="1">
                <a:solidFill>
                  <a:srgbClr val="FFCC00"/>
                </a:solidFill>
                <a:latin typeface="Times New Roman" panose="02020603050405020304" pitchFamily="18" charset="0"/>
              </a:defRPr>
            </a:lvl1pPr>
            <a:lvl2pPr marL="742950" indent="-285750">
              <a:defRPr sz="1400" b="1" i="1">
                <a:solidFill>
                  <a:srgbClr val="FFCC00"/>
                </a:solidFill>
                <a:latin typeface="Times New Roman" panose="02020603050405020304" pitchFamily="18" charset="0"/>
              </a:defRPr>
            </a:lvl2pPr>
            <a:lvl3pPr marL="1143000" indent="-228600">
              <a:defRPr sz="1400" b="1" i="1">
                <a:solidFill>
                  <a:srgbClr val="FFCC00"/>
                </a:solidFill>
                <a:latin typeface="Times New Roman" panose="02020603050405020304" pitchFamily="18" charset="0"/>
              </a:defRPr>
            </a:lvl3pPr>
            <a:lvl4pPr marL="1600200" indent="-228600">
              <a:defRPr sz="1400" b="1" i="1">
                <a:solidFill>
                  <a:srgbClr val="FFCC00"/>
                </a:solidFill>
                <a:latin typeface="Times New Roman" panose="02020603050405020304" pitchFamily="18" charset="0"/>
              </a:defRPr>
            </a:lvl4pPr>
            <a:lvl5pPr marL="2057400" indent="-228600">
              <a:defRPr sz="1400" b="1" i="1">
                <a:solidFill>
                  <a:srgbClr val="FFCC00"/>
                </a:solidFill>
                <a:latin typeface="Times New Roman" panose="02020603050405020304" pitchFamily="18" charset="0"/>
              </a:defRPr>
            </a:lvl5pPr>
            <a:lvl6pPr marL="2514600" indent="-228600" eaLnBrk="0" fontAlgn="base" hangingPunct="0">
              <a:spcBef>
                <a:spcPct val="0"/>
              </a:spcBef>
              <a:spcAft>
                <a:spcPct val="0"/>
              </a:spcAft>
              <a:defRPr sz="1400" b="1" i="1">
                <a:solidFill>
                  <a:srgbClr val="FFCC00"/>
                </a:solidFill>
                <a:latin typeface="Times New Roman" panose="02020603050405020304" pitchFamily="18" charset="0"/>
              </a:defRPr>
            </a:lvl6pPr>
            <a:lvl7pPr marL="2971800" indent="-228600" eaLnBrk="0" fontAlgn="base" hangingPunct="0">
              <a:spcBef>
                <a:spcPct val="0"/>
              </a:spcBef>
              <a:spcAft>
                <a:spcPct val="0"/>
              </a:spcAft>
              <a:defRPr sz="1400" b="1" i="1">
                <a:solidFill>
                  <a:srgbClr val="FFCC00"/>
                </a:solidFill>
                <a:latin typeface="Times New Roman" panose="02020603050405020304" pitchFamily="18" charset="0"/>
              </a:defRPr>
            </a:lvl7pPr>
            <a:lvl8pPr marL="3429000" indent="-228600" eaLnBrk="0" fontAlgn="base" hangingPunct="0">
              <a:spcBef>
                <a:spcPct val="0"/>
              </a:spcBef>
              <a:spcAft>
                <a:spcPct val="0"/>
              </a:spcAft>
              <a:defRPr sz="1400" b="1" i="1">
                <a:solidFill>
                  <a:srgbClr val="FFCC00"/>
                </a:solidFill>
                <a:latin typeface="Times New Roman" panose="02020603050405020304" pitchFamily="18" charset="0"/>
              </a:defRPr>
            </a:lvl8pPr>
            <a:lvl9pPr marL="3886200" indent="-228600" eaLnBrk="0" fontAlgn="base" hangingPunct="0">
              <a:spcBef>
                <a:spcPct val="0"/>
              </a:spcBef>
              <a:spcAft>
                <a:spcPct val="0"/>
              </a:spcAft>
              <a:defRPr sz="1400" b="1" i="1">
                <a:solidFill>
                  <a:srgbClr val="FFCC00"/>
                </a:solidFill>
                <a:latin typeface="Times New Roman" panose="02020603050405020304" pitchFamily="18" charset="0"/>
              </a:defRPr>
            </a:lvl9pPr>
          </a:lstStyle>
          <a:p>
            <a:pPr algn="r" fontAlgn="base">
              <a:spcBef>
                <a:spcPct val="0"/>
              </a:spcBef>
              <a:spcAft>
                <a:spcPct val="0"/>
              </a:spcAft>
            </a:pPr>
            <a:fld id="{B3B407C8-CAE2-4AB2-A251-6BA2C520D91C}" type="slidenum">
              <a:rPr lang="en-US" b="0" i="0" smtClean="0">
                <a:solidFill>
                  <a:srgbClr val="000000"/>
                </a:solidFill>
                <a:latin typeface="Arial" panose="020B0604020202020204" pitchFamily="34" charset="0"/>
                <a:cs typeface="Arial" panose="020B0604020202020204" pitchFamily="34" charset="0"/>
              </a:rPr>
              <a:pPr algn="r" fontAlgn="base">
                <a:spcBef>
                  <a:spcPct val="0"/>
                </a:spcBef>
                <a:spcAft>
                  <a:spcPct val="0"/>
                </a:spcAft>
              </a:pPr>
              <a:t>19</a:t>
            </a:fld>
            <a:endParaRPr lang="en-US" b="0" i="0" smtClean="0">
              <a:solidFill>
                <a:srgbClr val="000000"/>
              </a:solidFill>
              <a:latin typeface="Arial" panose="020B0604020202020204" pitchFamily="34" charset="0"/>
              <a:cs typeface="Arial" panose="020B0604020202020204" pitchFamily="34" charset="0"/>
            </a:endParaRPr>
          </a:p>
        </p:txBody>
      </p:sp>
      <p:sp>
        <p:nvSpPr>
          <p:cNvPr id="28675" name="Rectangle 2"/>
          <p:cNvSpPr>
            <a:spLocks noGrp="1" noChangeArrowheads="1"/>
          </p:cNvSpPr>
          <p:nvPr>
            <p:ph type="ctrTitle" idx="4294967295"/>
          </p:nvPr>
        </p:nvSpPr>
        <p:spPr>
          <a:xfrm>
            <a:off x="0" y="0"/>
            <a:ext cx="9144000" cy="685800"/>
          </a:xfrm>
          <a:solidFill>
            <a:srgbClr val="009900"/>
          </a:solidFill>
          <a:ln>
            <a:solidFill>
              <a:srgbClr val="009900"/>
            </a:solidFill>
          </a:ln>
        </p:spPr>
        <p:txBody>
          <a:bodyPr/>
          <a:lstStyle/>
          <a:p>
            <a:pPr algn="l" eaLnBrk="1" hangingPunct="1"/>
            <a:r>
              <a:rPr lang="en-US" sz="3200" b="1" smtClean="0">
                <a:solidFill>
                  <a:schemeClr val="bg1"/>
                </a:solidFill>
              </a:rPr>
              <a:t>Secondary Source of Data</a:t>
            </a:r>
          </a:p>
        </p:txBody>
      </p:sp>
      <p:sp>
        <p:nvSpPr>
          <p:cNvPr id="5" name="Content Placeholder 2"/>
          <p:cNvSpPr txBox="1">
            <a:spLocks/>
          </p:cNvSpPr>
          <p:nvPr/>
        </p:nvSpPr>
        <p:spPr>
          <a:xfrm>
            <a:off x="101600" y="882650"/>
            <a:ext cx="8694738" cy="5797550"/>
          </a:xfrm>
          <a:prstGeom prst="rect">
            <a:avLst/>
          </a:prstGeom>
        </p:spPr>
        <p:txBody>
          <a:bodyPr/>
          <a:lstStyle>
            <a:lvl1pPr marL="231775" indent="-231775" algn="l" rtl="0" eaLnBrk="0" fontAlgn="base" hangingPunct="0">
              <a:spcBef>
                <a:spcPct val="20000"/>
              </a:spcBef>
              <a:spcAft>
                <a:spcPct val="0"/>
              </a:spcAft>
              <a:buClr>
                <a:srgbClr val="404960"/>
              </a:buClr>
              <a:buSzPct val="65000"/>
              <a:buFont typeface="Wingdings" panose="05000000000000000000" pitchFamily="2" charset="2"/>
              <a:buChar char="m"/>
              <a:defRPr sz="2400">
                <a:solidFill>
                  <a:schemeClr val="tx1"/>
                </a:solidFill>
                <a:latin typeface="+mn-lt"/>
                <a:ea typeface="+mn-ea"/>
                <a:cs typeface="+mn-cs"/>
              </a:defRPr>
            </a:lvl1pPr>
            <a:lvl2pPr marL="571500" indent="-225425" algn="l" rtl="0" eaLnBrk="0" fontAlgn="base" hangingPunct="0">
              <a:spcBef>
                <a:spcPct val="20000"/>
              </a:spcBef>
              <a:spcAft>
                <a:spcPct val="0"/>
              </a:spcAft>
              <a:buClr>
                <a:srgbClr val="990000"/>
              </a:buClr>
              <a:buSzPct val="65000"/>
              <a:buFont typeface="Wingdings" panose="05000000000000000000" pitchFamily="2" charset="2"/>
              <a:buChar char="m"/>
              <a:defRPr sz="2200">
                <a:solidFill>
                  <a:schemeClr val="tx1"/>
                </a:solidFill>
                <a:latin typeface="+mn-lt"/>
              </a:defRPr>
            </a:lvl2pPr>
            <a:lvl3pPr marL="911225" indent="-225425" algn="l" rtl="0" eaLnBrk="0" fontAlgn="base" hangingPunct="0">
              <a:spcBef>
                <a:spcPct val="20000"/>
              </a:spcBef>
              <a:spcAft>
                <a:spcPct val="0"/>
              </a:spcAft>
              <a:buClr>
                <a:schemeClr val="tx1"/>
              </a:buClr>
              <a:buSzPct val="65000"/>
              <a:buFont typeface="Wingdings" panose="05000000000000000000" pitchFamily="2" charset="2"/>
              <a:buChar char="m"/>
              <a:defRPr sz="2000">
                <a:solidFill>
                  <a:schemeClr val="tx1"/>
                </a:solidFill>
                <a:latin typeface="+mn-lt"/>
              </a:defRPr>
            </a:lvl3pPr>
            <a:lvl4pPr marL="1252538" indent="-219075" algn="l" rtl="0" eaLnBrk="0" fontAlgn="base" hangingPunct="0">
              <a:spcBef>
                <a:spcPct val="20000"/>
              </a:spcBef>
              <a:spcAft>
                <a:spcPct val="0"/>
              </a:spcAft>
              <a:buClr>
                <a:srgbClr val="990000"/>
              </a:buClr>
              <a:buSzPct val="65000"/>
              <a:buFont typeface="Wingdings" panose="05000000000000000000" pitchFamily="2" charset="2"/>
              <a:buChar char="m"/>
              <a:defRPr>
                <a:solidFill>
                  <a:schemeClr val="tx1"/>
                </a:solidFill>
                <a:latin typeface="+mn-lt"/>
              </a:defRPr>
            </a:lvl4pPr>
            <a:lvl5pPr marL="1604963" indent="-230188" algn="l" rtl="0" eaLnBrk="0" fontAlgn="base" hangingPunct="0">
              <a:spcBef>
                <a:spcPct val="20000"/>
              </a:spcBef>
              <a:spcAft>
                <a:spcPct val="0"/>
              </a:spcAft>
              <a:buClr>
                <a:srgbClr val="404960"/>
              </a:buClr>
              <a:buSzPct val="65000"/>
              <a:buFont typeface="Wingdings" panose="05000000000000000000" pitchFamily="2" charset="2"/>
              <a:buChar char="m"/>
              <a:defRPr>
                <a:solidFill>
                  <a:schemeClr val="tx1"/>
                </a:solidFill>
                <a:latin typeface="+mn-lt"/>
              </a:defRPr>
            </a:lvl5pPr>
            <a:lvl6pPr marL="2062163" indent="-230188" algn="l" rtl="0" eaLnBrk="0" fontAlgn="base" hangingPunct="0">
              <a:spcBef>
                <a:spcPct val="20000"/>
              </a:spcBef>
              <a:spcAft>
                <a:spcPct val="0"/>
              </a:spcAft>
              <a:buClr>
                <a:srgbClr val="404960"/>
              </a:buClr>
              <a:buSzPct val="65000"/>
              <a:buFont typeface="Wingdings" pitchFamily="2" charset="2"/>
              <a:buChar char="m"/>
              <a:defRPr>
                <a:solidFill>
                  <a:schemeClr val="tx1"/>
                </a:solidFill>
                <a:latin typeface="+mn-lt"/>
              </a:defRPr>
            </a:lvl6pPr>
            <a:lvl7pPr marL="2519363" indent="-230188" algn="l" rtl="0" eaLnBrk="0" fontAlgn="base" hangingPunct="0">
              <a:spcBef>
                <a:spcPct val="20000"/>
              </a:spcBef>
              <a:spcAft>
                <a:spcPct val="0"/>
              </a:spcAft>
              <a:buClr>
                <a:srgbClr val="404960"/>
              </a:buClr>
              <a:buSzPct val="65000"/>
              <a:buFont typeface="Wingdings" pitchFamily="2" charset="2"/>
              <a:buChar char="m"/>
              <a:defRPr>
                <a:solidFill>
                  <a:schemeClr val="tx1"/>
                </a:solidFill>
                <a:latin typeface="+mn-lt"/>
              </a:defRPr>
            </a:lvl7pPr>
            <a:lvl8pPr marL="2976563" indent="-230188" algn="l" rtl="0" eaLnBrk="0" fontAlgn="base" hangingPunct="0">
              <a:spcBef>
                <a:spcPct val="20000"/>
              </a:spcBef>
              <a:spcAft>
                <a:spcPct val="0"/>
              </a:spcAft>
              <a:buClr>
                <a:srgbClr val="404960"/>
              </a:buClr>
              <a:buSzPct val="65000"/>
              <a:buFont typeface="Wingdings" pitchFamily="2" charset="2"/>
              <a:buChar char="m"/>
              <a:defRPr>
                <a:solidFill>
                  <a:schemeClr val="tx1"/>
                </a:solidFill>
                <a:latin typeface="+mn-lt"/>
              </a:defRPr>
            </a:lvl8pPr>
            <a:lvl9pPr marL="3433763" indent="-230188" algn="l" rtl="0" eaLnBrk="0" fontAlgn="base" hangingPunct="0">
              <a:spcBef>
                <a:spcPct val="20000"/>
              </a:spcBef>
              <a:spcAft>
                <a:spcPct val="0"/>
              </a:spcAft>
              <a:buClr>
                <a:srgbClr val="404960"/>
              </a:buClr>
              <a:buSzPct val="65000"/>
              <a:buFont typeface="Wingdings" pitchFamily="2" charset="2"/>
              <a:buChar char="m"/>
              <a:defRPr>
                <a:solidFill>
                  <a:schemeClr val="tx1"/>
                </a:solidFill>
                <a:latin typeface="+mn-lt"/>
              </a:defRPr>
            </a:lvl9pPr>
          </a:lstStyle>
          <a:p>
            <a:pPr>
              <a:spcBef>
                <a:spcPts val="0"/>
              </a:spcBef>
              <a:spcAft>
                <a:spcPts val="0"/>
              </a:spcAft>
              <a:buFont typeface="Wingdings" panose="05000000000000000000" pitchFamily="2" charset="2"/>
              <a:buChar char="Ø"/>
              <a:defRPr/>
            </a:pPr>
            <a:r>
              <a:rPr lang="en-GB" kern="0" dirty="0" smtClean="0">
                <a:solidFill>
                  <a:srgbClr val="FF0000"/>
                </a:solidFill>
                <a:cs typeface="Arial" panose="020B0604020202020204" pitchFamily="34" charset="0"/>
              </a:rPr>
              <a:t>Advantages of using secondary data.</a:t>
            </a:r>
          </a:p>
          <a:p>
            <a:pPr lvl="1">
              <a:lnSpc>
                <a:spcPct val="150000"/>
              </a:lnSpc>
              <a:spcBef>
                <a:spcPts val="0"/>
              </a:spcBef>
              <a:spcAft>
                <a:spcPts val="0"/>
              </a:spcAft>
              <a:buFont typeface="Wingdings" panose="05000000000000000000" pitchFamily="2" charset="2"/>
              <a:buChar char="ü"/>
              <a:defRPr/>
            </a:pPr>
            <a:r>
              <a:rPr lang="en-GB" kern="0" dirty="0" smtClean="0">
                <a:solidFill>
                  <a:srgbClr val="000000"/>
                </a:solidFill>
                <a:cs typeface="Arial" panose="020B0604020202020204" pitchFamily="34" charset="0"/>
              </a:rPr>
              <a:t>It saves time</a:t>
            </a:r>
          </a:p>
          <a:p>
            <a:pPr lvl="1">
              <a:lnSpc>
                <a:spcPct val="150000"/>
              </a:lnSpc>
              <a:spcBef>
                <a:spcPts val="0"/>
              </a:spcBef>
              <a:spcAft>
                <a:spcPts val="0"/>
              </a:spcAft>
              <a:buFont typeface="Wingdings" panose="05000000000000000000" pitchFamily="2" charset="2"/>
              <a:buChar char="ü"/>
              <a:defRPr/>
            </a:pPr>
            <a:r>
              <a:rPr lang="en-GB" kern="0" dirty="0" smtClean="0">
                <a:solidFill>
                  <a:srgbClr val="000000"/>
                </a:solidFill>
                <a:cs typeface="Arial" panose="020B0604020202020204" pitchFamily="34" charset="0"/>
              </a:rPr>
              <a:t>It saves money</a:t>
            </a:r>
          </a:p>
          <a:p>
            <a:pPr lvl="1">
              <a:lnSpc>
                <a:spcPct val="150000"/>
              </a:lnSpc>
              <a:spcBef>
                <a:spcPts val="0"/>
              </a:spcBef>
              <a:spcAft>
                <a:spcPts val="0"/>
              </a:spcAft>
              <a:buFont typeface="Wingdings" panose="05000000000000000000" pitchFamily="2" charset="2"/>
              <a:buChar char="ü"/>
              <a:defRPr/>
            </a:pPr>
            <a:r>
              <a:rPr lang="en-GB" kern="0" dirty="0" smtClean="0">
                <a:solidFill>
                  <a:srgbClr val="000000"/>
                </a:solidFill>
                <a:cs typeface="Arial" panose="020B0604020202020204" pitchFamily="34" charset="0"/>
              </a:rPr>
              <a:t>It may be very accurate</a:t>
            </a:r>
          </a:p>
          <a:p>
            <a:pPr lvl="1">
              <a:lnSpc>
                <a:spcPct val="150000"/>
              </a:lnSpc>
              <a:spcBef>
                <a:spcPts val="0"/>
              </a:spcBef>
              <a:spcAft>
                <a:spcPts val="0"/>
              </a:spcAft>
              <a:buFont typeface="Wingdings" panose="05000000000000000000" pitchFamily="2" charset="2"/>
              <a:buChar char="ü"/>
              <a:defRPr/>
            </a:pPr>
            <a:r>
              <a:rPr lang="en-GB" kern="0" dirty="0" smtClean="0">
                <a:solidFill>
                  <a:srgbClr val="000000"/>
                </a:solidFill>
                <a:cs typeface="Arial" panose="020B0604020202020204" pitchFamily="34" charset="0"/>
              </a:rPr>
              <a:t>It has great exploratory value</a:t>
            </a:r>
          </a:p>
          <a:p>
            <a:pPr>
              <a:spcBef>
                <a:spcPts val="0"/>
              </a:spcBef>
              <a:spcAft>
                <a:spcPts val="0"/>
              </a:spcAft>
              <a:buFont typeface="Wingdings" panose="05000000000000000000" pitchFamily="2" charset="2"/>
              <a:buChar char="ü"/>
              <a:defRPr/>
            </a:pPr>
            <a:endParaRPr lang="en-GB" kern="0" dirty="0" smtClean="0">
              <a:solidFill>
                <a:srgbClr val="000000"/>
              </a:solidFill>
              <a:cs typeface="Arial" panose="020B0604020202020204" pitchFamily="34" charset="0"/>
            </a:endParaRPr>
          </a:p>
          <a:p>
            <a:pPr>
              <a:spcBef>
                <a:spcPts val="0"/>
              </a:spcBef>
              <a:spcAft>
                <a:spcPts val="0"/>
              </a:spcAft>
              <a:buFont typeface="Wingdings" panose="05000000000000000000" pitchFamily="2" charset="2"/>
              <a:buChar char="Ø"/>
              <a:defRPr/>
            </a:pPr>
            <a:r>
              <a:rPr lang="en-GB" kern="0" dirty="0" smtClean="0">
                <a:solidFill>
                  <a:srgbClr val="FF0000"/>
                </a:solidFill>
                <a:cs typeface="Arial" panose="020B0604020202020204" pitchFamily="34" charset="0"/>
              </a:rPr>
              <a:t>Limitations of using secondary data.</a:t>
            </a:r>
          </a:p>
          <a:p>
            <a:pPr lvl="1">
              <a:lnSpc>
                <a:spcPct val="150000"/>
              </a:lnSpc>
              <a:spcBef>
                <a:spcPts val="0"/>
              </a:spcBef>
              <a:spcAft>
                <a:spcPts val="0"/>
              </a:spcAft>
              <a:buFont typeface="Wingdings" panose="05000000000000000000" pitchFamily="2" charset="2"/>
              <a:buChar char="ü"/>
              <a:defRPr/>
            </a:pPr>
            <a:r>
              <a:rPr lang="en-GB" kern="0" dirty="0" smtClean="0">
                <a:solidFill>
                  <a:srgbClr val="000000"/>
                </a:solidFill>
                <a:cs typeface="Arial" panose="020B0604020202020204" pitchFamily="34" charset="0"/>
              </a:rPr>
              <a:t>It may be incomplete</a:t>
            </a:r>
          </a:p>
          <a:p>
            <a:pPr lvl="1">
              <a:lnSpc>
                <a:spcPct val="150000"/>
              </a:lnSpc>
              <a:spcBef>
                <a:spcPts val="0"/>
              </a:spcBef>
              <a:spcAft>
                <a:spcPts val="0"/>
              </a:spcAft>
              <a:buFont typeface="Wingdings" panose="05000000000000000000" pitchFamily="2" charset="2"/>
              <a:buChar char="ü"/>
              <a:defRPr/>
            </a:pPr>
            <a:r>
              <a:rPr lang="en-GB" kern="0" dirty="0" smtClean="0">
                <a:solidFill>
                  <a:srgbClr val="000000"/>
                </a:solidFill>
                <a:cs typeface="Arial" panose="020B0604020202020204" pitchFamily="34" charset="0"/>
              </a:rPr>
              <a:t>It may not be exactly what you need</a:t>
            </a:r>
          </a:p>
          <a:p>
            <a:pPr lvl="1">
              <a:lnSpc>
                <a:spcPct val="150000"/>
              </a:lnSpc>
              <a:spcBef>
                <a:spcPts val="0"/>
              </a:spcBef>
              <a:spcAft>
                <a:spcPts val="0"/>
              </a:spcAft>
              <a:buFont typeface="Wingdings" panose="05000000000000000000" pitchFamily="2" charset="2"/>
              <a:buChar char="ü"/>
              <a:defRPr/>
            </a:pPr>
            <a:r>
              <a:rPr lang="en-GB" kern="0" dirty="0" smtClean="0">
                <a:solidFill>
                  <a:srgbClr val="000000"/>
                </a:solidFill>
                <a:cs typeface="Arial" panose="020B0604020202020204" pitchFamily="34" charset="0"/>
              </a:rPr>
              <a:t>It may not be consistent/reliable</a:t>
            </a:r>
          </a:p>
          <a:p>
            <a:pPr lvl="1">
              <a:lnSpc>
                <a:spcPct val="150000"/>
              </a:lnSpc>
              <a:spcBef>
                <a:spcPts val="0"/>
              </a:spcBef>
              <a:spcAft>
                <a:spcPts val="0"/>
              </a:spcAft>
              <a:buFont typeface="Wingdings" panose="05000000000000000000" pitchFamily="2" charset="2"/>
              <a:buChar char="ü"/>
              <a:defRPr/>
            </a:pPr>
            <a:r>
              <a:rPr lang="en-GB" kern="0" dirty="0" smtClean="0">
                <a:solidFill>
                  <a:srgbClr val="000000"/>
                </a:solidFill>
                <a:cs typeface="Arial" panose="020B0604020202020204" pitchFamily="34" charset="0"/>
              </a:rPr>
              <a:t>It may be outdated</a:t>
            </a:r>
          </a:p>
          <a:p>
            <a:pPr>
              <a:spcBef>
                <a:spcPts val="0"/>
              </a:spcBef>
              <a:spcAft>
                <a:spcPts val="0"/>
              </a:spcAft>
              <a:buFont typeface="Wingdings" panose="05000000000000000000" pitchFamily="2" charset="2"/>
              <a:buChar char="ü"/>
              <a:defRPr/>
            </a:pPr>
            <a:endParaRPr lang="en-GB" kern="0" dirty="0" smtClean="0">
              <a:solidFill>
                <a:srgbClr val="000000"/>
              </a:solidFill>
              <a:cs typeface="Arial" panose="020B0604020202020204" pitchFamily="34" charset="0"/>
            </a:endParaRPr>
          </a:p>
          <a:p>
            <a:pPr>
              <a:spcBef>
                <a:spcPts val="0"/>
              </a:spcBef>
              <a:spcAft>
                <a:spcPts val="0"/>
              </a:spcAft>
              <a:buFont typeface="Wingdings" panose="05000000000000000000" pitchFamily="2" charset="2"/>
              <a:buChar char="ü"/>
              <a:defRPr/>
            </a:pPr>
            <a:endParaRPr lang="en-GB" kern="0" dirty="0" smtClean="0">
              <a:solidFill>
                <a:srgbClr val="000000"/>
              </a:solidFill>
              <a:cs typeface="Arial" panose="020B0604020202020204" pitchFamily="34" charset="0"/>
            </a:endParaRP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5"/>
          <p:cNvSpPr txBox="1">
            <a:spLocks noGrp="1"/>
          </p:cNvSpPr>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b="1" i="1">
                <a:solidFill>
                  <a:srgbClr val="FFCC00"/>
                </a:solidFill>
                <a:latin typeface="Times New Roman" panose="02020603050405020304" pitchFamily="18" charset="0"/>
              </a:defRPr>
            </a:lvl1pPr>
            <a:lvl2pPr marL="742950" indent="-285750">
              <a:defRPr sz="1400" b="1" i="1">
                <a:solidFill>
                  <a:srgbClr val="FFCC00"/>
                </a:solidFill>
                <a:latin typeface="Times New Roman" panose="02020603050405020304" pitchFamily="18" charset="0"/>
              </a:defRPr>
            </a:lvl2pPr>
            <a:lvl3pPr marL="1143000" indent="-228600">
              <a:defRPr sz="1400" b="1" i="1">
                <a:solidFill>
                  <a:srgbClr val="FFCC00"/>
                </a:solidFill>
                <a:latin typeface="Times New Roman" panose="02020603050405020304" pitchFamily="18" charset="0"/>
              </a:defRPr>
            </a:lvl3pPr>
            <a:lvl4pPr marL="1600200" indent="-228600">
              <a:defRPr sz="1400" b="1" i="1">
                <a:solidFill>
                  <a:srgbClr val="FFCC00"/>
                </a:solidFill>
                <a:latin typeface="Times New Roman" panose="02020603050405020304" pitchFamily="18" charset="0"/>
              </a:defRPr>
            </a:lvl4pPr>
            <a:lvl5pPr marL="2057400" indent="-228600">
              <a:defRPr sz="1400" b="1" i="1">
                <a:solidFill>
                  <a:srgbClr val="FFCC00"/>
                </a:solidFill>
                <a:latin typeface="Times New Roman" panose="02020603050405020304" pitchFamily="18" charset="0"/>
              </a:defRPr>
            </a:lvl5pPr>
            <a:lvl6pPr marL="2514600" indent="-228600" eaLnBrk="0" fontAlgn="base" hangingPunct="0">
              <a:spcBef>
                <a:spcPct val="0"/>
              </a:spcBef>
              <a:spcAft>
                <a:spcPct val="0"/>
              </a:spcAft>
              <a:defRPr sz="1400" b="1" i="1">
                <a:solidFill>
                  <a:srgbClr val="FFCC00"/>
                </a:solidFill>
                <a:latin typeface="Times New Roman" panose="02020603050405020304" pitchFamily="18" charset="0"/>
              </a:defRPr>
            </a:lvl6pPr>
            <a:lvl7pPr marL="2971800" indent="-228600" eaLnBrk="0" fontAlgn="base" hangingPunct="0">
              <a:spcBef>
                <a:spcPct val="0"/>
              </a:spcBef>
              <a:spcAft>
                <a:spcPct val="0"/>
              </a:spcAft>
              <a:defRPr sz="1400" b="1" i="1">
                <a:solidFill>
                  <a:srgbClr val="FFCC00"/>
                </a:solidFill>
                <a:latin typeface="Times New Roman" panose="02020603050405020304" pitchFamily="18" charset="0"/>
              </a:defRPr>
            </a:lvl7pPr>
            <a:lvl8pPr marL="3429000" indent="-228600" eaLnBrk="0" fontAlgn="base" hangingPunct="0">
              <a:spcBef>
                <a:spcPct val="0"/>
              </a:spcBef>
              <a:spcAft>
                <a:spcPct val="0"/>
              </a:spcAft>
              <a:defRPr sz="1400" b="1" i="1">
                <a:solidFill>
                  <a:srgbClr val="FFCC00"/>
                </a:solidFill>
                <a:latin typeface="Times New Roman" panose="02020603050405020304" pitchFamily="18" charset="0"/>
              </a:defRPr>
            </a:lvl8pPr>
            <a:lvl9pPr marL="3886200" indent="-228600" eaLnBrk="0" fontAlgn="base" hangingPunct="0">
              <a:spcBef>
                <a:spcPct val="0"/>
              </a:spcBef>
              <a:spcAft>
                <a:spcPct val="0"/>
              </a:spcAft>
              <a:defRPr sz="1400" b="1" i="1">
                <a:solidFill>
                  <a:srgbClr val="FFCC00"/>
                </a:solidFill>
                <a:latin typeface="Times New Roman" panose="02020603050405020304" pitchFamily="18" charset="0"/>
              </a:defRPr>
            </a:lvl9pPr>
          </a:lstStyle>
          <a:p>
            <a:pPr algn="r" fontAlgn="base">
              <a:spcBef>
                <a:spcPct val="0"/>
              </a:spcBef>
              <a:spcAft>
                <a:spcPct val="0"/>
              </a:spcAft>
            </a:pPr>
            <a:fld id="{2B956AAD-5F16-4850-B556-9444937C5FD8}" type="slidenum">
              <a:rPr lang="en-US" b="0" i="0" smtClean="0">
                <a:solidFill>
                  <a:srgbClr val="000000"/>
                </a:solidFill>
                <a:latin typeface="Arial" panose="020B0604020202020204" pitchFamily="34" charset="0"/>
                <a:cs typeface="Arial" panose="020B0604020202020204" pitchFamily="34" charset="0"/>
              </a:rPr>
              <a:pPr algn="r" fontAlgn="base">
                <a:spcBef>
                  <a:spcPct val="0"/>
                </a:spcBef>
                <a:spcAft>
                  <a:spcPct val="0"/>
                </a:spcAft>
              </a:pPr>
              <a:t>20</a:t>
            </a:fld>
            <a:endParaRPr lang="en-US" b="0" i="0" smtClean="0">
              <a:solidFill>
                <a:srgbClr val="000000"/>
              </a:solidFill>
              <a:latin typeface="Arial" panose="020B0604020202020204" pitchFamily="34" charset="0"/>
              <a:cs typeface="Arial" panose="020B0604020202020204" pitchFamily="34" charset="0"/>
            </a:endParaRPr>
          </a:p>
        </p:txBody>
      </p:sp>
      <p:sp>
        <p:nvSpPr>
          <p:cNvPr id="30723" name="Rectangle 2"/>
          <p:cNvSpPr>
            <a:spLocks noGrp="1" noChangeArrowheads="1"/>
          </p:cNvSpPr>
          <p:nvPr>
            <p:ph type="ctrTitle" idx="4294967295"/>
          </p:nvPr>
        </p:nvSpPr>
        <p:spPr>
          <a:xfrm>
            <a:off x="0" y="0"/>
            <a:ext cx="9144000" cy="685800"/>
          </a:xfrm>
          <a:solidFill>
            <a:srgbClr val="009900"/>
          </a:solidFill>
          <a:ln>
            <a:solidFill>
              <a:srgbClr val="009900"/>
            </a:solidFill>
          </a:ln>
        </p:spPr>
        <p:txBody>
          <a:bodyPr/>
          <a:lstStyle/>
          <a:p>
            <a:pPr algn="l" eaLnBrk="1" hangingPunct="1"/>
            <a:r>
              <a:rPr lang="en-US" sz="3200" b="1" smtClean="0">
                <a:solidFill>
                  <a:schemeClr val="bg1"/>
                </a:solidFill>
              </a:rPr>
              <a:t>Primary Source of Data</a:t>
            </a:r>
          </a:p>
        </p:txBody>
      </p:sp>
      <p:sp>
        <p:nvSpPr>
          <p:cNvPr id="6" name="Content Placeholder 2"/>
          <p:cNvSpPr txBox="1">
            <a:spLocks/>
          </p:cNvSpPr>
          <p:nvPr/>
        </p:nvSpPr>
        <p:spPr>
          <a:xfrm>
            <a:off x="101600" y="882650"/>
            <a:ext cx="8694738" cy="5797550"/>
          </a:xfrm>
          <a:prstGeom prst="rect">
            <a:avLst/>
          </a:prstGeom>
        </p:spPr>
        <p:txBody>
          <a:bodyPr/>
          <a:lstStyle>
            <a:lvl1pPr marL="231775" indent="-231775" algn="l" rtl="0" eaLnBrk="0" fontAlgn="base" hangingPunct="0">
              <a:spcBef>
                <a:spcPct val="20000"/>
              </a:spcBef>
              <a:spcAft>
                <a:spcPct val="0"/>
              </a:spcAft>
              <a:buClr>
                <a:srgbClr val="404960"/>
              </a:buClr>
              <a:buSzPct val="65000"/>
              <a:buFont typeface="Wingdings" panose="05000000000000000000" pitchFamily="2" charset="2"/>
              <a:buChar char="m"/>
              <a:defRPr sz="2400">
                <a:solidFill>
                  <a:schemeClr val="tx1"/>
                </a:solidFill>
                <a:latin typeface="+mn-lt"/>
                <a:ea typeface="+mn-ea"/>
                <a:cs typeface="+mn-cs"/>
              </a:defRPr>
            </a:lvl1pPr>
            <a:lvl2pPr marL="571500" indent="-225425" algn="l" rtl="0" eaLnBrk="0" fontAlgn="base" hangingPunct="0">
              <a:spcBef>
                <a:spcPct val="20000"/>
              </a:spcBef>
              <a:spcAft>
                <a:spcPct val="0"/>
              </a:spcAft>
              <a:buClr>
                <a:srgbClr val="990000"/>
              </a:buClr>
              <a:buSzPct val="65000"/>
              <a:buFont typeface="Wingdings" panose="05000000000000000000" pitchFamily="2" charset="2"/>
              <a:buChar char="m"/>
              <a:defRPr sz="2200">
                <a:solidFill>
                  <a:schemeClr val="tx1"/>
                </a:solidFill>
                <a:latin typeface="+mn-lt"/>
              </a:defRPr>
            </a:lvl2pPr>
            <a:lvl3pPr marL="911225" indent="-225425" algn="l" rtl="0" eaLnBrk="0" fontAlgn="base" hangingPunct="0">
              <a:spcBef>
                <a:spcPct val="20000"/>
              </a:spcBef>
              <a:spcAft>
                <a:spcPct val="0"/>
              </a:spcAft>
              <a:buClr>
                <a:schemeClr val="tx1"/>
              </a:buClr>
              <a:buSzPct val="65000"/>
              <a:buFont typeface="Wingdings" panose="05000000000000000000" pitchFamily="2" charset="2"/>
              <a:buChar char="m"/>
              <a:defRPr sz="2000">
                <a:solidFill>
                  <a:schemeClr val="tx1"/>
                </a:solidFill>
                <a:latin typeface="+mn-lt"/>
              </a:defRPr>
            </a:lvl3pPr>
            <a:lvl4pPr marL="1252538" indent="-219075" algn="l" rtl="0" eaLnBrk="0" fontAlgn="base" hangingPunct="0">
              <a:spcBef>
                <a:spcPct val="20000"/>
              </a:spcBef>
              <a:spcAft>
                <a:spcPct val="0"/>
              </a:spcAft>
              <a:buClr>
                <a:srgbClr val="990000"/>
              </a:buClr>
              <a:buSzPct val="65000"/>
              <a:buFont typeface="Wingdings" panose="05000000000000000000" pitchFamily="2" charset="2"/>
              <a:buChar char="m"/>
              <a:defRPr>
                <a:solidFill>
                  <a:schemeClr val="tx1"/>
                </a:solidFill>
                <a:latin typeface="+mn-lt"/>
              </a:defRPr>
            </a:lvl4pPr>
            <a:lvl5pPr marL="1604963" indent="-230188" algn="l" rtl="0" eaLnBrk="0" fontAlgn="base" hangingPunct="0">
              <a:spcBef>
                <a:spcPct val="20000"/>
              </a:spcBef>
              <a:spcAft>
                <a:spcPct val="0"/>
              </a:spcAft>
              <a:buClr>
                <a:srgbClr val="404960"/>
              </a:buClr>
              <a:buSzPct val="65000"/>
              <a:buFont typeface="Wingdings" panose="05000000000000000000" pitchFamily="2" charset="2"/>
              <a:buChar char="m"/>
              <a:defRPr>
                <a:solidFill>
                  <a:schemeClr val="tx1"/>
                </a:solidFill>
                <a:latin typeface="+mn-lt"/>
              </a:defRPr>
            </a:lvl5pPr>
            <a:lvl6pPr marL="2062163" indent="-230188" algn="l" rtl="0" eaLnBrk="0" fontAlgn="base" hangingPunct="0">
              <a:spcBef>
                <a:spcPct val="20000"/>
              </a:spcBef>
              <a:spcAft>
                <a:spcPct val="0"/>
              </a:spcAft>
              <a:buClr>
                <a:srgbClr val="404960"/>
              </a:buClr>
              <a:buSzPct val="65000"/>
              <a:buFont typeface="Wingdings" pitchFamily="2" charset="2"/>
              <a:buChar char="m"/>
              <a:defRPr>
                <a:solidFill>
                  <a:schemeClr val="tx1"/>
                </a:solidFill>
                <a:latin typeface="+mn-lt"/>
              </a:defRPr>
            </a:lvl6pPr>
            <a:lvl7pPr marL="2519363" indent="-230188" algn="l" rtl="0" eaLnBrk="0" fontAlgn="base" hangingPunct="0">
              <a:spcBef>
                <a:spcPct val="20000"/>
              </a:spcBef>
              <a:spcAft>
                <a:spcPct val="0"/>
              </a:spcAft>
              <a:buClr>
                <a:srgbClr val="404960"/>
              </a:buClr>
              <a:buSzPct val="65000"/>
              <a:buFont typeface="Wingdings" pitchFamily="2" charset="2"/>
              <a:buChar char="m"/>
              <a:defRPr>
                <a:solidFill>
                  <a:schemeClr val="tx1"/>
                </a:solidFill>
                <a:latin typeface="+mn-lt"/>
              </a:defRPr>
            </a:lvl7pPr>
            <a:lvl8pPr marL="2976563" indent="-230188" algn="l" rtl="0" eaLnBrk="0" fontAlgn="base" hangingPunct="0">
              <a:spcBef>
                <a:spcPct val="20000"/>
              </a:spcBef>
              <a:spcAft>
                <a:spcPct val="0"/>
              </a:spcAft>
              <a:buClr>
                <a:srgbClr val="404960"/>
              </a:buClr>
              <a:buSzPct val="65000"/>
              <a:buFont typeface="Wingdings" pitchFamily="2" charset="2"/>
              <a:buChar char="m"/>
              <a:defRPr>
                <a:solidFill>
                  <a:schemeClr val="tx1"/>
                </a:solidFill>
                <a:latin typeface="+mn-lt"/>
              </a:defRPr>
            </a:lvl8pPr>
            <a:lvl9pPr marL="3433763" indent="-230188" algn="l" rtl="0" eaLnBrk="0" fontAlgn="base" hangingPunct="0">
              <a:spcBef>
                <a:spcPct val="20000"/>
              </a:spcBef>
              <a:spcAft>
                <a:spcPct val="0"/>
              </a:spcAft>
              <a:buClr>
                <a:srgbClr val="404960"/>
              </a:buClr>
              <a:buSzPct val="65000"/>
              <a:buFont typeface="Wingdings" pitchFamily="2" charset="2"/>
              <a:buChar char="m"/>
              <a:defRPr>
                <a:solidFill>
                  <a:schemeClr val="tx1"/>
                </a:solidFill>
                <a:latin typeface="+mn-lt"/>
              </a:defRPr>
            </a:lvl9pPr>
          </a:lstStyle>
          <a:p>
            <a:pPr>
              <a:spcBef>
                <a:spcPts val="0"/>
              </a:spcBef>
              <a:spcAft>
                <a:spcPts val="0"/>
              </a:spcAft>
              <a:buFont typeface="Wingdings" panose="05000000000000000000" pitchFamily="2" charset="2"/>
              <a:buChar char="Ø"/>
              <a:defRPr/>
            </a:pPr>
            <a:r>
              <a:rPr lang="en-GB" kern="0" dirty="0" smtClean="0">
                <a:solidFill>
                  <a:srgbClr val="FF0000"/>
                </a:solidFill>
                <a:cs typeface="Arial" panose="020B0604020202020204" pitchFamily="34" charset="0"/>
              </a:rPr>
              <a:t>Primary data:</a:t>
            </a:r>
            <a:r>
              <a:rPr lang="en-GB" kern="0" dirty="0" smtClean="0">
                <a:solidFill>
                  <a:srgbClr val="000000"/>
                </a:solidFill>
                <a:cs typeface="Arial" panose="020B0604020202020204" pitchFamily="34" charset="0"/>
              </a:rPr>
              <a:t> This refers to data that was collected by the user. That is, data collected for the first time by the researcher for a defined purposes.</a:t>
            </a:r>
          </a:p>
          <a:p>
            <a:pPr>
              <a:spcBef>
                <a:spcPts val="0"/>
              </a:spcBef>
              <a:spcAft>
                <a:spcPts val="0"/>
              </a:spcAft>
              <a:buFont typeface="Wingdings" panose="05000000000000000000" pitchFamily="2" charset="2"/>
              <a:buChar char="ü"/>
              <a:defRPr/>
            </a:pPr>
            <a:endParaRPr lang="en-GB" kern="0" dirty="0" smtClean="0">
              <a:solidFill>
                <a:srgbClr val="000000"/>
              </a:solidFill>
              <a:cs typeface="Arial" panose="020B0604020202020204" pitchFamily="34" charset="0"/>
            </a:endParaRPr>
          </a:p>
          <a:p>
            <a:pPr>
              <a:spcBef>
                <a:spcPts val="0"/>
              </a:spcBef>
              <a:spcAft>
                <a:spcPts val="0"/>
              </a:spcAft>
              <a:buFont typeface="Wingdings" panose="05000000000000000000" pitchFamily="2" charset="2"/>
              <a:buChar char="Ø"/>
              <a:defRPr/>
            </a:pPr>
            <a:r>
              <a:rPr lang="en-GB" kern="0" dirty="0" smtClean="0">
                <a:solidFill>
                  <a:srgbClr val="FF0000"/>
                </a:solidFill>
                <a:cs typeface="Arial" panose="020B0604020202020204" pitchFamily="34" charset="0"/>
              </a:rPr>
              <a:t>Sources of primary data:</a:t>
            </a:r>
            <a:r>
              <a:rPr lang="en-GB" kern="0" dirty="0" smtClean="0">
                <a:solidFill>
                  <a:srgbClr val="000000"/>
                </a:solidFill>
                <a:cs typeface="Arial" panose="020B0604020202020204" pitchFamily="34" charset="0"/>
              </a:rPr>
              <a:t> </a:t>
            </a:r>
          </a:p>
          <a:p>
            <a:pPr marL="0" indent="0">
              <a:spcBef>
                <a:spcPts val="0"/>
              </a:spcBef>
              <a:spcAft>
                <a:spcPts val="0"/>
              </a:spcAft>
              <a:buFont typeface="Wingdings" panose="05000000000000000000" pitchFamily="2" charset="2"/>
              <a:buNone/>
              <a:defRPr/>
            </a:pPr>
            <a:r>
              <a:rPr lang="en-GB" kern="0" dirty="0" smtClean="0">
                <a:solidFill>
                  <a:srgbClr val="000000"/>
                </a:solidFill>
                <a:cs typeface="Arial" panose="020B0604020202020204" pitchFamily="34" charset="0"/>
              </a:rPr>
              <a:t>There are several methods of collecting primary data, and sometimes you have to think about creating a particular kind to suit your research. </a:t>
            </a:r>
          </a:p>
          <a:p>
            <a:pPr>
              <a:spcBef>
                <a:spcPts val="0"/>
              </a:spcBef>
              <a:spcAft>
                <a:spcPts val="0"/>
              </a:spcAft>
              <a:buFont typeface="Wingdings" panose="05000000000000000000" pitchFamily="2" charset="2"/>
              <a:buChar char="ü"/>
              <a:defRPr/>
            </a:pPr>
            <a:endParaRPr lang="en-GB" kern="0" dirty="0">
              <a:solidFill>
                <a:srgbClr val="000000"/>
              </a:solidFill>
              <a:cs typeface="Arial" panose="020B0604020202020204" pitchFamily="34" charset="0"/>
            </a:endParaRPr>
          </a:p>
          <a:p>
            <a:pPr>
              <a:spcBef>
                <a:spcPts val="0"/>
              </a:spcBef>
              <a:spcAft>
                <a:spcPts val="0"/>
              </a:spcAft>
              <a:buFont typeface="Wingdings" panose="05000000000000000000" pitchFamily="2" charset="2"/>
              <a:buChar char="Ø"/>
              <a:defRPr/>
            </a:pPr>
            <a:r>
              <a:rPr lang="en-GB" kern="0" dirty="0" smtClean="0">
                <a:solidFill>
                  <a:srgbClr val="000000"/>
                </a:solidFill>
                <a:cs typeface="Arial" panose="020B0604020202020204" pitchFamily="34" charset="0"/>
              </a:rPr>
              <a:t>Three of the most popular methods are: </a:t>
            </a:r>
          </a:p>
          <a:p>
            <a:pPr lvl="1">
              <a:spcBef>
                <a:spcPts val="0"/>
              </a:spcBef>
              <a:spcAft>
                <a:spcPts val="0"/>
              </a:spcAft>
              <a:buFont typeface="Wingdings" panose="05000000000000000000" pitchFamily="2" charset="2"/>
              <a:buChar char="ü"/>
              <a:defRPr/>
            </a:pPr>
            <a:r>
              <a:rPr lang="en-GB" kern="0" dirty="0" smtClean="0">
                <a:solidFill>
                  <a:srgbClr val="000000"/>
                </a:solidFill>
                <a:cs typeface="Arial" panose="020B0604020202020204" pitchFamily="34" charset="0"/>
              </a:rPr>
              <a:t>Experiment</a:t>
            </a:r>
          </a:p>
          <a:p>
            <a:pPr lvl="1">
              <a:spcBef>
                <a:spcPts val="0"/>
              </a:spcBef>
              <a:spcAft>
                <a:spcPts val="0"/>
              </a:spcAft>
              <a:buFont typeface="Wingdings" panose="05000000000000000000" pitchFamily="2" charset="2"/>
              <a:buChar char="ü"/>
              <a:defRPr/>
            </a:pPr>
            <a:r>
              <a:rPr lang="en-GB" kern="0" dirty="0" smtClean="0">
                <a:solidFill>
                  <a:srgbClr val="000000"/>
                </a:solidFill>
                <a:cs typeface="Arial" panose="020B0604020202020204" pitchFamily="34" charset="0"/>
              </a:rPr>
              <a:t>Observation</a:t>
            </a:r>
          </a:p>
          <a:p>
            <a:pPr lvl="1">
              <a:spcBef>
                <a:spcPts val="0"/>
              </a:spcBef>
              <a:spcAft>
                <a:spcPts val="0"/>
              </a:spcAft>
              <a:buFont typeface="Wingdings" panose="05000000000000000000" pitchFamily="2" charset="2"/>
              <a:buChar char="ü"/>
              <a:defRPr/>
            </a:pPr>
            <a:r>
              <a:rPr lang="en-GB" kern="0" dirty="0" smtClean="0">
                <a:solidFill>
                  <a:srgbClr val="000000"/>
                </a:solidFill>
                <a:cs typeface="Arial" panose="020B0604020202020204" pitchFamily="34" charset="0"/>
              </a:rPr>
              <a:t>Surveys</a:t>
            </a:r>
          </a:p>
          <a:p>
            <a:pPr>
              <a:lnSpc>
                <a:spcPct val="150000"/>
              </a:lnSpc>
              <a:spcBef>
                <a:spcPts val="0"/>
              </a:spcBef>
              <a:spcAft>
                <a:spcPts val="0"/>
              </a:spcAft>
              <a:buFont typeface="Wingdings" panose="05000000000000000000" pitchFamily="2" charset="2"/>
              <a:buChar char="ü"/>
              <a:defRPr/>
            </a:pPr>
            <a:endParaRPr lang="en-GB" kern="0" dirty="0" smtClean="0">
              <a:solidFill>
                <a:srgbClr val="000000"/>
              </a:solidFill>
              <a:cs typeface="Arial" panose="020B0604020202020204" pitchFamily="34" charset="0"/>
            </a:endParaRP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Number Placeholder 5"/>
          <p:cNvSpPr txBox="1">
            <a:spLocks noGrp="1"/>
          </p:cNvSpPr>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b="1" i="1">
                <a:solidFill>
                  <a:srgbClr val="FFCC00"/>
                </a:solidFill>
                <a:latin typeface="Times New Roman" panose="02020603050405020304" pitchFamily="18" charset="0"/>
              </a:defRPr>
            </a:lvl1pPr>
            <a:lvl2pPr marL="742950" indent="-285750">
              <a:defRPr sz="1400" b="1" i="1">
                <a:solidFill>
                  <a:srgbClr val="FFCC00"/>
                </a:solidFill>
                <a:latin typeface="Times New Roman" panose="02020603050405020304" pitchFamily="18" charset="0"/>
              </a:defRPr>
            </a:lvl2pPr>
            <a:lvl3pPr marL="1143000" indent="-228600">
              <a:defRPr sz="1400" b="1" i="1">
                <a:solidFill>
                  <a:srgbClr val="FFCC00"/>
                </a:solidFill>
                <a:latin typeface="Times New Roman" panose="02020603050405020304" pitchFamily="18" charset="0"/>
              </a:defRPr>
            </a:lvl3pPr>
            <a:lvl4pPr marL="1600200" indent="-228600">
              <a:defRPr sz="1400" b="1" i="1">
                <a:solidFill>
                  <a:srgbClr val="FFCC00"/>
                </a:solidFill>
                <a:latin typeface="Times New Roman" panose="02020603050405020304" pitchFamily="18" charset="0"/>
              </a:defRPr>
            </a:lvl4pPr>
            <a:lvl5pPr marL="2057400" indent="-228600">
              <a:defRPr sz="1400" b="1" i="1">
                <a:solidFill>
                  <a:srgbClr val="FFCC00"/>
                </a:solidFill>
                <a:latin typeface="Times New Roman" panose="02020603050405020304" pitchFamily="18" charset="0"/>
              </a:defRPr>
            </a:lvl5pPr>
            <a:lvl6pPr marL="2514600" indent="-228600" eaLnBrk="0" fontAlgn="base" hangingPunct="0">
              <a:spcBef>
                <a:spcPct val="0"/>
              </a:spcBef>
              <a:spcAft>
                <a:spcPct val="0"/>
              </a:spcAft>
              <a:defRPr sz="1400" b="1" i="1">
                <a:solidFill>
                  <a:srgbClr val="FFCC00"/>
                </a:solidFill>
                <a:latin typeface="Times New Roman" panose="02020603050405020304" pitchFamily="18" charset="0"/>
              </a:defRPr>
            </a:lvl6pPr>
            <a:lvl7pPr marL="2971800" indent="-228600" eaLnBrk="0" fontAlgn="base" hangingPunct="0">
              <a:spcBef>
                <a:spcPct val="0"/>
              </a:spcBef>
              <a:spcAft>
                <a:spcPct val="0"/>
              </a:spcAft>
              <a:defRPr sz="1400" b="1" i="1">
                <a:solidFill>
                  <a:srgbClr val="FFCC00"/>
                </a:solidFill>
                <a:latin typeface="Times New Roman" panose="02020603050405020304" pitchFamily="18" charset="0"/>
              </a:defRPr>
            </a:lvl7pPr>
            <a:lvl8pPr marL="3429000" indent="-228600" eaLnBrk="0" fontAlgn="base" hangingPunct="0">
              <a:spcBef>
                <a:spcPct val="0"/>
              </a:spcBef>
              <a:spcAft>
                <a:spcPct val="0"/>
              </a:spcAft>
              <a:defRPr sz="1400" b="1" i="1">
                <a:solidFill>
                  <a:srgbClr val="FFCC00"/>
                </a:solidFill>
                <a:latin typeface="Times New Roman" panose="02020603050405020304" pitchFamily="18" charset="0"/>
              </a:defRPr>
            </a:lvl8pPr>
            <a:lvl9pPr marL="3886200" indent="-228600" eaLnBrk="0" fontAlgn="base" hangingPunct="0">
              <a:spcBef>
                <a:spcPct val="0"/>
              </a:spcBef>
              <a:spcAft>
                <a:spcPct val="0"/>
              </a:spcAft>
              <a:defRPr sz="1400" b="1" i="1">
                <a:solidFill>
                  <a:srgbClr val="FFCC00"/>
                </a:solidFill>
                <a:latin typeface="Times New Roman" panose="02020603050405020304" pitchFamily="18" charset="0"/>
              </a:defRPr>
            </a:lvl9pPr>
          </a:lstStyle>
          <a:p>
            <a:pPr algn="r" fontAlgn="base">
              <a:spcBef>
                <a:spcPct val="0"/>
              </a:spcBef>
              <a:spcAft>
                <a:spcPct val="0"/>
              </a:spcAft>
            </a:pPr>
            <a:fld id="{BB6319BC-4287-44AF-84C8-7C2D58AE2E15}" type="slidenum">
              <a:rPr lang="en-US" b="0" i="0" smtClean="0">
                <a:solidFill>
                  <a:srgbClr val="000000"/>
                </a:solidFill>
                <a:latin typeface="Arial" panose="020B0604020202020204" pitchFamily="34" charset="0"/>
                <a:cs typeface="Arial" panose="020B0604020202020204" pitchFamily="34" charset="0"/>
              </a:rPr>
              <a:pPr algn="r" fontAlgn="base">
                <a:spcBef>
                  <a:spcPct val="0"/>
                </a:spcBef>
                <a:spcAft>
                  <a:spcPct val="0"/>
                </a:spcAft>
              </a:pPr>
              <a:t>21</a:t>
            </a:fld>
            <a:endParaRPr lang="en-US" b="0" i="0" smtClean="0">
              <a:solidFill>
                <a:srgbClr val="000000"/>
              </a:solidFill>
              <a:latin typeface="Arial" panose="020B0604020202020204" pitchFamily="34" charset="0"/>
              <a:cs typeface="Arial" panose="020B0604020202020204" pitchFamily="34" charset="0"/>
            </a:endParaRPr>
          </a:p>
        </p:txBody>
      </p:sp>
      <p:sp>
        <p:nvSpPr>
          <p:cNvPr id="40963" name="Rectangle 2"/>
          <p:cNvSpPr>
            <a:spLocks noGrp="1" noChangeArrowheads="1"/>
          </p:cNvSpPr>
          <p:nvPr>
            <p:ph type="ctrTitle" idx="4294967295"/>
          </p:nvPr>
        </p:nvSpPr>
        <p:spPr>
          <a:xfrm>
            <a:off x="0" y="0"/>
            <a:ext cx="9144000" cy="685800"/>
          </a:xfrm>
          <a:solidFill>
            <a:srgbClr val="009900"/>
          </a:solidFill>
          <a:ln>
            <a:solidFill>
              <a:srgbClr val="009900"/>
            </a:solidFill>
          </a:ln>
        </p:spPr>
        <p:txBody>
          <a:bodyPr/>
          <a:lstStyle/>
          <a:p>
            <a:pPr algn="l" eaLnBrk="1" hangingPunct="1"/>
            <a:r>
              <a:rPr lang="en-US" sz="3200" b="1" smtClean="0">
                <a:solidFill>
                  <a:schemeClr val="bg1"/>
                </a:solidFill>
              </a:rPr>
              <a:t>Primary Source of Data</a:t>
            </a:r>
          </a:p>
        </p:txBody>
      </p:sp>
      <p:sp>
        <p:nvSpPr>
          <p:cNvPr id="6" name="Content Placeholder 2"/>
          <p:cNvSpPr txBox="1">
            <a:spLocks/>
          </p:cNvSpPr>
          <p:nvPr/>
        </p:nvSpPr>
        <p:spPr>
          <a:xfrm>
            <a:off x="106363" y="923925"/>
            <a:ext cx="8694737" cy="5797550"/>
          </a:xfrm>
          <a:prstGeom prst="rect">
            <a:avLst/>
          </a:prstGeom>
        </p:spPr>
        <p:txBody>
          <a:bodyPr/>
          <a:lstStyle>
            <a:lvl1pPr marL="231775" indent="-231775" algn="l" rtl="0" eaLnBrk="0" fontAlgn="base" hangingPunct="0">
              <a:spcBef>
                <a:spcPct val="20000"/>
              </a:spcBef>
              <a:spcAft>
                <a:spcPct val="0"/>
              </a:spcAft>
              <a:buClr>
                <a:srgbClr val="404960"/>
              </a:buClr>
              <a:buSzPct val="65000"/>
              <a:buFont typeface="Wingdings" panose="05000000000000000000" pitchFamily="2" charset="2"/>
              <a:buChar char="m"/>
              <a:defRPr sz="2400">
                <a:solidFill>
                  <a:schemeClr val="tx1"/>
                </a:solidFill>
                <a:latin typeface="+mn-lt"/>
                <a:ea typeface="+mn-ea"/>
                <a:cs typeface="+mn-cs"/>
              </a:defRPr>
            </a:lvl1pPr>
            <a:lvl2pPr marL="571500" indent="-225425" algn="l" rtl="0" eaLnBrk="0" fontAlgn="base" hangingPunct="0">
              <a:spcBef>
                <a:spcPct val="20000"/>
              </a:spcBef>
              <a:spcAft>
                <a:spcPct val="0"/>
              </a:spcAft>
              <a:buClr>
                <a:srgbClr val="990000"/>
              </a:buClr>
              <a:buSzPct val="65000"/>
              <a:buFont typeface="Wingdings" panose="05000000000000000000" pitchFamily="2" charset="2"/>
              <a:buChar char="m"/>
              <a:defRPr sz="2200">
                <a:solidFill>
                  <a:schemeClr val="tx1"/>
                </a:solidFill>
                <a:latin typeface="+mn-lt"/>
              </a:defRPr>
            </a:lvl2pPr>
            <a:lvl3pPr marL="911225" indent="-225425" algn="l" rtl="0" eaLnBrk="0" fontAlgn="base" hangingPunct="0">
              <a:spcBef>
                <a:spcPct val="20000"/>
              </a:spcBef>
              <a:spcAft>
                <a:spcPct val="0"/>
              </a:spcAft>
              <a:buClr>
                <a:schemeClr val="tx1"/>
              </a:buClr>
              <a:buSzPct val="65000"/>
              <a:buFont typeface="Wingdings" panose="05000000000000000000" pitchFamily="2" charset="2"/>
              <a:buChar char="m"/>
              <a:defRPr sz="2000">
                <a:solidFill>
                  <a:schemeClr val="tx1"/>
                </a:solidFill>
                <a:latin typeface="+mn-lt"/>
              </a:defRPr>
            </a:lvl3pPr>
            <a:lvl4pPr marL="1252538" indent="-219075" algn="l" rtl="0" eaLnBrk="0" fontAlgn="base" hangingPunct="0">
              <a:spcBef>
                <a:spcPct val="20000"/>
              </a:spcBef>
              <a:spcAft>
                <a:spcPct val="0"/>
              </a:spcAft>
              <a:buClr>
                <a:srgbClr val="990000"/>
              </a:buClr>
              <a:buSzPct val="65000"/>
              <a:buFont typeface="Wingdings" panose="05000000000000000000" pitchFamily="2" charset="2"/>
              <a:buChar char="m"/>
              <a:defRPr>
                <a:solidFill>
                  <a:schemeClr val="tx1"/>
                </a:solidFill>
                <a:latin typeface="+mn-lt"/>
              </a:defRPr>
            </a:lvl4pPr>
            <a:lvl5pPr marL="1604963" indent="-230188" algn="l" rtl="0" eaLnBrk="0" fontAlgn="base" hangingPunct="0">
              <a:spcBef>
                <a:spcPct val="20000"/>
              </a:spcBef>
              <a:spcAft>
                <a:spcPct val="0"/>
              </a:spcAft>
              <a:buClr>
                <a:srgbClr val="404960"/>
              </a:buClr>
              <a:buSzPct val="65000"/>
              <a:buFont typeface="Wingdings" panose="05000000000000000000" pitchFamily="2" charset="2"/>
              <a:buChar char="m"/>
              <a:defRPr>
                <a:solidFill>
                  <a:schemeClr val="tx1"/>
                </a:solidFill>
                <a:latin typeface="+mn-lt"/>
              </a:defRPr>
            </a:lvl5pPr>
            <a:lvl6pPr marL="2062163" indent="-230188" algn="l" rtl="0" eaLnBrk="0" fontAlgn="base" hangingPunct="0">
              <a:spcBef>
                <a:spcPct val="20000"/>
              </a:spcBef>
              <a:spcAft>
                <a:spcPct val="0"/>
              </a:spcAft>
              <a:buClr>
                <a:srgbClr val="404960"/>
              </a:buClr>
              <a:buSzPct val="65000"/>
              <a:buFont typeface="Wingdings" pitchFamily="2" charset="2"/>
              <a:buChar char="m"/>
              <a:defRPr>
                <a:solidFill>
                  <a:schemeClr val="tx1"/>
                </a:solidFill>
                <a:latin typeface="+mn-lt"/>
              </a:defRPr>
            </a:lvl6pPr>
            <a:lvl7pPr marL="2519363" indent="-230188" algn="l" rtl="0" eaLnBrk="0" fontAlgn="base" hangingPunct="0">
              <a:spcBef>
                <a:spcPct val="20000"/>
              </a:spcBef>
              <a:spcAft>
                <a:spcPct val="0"/>
              </a:spcAft>
              <a:buClr>
                <a:srgbClr val="404960"/>
              </a:buClr>
              <a:buSzPct val="65000"/>
              <a:buFont typeface="Wingdings" pitchFamily="2" charset="2"/>
              <a:buChar char="m"/>
              <a:defRPr>
                <a:solidFill>
                  <a:schemeClr val="tx1"/>
                </a:solidFill>
                <a:latin typeface="+mn-lt"/>
              </a:defRPr>
            </a:lvl7pPr>
            <a:lvl8pPr marL="2976563" indent="-230188" algn="l" rtl="0" eaLnBrk="0" fontAlgn="base" hangingPunct="0">
              <a:spcBef>
                <a:spcPct val="20000"/>
              </a:spcBef>
              <a:spcAft>
                <a:spcPct val="0"/>
              </a:spcAft>
              <a:buClr>
                <a:srgbClr val="404960"/>
              </a:buClr>
              <a:buSzPct val="65000"/>
              <a:buFont typeface="Wingdings" pitchFamily="2" charset="2"/>
              <a:buChar char="m"/>
              <a:defRPr>
                <a:solidFill>
                  <a:schemeClr val="tx1"/>
                </a:solidFill>
                <a:latin typeface="+mn-lt"/>
              </a:defRPr>
            </a:lvl8pPr>
            <a:lvl9pPr marL="3433763" indent="-230188" algn="l" rtl="0" eaLnBrk="0" fontAlgn="base" hangingPunct="0">
              <a:spcBef>
                <a:spcPct val="20000"/>
              </a:spcBef>
              <a:spcAft>
                <a:spcPct val="0"/>
              </a:spcAft>
              <a:buClr>
                <a:srgbClr val="404960"/>
              </a:buClr>
              <a:buSzPct val="65000"/>
              <a:buFont typeface="Wingdings" pitchFamily="2" charset="2"/>
              <a:buChar char="m"/>
              <a:defRPr>
                <a:solidFill>
                  <a:schemeClr val="tx1"/>
                </a:solidFill>
                <a:latin typeface="+mn-lt"/>
              </a:defRPr>
            </a:lvl9pPr>
          </a:lstStyle>
          <a:p>
            <a:pPr>
              <a:spcBef>
                <a:spcPts val="0"/>
              </a:spcBef>
              <a:spcAft>
                <a:spcPts val="0"/>
              </a:spcAft>
              <a:buFont typeface="Wingdings" panose="05000000000000000000" pitchFamily="2" charset="2"/>
              <a:buChar char="Ø"/>
              <a:defRPr/>
            </a:pPr>
            <a:r>
              <a:rPr lang="en-GB" sz="2600" kern="0" dirty="0" smtClean="0">
                <a:solidFill>
                  <a:srgbClr val="FF0000"/>
                </a:solidFill>
                <a:cs typeface="Arial" panose="020B0604020202020204" pitchFamily="34" charset="0"/>
              </a:rPr>
              <a:t>Advantages of using primary data.</a:t>
            </a:r>
          </a:p>
          <a:p>
            <a:pPr lvl="1">
              <a:spcBef>
                <a:spcPts val="0"/>
              </a:spcBef>
              <a:spcAft>
                <a:spcPts val="0"/>
              </a:spcAft>
              <a:buFont typeface="Wingdings" panose="05000000000000000000" pitchFamily="2" charset="2"/>
              <a:buChar char="ü"/>
              <a:defRPr/>
            </a:pPr>
            <a:r>
              <a:rPr lang="en-GB" sz="2400" kern="0" dirty="0" smtClean="0">
                <a:solidFill>
                  <a:srgbClr val="000000"/>
                </a:solidFill>
                <a:cs typeface="Arial" panose="020B0604020202020204" pitchFamily="34" charset="0"/>
              </a:rPr>
              <a:t>It gives original research quality and does not carry bias or opinion of third parties</a:t>
            </a:r>
          </a:p>
          <a:p>
            <a:pPr lvl="1">
              <a:spcBef>
                <a:spcPts val="0"/>
              </a:spcBef>
              <a:spcAft>
                <a:spcPts val="0"/>
              </a:spcAft>
              <a:buFont typeface="Wingdings" panose="05000000000000000000" pitchFamily="2" charset="2"/>
              <a:buChar char="ü"/>
              <a:defRPr/>
            </a:pPr>
            <a:r>
              <a:rPr lang="en-GB" sz="2400" kern="0" dirty="0" smtClean="0">
                <a:solidFill>
                  <a:srgbClr val="000000"/>
                </a:solidFill>
                <a:cs typeface="Arial" panose="020B0604020202020204" pitchFamily="34" charset="0"/>
              </a:rPr>
              <a:t>Ability to change the content or the course of study when ever needed</a:t>
            </a:r>
          </a:p>
          <a:p>
            <a:pPr lvl="1">
              <a:spcBef>
                <a:spcPts val="0"/>
              </a:spcBef>
              <a:spcAft>
                <a:spcPts val="0"/>
              </a:spcAft>
              <a:buFont typeface="Wingdings" panose="05000000000000000000" pitchFamily="2" charset="2"/>
              <a:buChar char="ü"/>
              <a:defRPr/>
            </a:pPr>
            <a:r>
              <a:rPr lang="en-GB" sz="2400" kern="0" dirty="0" smtClean="0">
                <a:solidFill>
                  <a:srgbClr val="000000"/>
                </a:solidFill>
                <a:cs typeface="Arial" panose="020B0604020202020204" pitchFamily="34" charset="0"/>
              </a:rPr>
              <a:t>What needed is what is obtained (if it is well designed)</a:t>
            </a:r>
          </a:p>
          <a:p>
            <a:pPr>
              <a:spcBef>
                <a:spcPts val="0"/>
              </a:spcBef>
              <a:spcAft>
                <a:spcPts val="0"/>
              </a:spcAft>
              <a:buFont typeface="Wingdings" panose="05000000000000000000" pitchFamily="2" charset="2"/>
              <a:buChar char="ü"/>
              <a:defRPr/>
            </a:pPr>
            <a:endParaRPr lang="en-GB" sz="2600" kern="0" dirty="0" smtClean="0">
              <a:solidFill>
                <a:srgbClr val="000000"/>
              </a:solidFill>
              <a:cs typeface="Arial" panose="020B0604020202020204" pitchFamily="34" charset="0"/>
            </a:endParaRPr>
          </a:p>
          <a:p>
            <a:pPr>
              <a:spcBef>
                <a:spcPts val="0"/>
              </a:spcBef>
              <a:spcAft>
                <a:spcPts val="0"/>
              </a:spcAft>
              <a:buFont typeface="Wingdings" panose="05000000000000000000" pitchFamily="2" charset="2"/>
              <a:buChar char="Ø"/>
              <a:defRPr/>
            </a:pPr>
            <a:r>
              <a:rPr lang="en-GB" sz="2600" kern="0" dirty="0" smtClean="0">
                <a:solidFill>
                  <a:srgbClr val="FF0000"/>
                </a:solidFill>
                <a:cs typeface="Arial" panose="020B0604020202020204" pitchFamily="34" charset="0"/>
              </a:rPr>
              <a:t>Limitations of using primary data.</a:t>
            </a:r>
          </a:p>
          <a:p>
            <a:pPr lvl="1">
              <a:spcBef>
                <a:spcPts val="0"/>
              </a:spcBef>
              <a:spcAft>
                <a:spcPts val="0"/>
              </a:spcAft>
              <a:buFont typeface="Wingdings" panose="05000000000000000000" pitchFamily="2" charset="2"/>
              <a:buChar char="ü"/>
              <a:defRPr/>
            </a:pPr>
            <a:r>
              <a:rPr lang="en-GB" sz="2400" kern="0" dirty="0" smtClean="0">
                <a:solidFill>
                  <a:srgbClr val="000000"/>
                </a:solidFill>
                <a:cs typeface="Arial" panose="020B0604020202020204" pitchFamily="34" charset="0"/>
              </a:rPr>
              <a:t>Difficulty in designing suitable approach</a:t>
            </a:r>
          </a:p>
          <a:p>
            <a:pPr lvl="1">
              <a:spcBef>
                <a:spcPts val="0"/>
              </a:spcBef>
              <a:spcAft>
                <a:spcPts val="0"/>
              </a:spcAft>
              <a:buFont typeface="Wingdings" panose="05000000000000000000" pitchFamily="2" charset="2"/>
              <a:buChar char="ü"/>
              <a:defRPr/>
            </a:pPr>
            <a:r>
              <a:rPr lang="en-GB" sz="2400" kern="0" dirty="0" smtClean="0">
                <a:solidFill>
                  <a:srgbClr val="000000"/>
                </a:solidFill>
                <a:cs typeface="Arial" panose="020B0604020202020204" pitchFamily="34" charset="0"/>
              </a:rPr>
              <a:t>Cost involve</a:t>
            </a:r>
          </a:p>
          <a:p>
            <a:pPr lvl="1">
              <a:spcBef>
                <a:spcPts val="0"/>
              </a:spcBef>
              <a:spcAft>
                <a:spcPts val="0"/>
              </a:spcAft>
              <a:buFont typeface="Wingdings" panose="05000000000000000000" pitchFamily="2" charset="2"/>
              <a:buChar char="ü"/>
              <a:defRPr/>
            </a:pPr>
            <a:r>
              <a:rPr lang="en-GB" sz="2400" kern="0" dirty="0" smtClean="0">
                <a:solidFill>
                  <a:srgbClr val="000000"/>
                </a:solidFill>
                <a:cs typeface="Arial" panose="020B0604020202020204" pitchFamily="34" charset="0"/>
              </a:rPr>
              <a:t>Time consuming</a:t>
            </a:r>
            <a:endParaRPr lang="en-GB" sz="2600" kern="0" dirty="0" smtClean="0">
              <a:solidFill>
                <a:srgbClr val="000000"/>
              </a:solidFill>
              <a:cs typeface="Arial" panose="020B0604020202020204" pitchFamily="34" charset="0"/>
            </a:endParaRPr>
          </a:p>
          <a:p>
            <a:pPr>
              <a:spcBef>
                <a:spcPts val="0"/>
              </a:spcBef>
              <a:spcAft>
                <a:spcPts val="0"/>
              </a:spcAft>
              <a:buFont typeface="Wingdings" panose="05000000000000000000" pitchFamily="2" charset="2"/>
              <a:buChar char="ü"/>
              <a:defRPr/>
            </a:pPr>
            <a:endParaRPr lang="en-GB" sz="2600" kern="0" dirty="0" smtClean="0">
              <a:solidFill>
                <a:srgbClr val="000000"/>
              </a:solidFill>
              <a:cs typeface="Arial" panose="020B0604020202020204" pitchFamily="34" charset="0"/>
            </a:endParaRP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5"/>
          <p:cNvSpPr txBox="1">
            <a:spLocks noGrp="1"/>
          </p:cNvSpPr>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b="1" i="1">
                <a:solidFill>
                  <a:srgbClr val="FFCC00"/>
                </a:solidFill>
                <a:latin typeface="Times New Roman" panose="02020603050405020304" pitchFamily="18" charset="0"/>
              </a:defRPr>
            </a:lvl1pPr>
            <a:lvl2pPr marL="742950" indent="-285750">
              <a:defRPr sz="1400" b="1" i="1">
                <a:solidFill>
                  <a:srgbClr val="FFCC00"/>
                </a:solidFill>
                <a:latin typeface="Times New Roman" panose="02020603050405020304" pitchFamily="18" charset="0"/>
              </a:defRPr>
            </a:lvl2pPr>
            <a:lvl3pPr marL="1143000" indent="-228600">
              <a:defRPr sz="1400" b="1" i="1">
                <a:solidFill>
                  <a:srgbClr val="FFCC00"/>
                </a:solidFill>
                <a:latin typeface="Times New Roman" panose="02020603050405020304" pitchFamily="18" charset="0"/>
              </a:defRPr>
            </a:lvl3pPr>
            <a:lvl4pPr marL="1600200" indent="-228600">
              <a:defRPr sz="1400" b="1" i="1">
                <a:solidFill>
                  <a:srgbClr val="FFCC00"/>
                </a:solidFill>
                <a:latin typeface="Times New Roman" panose="02020603050405020304" pitchFamily="18" charset="0"/>
              </a:defRPr>
            </a:lvl4pPr>
            <a:lvl5pPr marL="2057400" indent="-228600">
              <a:defRPr sz="1400" b="1" i="1">
                <a:solidFill>
                  <a:srgbClr val="FFCC00"/>
                </a:solidFill>
                <a:latin typeface="Times New Roman" panose="02020603050405020304" pitchFamily="18" charset="0"/>
              </a:defRPr>
            </a:lvl5pPr>
            <a:lvl6pPr marL="2514600" indent="-228600" eaLnBrk="0" fontAlgn="base" hangingPunct="0">
              <a:spcBef>
                <a:spcPct val="0"/>
              </a:spcBef>
              <a:spcAft>
                <a:spcPct val="0"/>
              </a:spcAft>
              <a:defRPr sz="1400" b="1" i="1">
                <a:solidFill>
                  <a:srgbClr val="FFCC00"/>
                </a:solidFill>
                <a:latin typeface="Times New Roman" panose="02020603050405020304" pitchFamily="18" charset="0"/>
              </a:defRPr>
            </a:lvl6pPr>
            <a:lvl7pPr marL="2971800" indent="-228600" eaLnBrk="0" fontAlgn="base" hangingPunct="0">
              <a:spcBef>
                <a:spcPct val="0"/>
              </a:spcBef>
              <a:spcAft>
                <a:spcPct val="0"/>
              </a:spcAft>
              <a:defRPr sz="1400" b="1" i="1">
                <a:solidFill>
                  <a:srgbClr val="FFCC00"/>
                </a:solidFill>
                <a:latin typeface="Times New Roman" panose="02020603050405020304" pitchFamily="18" charset="0"/>
              </a:defRPr>
            </a:lvl7pPr>
            <a:lvl8pPr marL="3429000" indent="-228600" eaLnBrk="0" fontAlgn="base" hangingPunct="0">
              <a:spcBef>
                <a:spcPct val="0"/>
              </a:spcBef>
              <a:spcAft>
                <a:spcPct val="0"/>
              </a:spcAft>
              <a:defRPr sz="1400" b="1" i="1">
                <a:solidFill>
                  <a:srgbClr val="FFCC00"/>
                </a:solidFill>
                <a:latin typeface="Times New Roman" panose="02020603050405020304" pitchFamily="18" charset="0"/>
              </a:defRPr>
            </a:lvl8pPr>
            <a:lvl9pPr marL="3886200" indent="-228600" eaLnBrk="0" fontAlgn="base" hangingPunct="0">
              <a:spcBef>
                <a:spcPct val="0"/>
              </a:spcBef>
              <a:spcAft>
                <a:spcPct val="0"/>
              </a:spcAft>
              <a:defRPr sz="1400" b="1" i="1">
                <a:solidFill>
                  <a:srgbClr val="FFCC00"/>
                </a:solidFill>
                <a:latin typeface="Times New Roman" panose="02020603050405020304" pitchFamily="18" charset="0"/>
              </a:defRPr>
            </a:lvl9pPr>
          </a:lstStyle>
          <a:p>
            <a:pPr algn="r" fontAlgn="base">
              <a:spcBef>
                <a:spcPct val="0"/>
              </a:spcBef>
              <a:spcAft>
                <a:spcPct val="0"/>
              </a:spcAft>
            </a:pPr>
            <a:fld id="{94233DE5-597D-4F71-A18C-A17FD4E810EA}" type="slidenum">
              <a:rPr lang="en-US" b="0" i="0" smtClean="0">
                <a:solidFill>
                  <a:srgbClr val="000000"/>
                </a:solidFill>
                <a:latin typeface="Arial" panose="020B0604020202020204" pitchFamily="34" charset="0"/>
                <a:cs typeface="Arial" panose="020B0604020202020204" pitchFamily="34" charset="0"/>
              </a:rPr>
              <a:pPr algn="r" fontAlgn="base">
                <a:spcBef>
                  <a:spcPct val="0"/>
                </a:spcBef>
                <a:spcAft>
                  <a:spcPct val="0"/>
                </a:spcAft>
              </a:pPr>
              <a:t>22</a:t>
            </a:fld>
            <a:endParaRPr lang="en-US" b="0" i="0" smtClean="0">
              <a:solidFill>
                <a:srgbClr val="000000"/>
              </a:solidFill>
              <a:latin typeface="Arial" panose="020B0604020202020204" pitchFamily="34" charset="0"/>
              <a:cs typeface="Arial" panose="020B0604020202020204" pitchFamily="34" charset="0"/>
            </a:endParaRPr>
          </a:p>
        </p:txBody>
      </p:sp>
      <p:sp>
        <p:nvSpPr>
          <p:cNvPr id="43011" name="Rectangle 2"/>
          <p:cNvSpPr>
            <a:spLocks noGrp="1" noChangeArrowheads="1"/>
          </p:cNvSpPr>
          <p:nvPr>
            <p:ph type="ctrTitle" idx="4294967295"/>
          </p:nvPr>
        </p:nvSpPr>
        <p:spPr>
          <a:xfrm>
            <a:off x="0" y="0"/>
            <a:ext cx="9144000" cy="685800"/>
          </a:xfrm>
          <a:solidFill>
            <a:srgbClr val="009900"/>
          </a:solidFill>
          <a:ln>
            <a:solidFill>
              <a:srgbClr val="009900"/>
            </a:solidFill>
          </a:ln>
        </p:spPr>
        <p:txBody>
          <a:bodyPr/>
          <a:lstStyle/>
          <a:p>
            <a:pPr algn="l" eaLnBrk="1" hangingPunct="1"/>
            <a:r>
              <a:rPr lang="en-US" sz="3200" b="1" smtClean="0">
                <a:solidFill>
                  <a:schemeClr val="bg1"/>
                </a:solidFill>
              </a:rPr>
              <a:t>Choice of Data Sources</a:t>
            </a:r>
          </a:p>
        </p:txBody>
      </p:sp>
      <p:sp>
        <p:nvSpPr>
          <p:cNvPr id="5" name="Content Placeholder 2"/>
          <p:cNvSpPr txBox="1">
            <a:spLocks/>
          </p:cNvSpPr>
          <p:nvPr/>
        </p:nvSpPr>
        <p:spPr>
          <a:xfrm>
            <a:off x="223838" y="1784350"/>
            <a:ext cx="8696325" cy="4090988"/>
          </a:xfrm>
          <a:prstGeom prst="rect">
            <a:avLst/>
          </a:prstGeom>
        </p:spPr>
        <p:txBody>
          <a:bodyPr/>
          <a:lstStyle>
            <a:lvl1pPr marL="231775" indent="-231775" algn="l" rtl="0" eaLnBrk="0" fontAlgn="base" hangingPunct="0">
              <a:spcBef>
                <a:spcPct val="20000"/>
              </a:spcBef>
              <a:spcAft>
                <a:spcPct val="0"/>
              </a:spcAft>
              <a:buClr>
                <a:srgbClr val="404960"/>
              </a:buClr>
              <a:buSzPct val="65000"/>
              <a:buFont typeface="Wingdings" panose="05000000000000000000" pitchFamily="2" charset="2"/>
              <a:buChar char="m"/>
              <a:defRPr sz="2400">
                <a:solidFill>
                  <a:schemeClr val="tx1"/>
                </a:solidFill>
                <a:latin typeface="+mn-lt"/>
                <a:ea typeface="+mn-ea"/>
                <a:cs typeface="+mn-cs"/>
              </a:defRPr>
            </a:lvl1pPr>
            <a:lvl2pPr marL="571500" indent="-225425" algn="l" rtl="0" eaLnBrk="0" fontAlgn="base" hangingPunct="0">
              <a:spcBef>
                <a:spcPct val="20000"/>
              </a:spcBef>
              <a:spcAft>
                <a:spcPct val="0"/>
              </a:spcAft>
              <a:buClr>
                <a:srgbClr val="990000"/>
              </a:buClr>
              <a:buSzPct val="65000"/>
              <a:buFont typeface="Wingdings" panose="05000000000000000000" pitchFamily="2" charset="2"/>
              <a:buChar char="m"/>
              <a:defRPr sz="2200">
                <a:solidFill>
                  <a:schemeClr val="tx1"/>
                </a:solidFill>
                <a:latin typeface="+mn-lt"/>
              </a:defRPr>
            </a:lvl2pPr>
            <a:lvl3pPr marL="911225" indent="-225425" algn="l" rtl="0" eaLnBrk="0" fontAlgn="base" hangingPunct="0">
              <a:spcBef>
                <a:spcPct val="20000"/>
              </a:spcBef>
              <a:spcAft>
                <a:spcPct val="0"/>
              </a:spcAft>
              <a:buClr>
                <a:schemeClr val="tx1"/>
              </a:buClr>
              <a:buSzPct val="65000"/>
              <a:buFont typeface="Wingdings" panose="05000000000000000000" pitchFamily="2" charset="2"/>
              <a:buChar char="m"/>
              <a:defRPr sz="2000">
                <a:solidFill>
                  <a:schemeClr val="tx1"/>
                </a:solidFill>
                <a:latin typeface="+mn-lt"/>
              </a:defRPr>
            </a:lvl3pPr>
            <a:lvl4pPr marL="1252538" indent="-219075" algn="l" rtl="0" eaLnBrk="0" fontAlgn="base" hangingPunct="0">
              <a:spcBef>
                <a:spcPct val="20000"/>
              </a:spcBef>
              <a:spcAft>
                <a:spcPct val="0"/>
              </a:spcAft>
              <a:buClr>
                <a:srgbClr val="990000"/>
              </a:buClr>
              <a:buSzPct val="65000"/>
              <a:buFont typeface="Wingdings" panose="05000000000000000000" pitchFamily="2" charset="2"/>
              <a:buChar char="m"/>
              <a:defRPr>
                <a:solidFill>
                  <a:schemeClr val="tx1"/>
                </a:solidFill>
                <a:latin typeface="+mn-lt"/>
              </a:defRPr>
            </a:lvl4pPr>
            <a:lvl5pPr marL="1604963" indent="-230188" algn="l" rtl="0" eaLnBrk="0" fontAlgn="base" hangingPunct="0">
              <a:spcBef>
                <a:spcPct val="20000"/>
              </a:spcBef>
              <a:spcAft>
                <a:spcPct val="0"/>
              </a:spcAft>
              <a:buClr>
                <a:srgbClr val="404960"/>
              </a:buClr>
              <a:buSzPct val="65000"/>
              <a:buFont typeface="Wingdings" panose="05000000000000000000" pitchFamily="2" charset="2"/>
              <a:buChar char="m"/>
              <a:defRPr>
                <a:solidFill>
                  <a:schemeClr val="tx1"/>
                </a:solidFill>
                <a:latin typeface="+mn-lt"/>
              </a:defRPr>
            </a:lvl5pPr>
            <a:lvl6pPr marL="2062163" indent="-230188" algn="l" rtl="0" eaLnBrk="0" fontAlgn="base" hangingPunct="0">
              <a:spcBef>
                <a:spcPct val="20000"/>
              </a:spcBef>
              <a:spcAft>
                <a:spcPct val="0"/>
              </a:spcAft>
              <a:buClr>
                <a:srgbClr val="404960"/>
              </a:buClr>
              <a:buSzPct val="65000"/>
              <a:buFont typeface="Wingdings" pitchFamily="2" charset="2"/>
              <a:buChar char="m"/>
              <a:defRPr>
                <a:solidFill>
                  <a:schemeClr val="tx1"/>
                </a:solidFill>
                <a:latin typeface="+mn-lt"/>
              </a:defRPr>
            </a:lvl6pPr>
            <a:lvl7pPr marL="2519363" indent="-230188" algn="l" rtl="0" eaLnBrk="0" fontAlgn="base" hangingPunct="0">
              <a:spcBef>
                <a:spcPct val="20000"/>
              </a:spcBef>
              <a:spcAft>
                <a:spcPct val="0"/>
              </a:spcAft>
              <a:buClr>
                <a:srgbClr val="404960"/>
              </a:buClr>
              <a:buSzPct val="65000"/>
              <a:buFont typeface="Wingdings" pitchFamily="2" charset="2"/>
              <a:buChar char="m"/>
              <a:defRPr>
                <a:solidFill>
                  <a:schemeClr val="tx1"/>
                </a:solidFill>
                <a:latin typeface="+mn-lt"/>
              </a:defRPr>
            </a:lvl7pPr>
            <a:lvl8pPr marL="2976563" indent="-230188" algn="l" rtl="0" eaLnBrk="0" fontAlgn="base" hangingPunct="0">
              <a:spcBef>
                <a:spcPct val="20000"/>
              </a:spcBef>
              <a:spcAft>
                <a:spcPct val="0"/>
              </a:spcAft>
              <a:buClr>
                <a:srgbClr val="404960"/>
              </a:buClr>
              <a:buSzPct val="65000"/>
              <a:buFont typeface="Wingdings" pitchFamily="2" charset="2"/>
              <a:buChar char="m"/>
              <a:defRPr>
                <a:solidFill>
                  <a:schemeClr val="tx1"/>
                </a:solidFill>
                <a:latin typeface="+mn-lt"/>
              </a:defRPr>
            </a:lvl8pPr>
            <a:lvl9pPr marL="3433763" indent="-230188" algn="l" rtl="0" eaLnBrk="0" fontAlgn="base" hangingPunct="0">
              <a:spcBef>
                <a:spcPct val="20000"/>
              </a:spcBef>
              <a:spcAft>
                <a:spcPct val="0"/>
              </a:spcAft>
              <a:buClr>
                <a:srgbClr val="404960"/>
              </a:buClr>
              <a:buSzPct val="65000"/>
              <a:buFont typeface="Wingdings" pitchFamily="2" charset="2"/>
              <a:buChar char="m"/>
              <a:defRPr>
                <a:solidFill>
                  <a:schemeClr val="tx1"/>
                </a:solidFill>
                <a:latin typeface="+mn-lt"/>
              </a:defRPr>
            </a:lvl9pPr>
          </a:lstStyle>
          <a:p>
            <a:pPr>
              <a:spcBef>
                <a:spcPts val="0"/>
              </a:spcBef>
              <a:spcAft>
                <a:spcPts val="0"/>
              </a:spcAft>
              <a:buFont typeface="Wingdings" panose="05000000000000000000" pitchFamily="2" charset="2"/>
              <a:buChar char="Ø"/>
              <a:defRPr/>
            </a:pPr>
            <a:r>
              <a:rPr lang="en-GB" sz="2600" kern="0" dirty="0" smtClean="0">
                <a:solidFill>
                  <a:srgbClr val="000000"/>
                </a:solidFill>
                <a:latin typeface="Arial" panose="020B0604020202020204" pitchFamily="34" charset="0"/>
                <a:cs typeface="Arial" panose="020B0604020202020204" pitchFamily="34" charset="0"/>
              </a:rPr>
              <a:t>Ask your self certain questions?</a:t>
            </a:r>
          </a:p>
          <a:p>
            <a:pPr lvl="1">
              <a:spcBef>
                <a:spcPts val="0"/>
              </a:spcBef>
              <a:spcAft>
                <a:spcPts val="0"/>
              </a:spcAft>
              <a:buFont typeface="Wingdings" panose="05000000000000000000" pitchFamily="2" charset="2"/>
              <a:buChar char="ü"/>
              <a:defRPr/>
            </a:pPr>
            <a:r>
              <a:rPr lang="en-GB" kern="0" dirty="0" smtClean="0">
                <a:solidFill>
                  <a:srgbClr val="000000"/>
                </a:solidFill>
                <a:latin typeface="Arial" panose="020B0604020202020204" pitchFamily="34" charset="0"/>
                <a:cs typeface="Arial" panose="020B0604020202020204" pitchFamily="34" charset="0"/>
              </a:rPr>
              <a:t>Will the data answer my research questions?</a:t>
            </a:r>
          </a:p>
          <a:p>
            <a:pPr lvl="2">
              <a:spcBef>
                <a:spcPts val="0"/>
              </a:spcBef>
              <a:spcAft>
                <a:spcPts val="0"/>
              </a:spcAft>
              <a:buClr>
                <a:srgbClr val="000000"/>
              </a:buClr>
              <a:buFont typeface="Wingdings" panose="05000000000000000000" pitchFamily="2" charset="2"/>
              <a:buChar char="q"/>
              <a:defRPr/>
            </a:pPr>
            <a:r>
              <a:rPr lang="en-GB" kern="0" dirty="0" smtClean="0">
                <a:solidFill>
                  <a:srgbClr val="000000"/>
                </a:solidFill>
                <a:latin typeface="Arial" panose="020B0604020202020204" pitchFamily="34" charset="0"/>
                <a:cs typeface="Arial" panose="020B0604020202020204" pitchFamily="34" charset="0"/>
              </a:rPr>
              <a:t>You must first decide what your research questions are</a:t>
            </a:r>
          </a:p>
          <a:p>
            <a:pPr lvl="2">
              <a:spcBef>
                <a:spcPts val="0"/>
              </a:spcBef>
              <a:spcAft>
                <a:spcPts val="0"/>
              </a:spcAft>
              <a:buClr>
                <a:srgbClr val="000000"/>
              </a:buClr>
              <a:buFont typeface="Wingdings" panose="05000000000000000000" pitchFamily="2" charset="2"/>
              <a:buChar char="q"/>
              <a:defRPr/>
            </a:pPr>
            <a:r>
              <a:rPr lang="en-GB" kern="0" dirty="0" smtClean="0">
                <a:solidFill>
                  <a:srgbClr val="000000"/>
                </a:solidFill>
                <a:latin typeface="Arial" panose="020B0604020202020204" pitchFamily="34" charset="0"/>
                <a:cs typeface="Arial" panose="020B0604020202020204" pitchFamily="34" charset="0"/>
              </a:rPr>
              <a:t>Then you need to decide what variables are needed to answer the questions scientifically</a:t>
            </a:r>
          </a:p>
          <a:p>
            <a:pPr lvl="2">
              <a:spcBef>
                <a:spcPts val="0"/>
              </a:spcBef>
              <a:spcAft>
                <a:spcPts val="0"/>
              </a:spcAft>
              <a:buClr>
                <a:srgbClr val="000000"/>
              </a:buClr>
              <a:buFont typeface="Wingdings" panose="05000000000000000000" pitchFamily="2" charset="2"/>
              <a:buChar char="q"/>
              <a:defRPr/>
            </a:pPr>
            <a:endParaRPr lang="en-GB" kern="0" dirty="0" smtClean="0">
              <a:solidFill>
                <a:srgbClr val="000000"/>
              </a:solidFill>
              <a:latin typeface="Arial" panose="020B0604020202020204" pitchFamily="34" charset="0"/>
              <a:cs typeface="Arial" panose="020B0604020202020204" pitchFamily="34" charset="0"/>
            </a:endParaRPr>
          </a:p>
          <a:p>
            <a:pPr marL="685800" lvl="2" indent="0">
              <a:spcBef>
                <a:spcPts val="0"/>
              </a:spcBef>
              <a:spcAft>
                <a:spcPts val="0"/>
              </a:spcAft>
              <a:buClr>
                <a:srgbClr val="000000"/>
              </a:buClr>
              <a:buFont typeface="Wingdings" panose="05000000000000000000" pitchFamily="2" charset="2"/>
              <a:buNone/>
              <a:defRPr/>
            </a:pPr>
            <a:endParaRPr lang="en-GB" kern="0" dirty="0" smtClean="0">
              <a:solidFill>
                <a:srgbClr val="000000"/>
              </a:solidFill>
              <a:latin typeface="Arial" panose="020B0604020202020204" pitchFamily="34" charset="0"/>
              <a:cs typeface="Arial" panose="020B0604020202020204" pitchFamily="34" charset="0"/>
            </a:endParaRPr>
          </a:p>
          <a:p>
            <a:pPr>
              <a:spcBef>
                <a:spcPts val="0"/>
              </a:spcBef>
              <a:spcAft>
                <a:spcPts val="0"/>
              </a:spcAft>
              <a:buFont typeface="Wingdings" panose="05000000000000000000" pitchFamily="2" charset="2"/>
              <a:buChar char="Ø"/>
              <a:defRPr/>
            </a:pPr>
            <a:r>
              <a:rPr lang="en-GB" kern="0" dirty="0" smtClean="0">
                <a:solidFill>
                  <a:srgbClr val="000000"/>
                </a:solidFill>
                <a:latin typeface="Arial" panose="020B0604020202020204" pitchFamily="34" charset="0"/>
                <a:cs typeface="Arial" panose="020B0604020202020204" pitchFamily="34" charset="0"/>
              </a:rPr>
              <a:t>If that data exist in secondary form, then use them to the extent you can, keeping in mind limitations</a:t>
            </a:r>
          </a:p>
          <a:p>
            <a:pPr lvl="1">
              <a:spcBef>
                <a:spcPts val="0"/>
              </a:spcBef>
              <a:spcAft>
                <a:spcPts val="0"/>
              </a:spcAft>
              <a:buFont typeface="Wingdings" panose="05000000000000000000" pitchFamily="2" charset="2"/>
              <a:buChar char="ü"/>
              <a:defRPr/>
            </a:pPr>
            <a:endParaRPr lang="en-GB" kern="0" dirty="0">
              <a:solidFill>
                <a:srgbClr val="000000"/>
              </a:solidFill>
              <a:latin typeface="Arial" panose="020B0604020202020204" pitchFamily="34" charset="0"/>
              <a:cs typeface="Arial" panose="020B0604020202020204" pitchFamily="34" charset="0"/>
            </a:endParaRPr>
          </a:p>
          <a:p>
            <a:pPr>
              <a:spcBef>
                <a:spcPts val="0"/>
              </a:spcBef>
              <a:spcAft>
                <a:spcPts val="0"/>
              </a:spcAft>
              <a:buFont typeface="Wingdings" panose="05000000000000000000" pitchFamily="2" charset="2"/>
              <a:buChar char="Ø"/>
              <a:defRPr/>
            </a:pPr>
            <a:r>
              <a:rPr lang="en-GB" kern="0" dirty="0" smtClean="0">
                <a:solidFill>
                  <a:srgbClr val="000000"/>
                </a:solidFill>
                <a:latin typeface="Arial" panose="020B0604020202020204" pitchFamily="34" charset="0"/>
                <a:cs typeface="Arial" panose="020B0604020202020204" pitchFamily="34" charset="0"/>
              </a:rPr>
              <a:t>But if it does not, and you are able to fund primary data collection, then it is the method of choice.</a:t>
            </a:r>
          </a:p>
          <a:p>
            <a:pPr>
              <a:spcBef>
                <a:spcPts val="0"/>
              </a:spcBef>
              <a:spcAft>
                <a:spcPts val="0"/>
              </a:spcAft>
              <a:buFont typeface="Wingdings" panose="05000000000000000000" pitchFamily="2" charset="2"/>
              <a:buChar char="ü"/>
              <a:defRPr/>
            </a:pPr>
            <a:endParaRPr lang="en-GB" sz="2600" kern="0" dirty="0" smtClean="0">
              <a:solidFill>
                <a:srgbClr val="000000"/>
              </a:solidFill>
              <a:latin typeface="Arial" panose="020B0604020202020204" pitchFamily="34" charset="0"/>
              <a:cs typeface="Arial" panose="020B0604020202020204" pitchFamily="34" charset="0"/>
            </a:endParaRPr>
          </a:p>
        </p:txBody>
      </p:sp>
      <p:sp>
        <p:nvSpPr>
          <p:cNvPr id="7" name="Content Placeholder 2"/>
          <p:cNvSpPr txBox="1">
            <a:spLocks/>
          </p:cNvSpPr>
          <p:nvPr/>
        </p:nvSpPr>
        <p:spPr>
          <a:xfrm>
            <a:off x="223838" y="850900"/>
            <a:ext cx="8696325" cy="688975"/>
          </a:xfrm>
          <a:prstGeom prst="rect">
            <a:avLst/>
          </a:prstGeom>
        </p:spPr>
        <p:txBody>
          <a:bodyPr/>
          <a:lstStyle>
            <a:lvl1pPr marL="231775" indent="-231775" algn="l" rtl="0" eaLnBrk="0" fontAlgn="base" hangingPunct="0">
              <a:spcBef>
                <a:spcPct val="20000"/>
              </a:spcBef>
              <a:spcAft>
                <a:spcPct val="0"/>
              </a:spcAft>
              <a:buClr>
                <a:srgbClr val="404960"/>
              </a:buClr>
              <a:buSzPct val="65000"/>
              <a:buFont typeface="Wingdings" panose="05000000000000000000" pitchFamily="2" charset="2"/>
              <a:buChar char="m"/>
              <a:defRPr sz="2400">
                <a:solidFill>
                  <a:schemeClr val="tx1"/>
                </a:solidFill>
                <a:latin typeface="+mn-lt"/>
                <a:ea typeface="+mn-ea"/>
                <a:cs typeface="+mn-cs"/>
              </a:defRPr>
            </a:lvl1pPr>
            <a:lvl2pPr marL="571500" indent="-225425" algn="l" rtl="0" eaLnBrk="0" fontAlgn="base" hangingPunct="0">
              <a:spcBef>
                <a:spcPct val="20000"/>
              </a:spcBef>
              <a:spcAft>
                <a:spcPct val="0"/>
              </a:spcAft>
              <a:buClr>
                <a:srgbClr val="990000"/>
              </a:buClr>
              <a:buSzPct val="65000"/>
              <a:buFont typeface="Wingdings" panose="05000000000000000000" pitchFamily="2" charset="2"/>
              <a:buChar char="m"/>
              <a:defRPr sz="2200">
                <a:solidFill>
                  <a:schemeClr val="tx1"/>
                </a:solidFill>
                <a:latin typeface="+mn-lt"/>
              </a:defRPr>
            </a:lvl2pPr>
            <a:lvl3pPr marL="911225" indent="-225425" algn="l" rtl="0" eaLnBrk="0" fontAlgn="base" hangingPunct="0">
              <a:spcBef>
                <a:spcPct val="20000"/>
              </a:spcBef>
              <a:spcAft>
                <a:spcPct val="0"/>
              </a:spcAft>
              <a:buClr>
                <a:schemeClr val="tx1"/>
              </a:buClr>
              <a:buSzPct val="65000"/>
              <a:buFont typeface="Wingdings" panose="05000000000000000000" pitchFamily="2" charset="2"/>
              <a:buChar char="m"/>
              <a:defRPr sz="2000">
                <a:solidFill>
                  <a:schemeClr val="tx1"/>
                </a:solidFill>
                <a:latin typeface="+mn-lt"/>
              </a:defRPr>
            </a:lvl3pPr>
            <a:lvl4pPr marL="1252538" indent="-219075" algn="l" rtl="0" eaLnBrk="0" fontAlgn="base" hangingPunct="0">
              <a:spcBef>
                <a:spcPct val="20000"/>
              </a:spcBef>
              <a:spcAft>
                <a:spcPct val="0"/>
              </a:spcAft>
              <a:buClr>
                <a:srgbClr val="990000"/>
              </a:buClr>
              <a:buSzPct val="65000"/>
              <a:buFont typeface="Wingdings" panose="05000000000000000000" pitchFamily="2" charset="2"/>
              <a:buChar char="m"/>
              <a:defRPr>
                <a:solidFill>
                  <a:schemeClr val="tx1"/>
                </a:solidFill>
                <a:latin typeface="+mn-lt"/>
              </a:defRPr>
            </a:lvl4pPr>
            <a:lvl5pPr marL="1604963" indent="-230188" algn="l" rtl="0" eaLnBrk="0" fontAlgn="base" hangingPunct="0">
              <a:spcBef>
                <a:spcPct val="20000"/>
              </a:spcBef>
              <a:spcAft>
                <a:spcPct val="0"/>
              </a:spcAft>
              <a:buClr>
                <a:srgbClr val="404960"/>
              </a:buClr>
              <a:buSzPct val="65000"/>
              <a:buFont typeface="Wingdings" panose="05000000000000000000" pitchFamily="2" charset="2"/>
              <a:buChar char="m"/>
              <a:defRPr>
                <a:solidFill>
                  <a:schemeClr val="tx1"/>
                </a:solidFill>
                <a:latin typeface="+mn-lt"/>
              </a:defRPr>
            </a:lvl5pPr>
            <a:lvl6pPr marL="2062163" indent="-230188" algn="l" rtl="0" eaLnBrk="0" fontAlgn="base" hangingPunct="0">
              <a:spcBef>
                <a:spcPct val="20000"/>
              </a:spcBef>
              <a:spcAft>
                <a:spcPct val="0"/>
              </a:spcAft>
              <a:buClr>
                <a:srgbClr val="404960"/>
              </a:buClr>
              <a:buSzPct val="65000"/>
              <a:buFont typeface="Wingdings" pitchFamily="2" charset="2"/>
              <a:buChar char="m"/>
              <a:defRPr>
                <a:solidFill>
                  <a:schemeClr val="tx1"/>
                </a:solidFill>
                <a:latin typeface="+mn-lt"/>
              </a:defRPr>
            </a:lvl6pPr>
            <a:lvl7pPr marL="2519363" indent="-230188" algn="l" rtl="0" eaLnBrk="0" fontAlgn="base" hangingPunct="0">
              <a:spcBef>
                <a:spcPct val="20000"/>
              </a:spcBef>
              <a:spcAft>
                <a:spcPct val="0"/>
              </a:spcAft>
              <a:buClr>
                <a:srgbClr val="404960"/>
              </a:buClr>
              <a:buSzPct val="65000"/>
              <a:buFont typeface="Wingdings" pitchFamily="2" charset="2"/>
              <a:buChar char="m"/>
              <a:defRPr>
                <a:solidFill>
                  <a:schemeClr val="tx1"/>
                </a:solidFill>
                <a:latin typeface="+mn-lt"/>
              </a:defRPr>
            </a:lvl7pPr>
            <a:lvl8pPr marL="2976563" indent="-230188" algn="l" rtl="0" eaLnBrk="0" fontAlgn="base" hangingPunct="0">
              <a:spcBef>
                <a:spcPct val="20000"/>
              </a:spcBef>
              <a:spcAft>
                <a:spcPct val="0"/>
              </a:spcAft>
              <a:buClr>
                <a:srgbClr val="404960"/>
              </a:buClr>
              <a:buSzPct val="65000"/>
              <a:buFont typeface="Wingdings" pitchFamily="2" charset="2"/>
              <a:buChar char="m"/>
              <a:defRPr>
                <a:solidFill>
                  <a:schemeClr val="tx1"/>
                </a:solidFill>
                <a:latin typeface="+mn-lt"/>
              </a:defRPr>
            </a:lvl8pPr>
            <a:lvl9pPr marL="3433763" indent="-230188" algn="l" rtl="0" eaLnBrk="0" fontAlgn="base" hangingPunct="0">
              <a:spcBef>
                <a:spcPct val="20000"/>
              </a:spcBef>
              <a:spcAft>
                <a:spcPct val="0"/>
              </a:spcAft>
              <a:buClr>
                <a:srgbClr val="404960"/>
              </a:buClr>
              <a:buSzPct val="65000"/>
              <a:buFont typeface="Wingdings" pitchFamily="2" charset="2"/>
              <a:buChar char="m"/>
              <a:defRPr>
                <a:solidFill>
                  <a:schemeClr val="tx1"/>
                </a:solidFill>
                <a:latin typeface="+mn-lt"/>
              </a:defRPr>
            </a:lvl9pPr>
          </a:lstStyle>
          <a:p>
            <a:pPr>
              <a:spcBef>
                <a:spcPts val="0"/>
              </a:spcBef>
              <a:spcAft>
                <a:spcPts val="0"/>
              </a:spcAft>
              <a:buFont typeface="Wingdings" panose="05000000000000000000" pitchFamily="2" charset="2"/>
              <a:buChar char="Ø"/>
              <a:defRPr/>
            </a:pPr>
            <a:r>
              <a:rPr lang="en-GB" sz="2600" kern="0" dirty="0" smtClean="0">
                <a:solidFill>
                  <a:srgbClr val="FF0000"/>
                </a:solidFill>
                <a:latin typeface="Arial" panose="020B0604020202020204" pitchFamily="34" charset="0"/>
                <a:cs typeface="Arial" panose="020B0604020202020204" pitchFamily="34" charset="0"/>
              </a:rPr>
              <a:t>Should I use secondary data or primary data?</a:t>
            </a: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146" name="Object 7"/>
          <p:cNvGraphicFramePr>
            <a:graphicFrameLocks noGrp="1" noChangeAspect="1"/>
          </p:cNvGraphicFramePr>
          <p:nvPr>
            <p:ph sz="half" idx="1"/>
          </p:nvPr>
        </p:nvGraphicFramePr>
        <p:xfrm>
          <a:off x="1676400" y="4940300"/>
          <a:ext cx="5219700" cy="1878013"/>
        </p:xfrm>
        <a:graphic>
          <a:graphicData uri="http://schemas.openxmlformats.org/presentationml/2006/ole">
            <mc:AlternateContent xmlns:mc="http://schemas.openxmlformats.org/markup-compatibility/2006">
              <mc:Choice xmlns:v="urn:schemas-microsoft-com:vml" Requires="v">
                <p:oleObj spid="_x0000_s1048" name="Flash Document" r:id="rId3" imgW="5514840" imgH="1983240" progId="Flash.Movie">
                  <p:embed/>
                </p:oleObj>
              </mc:Choice>
              <mc:Fallback>
                <p:oleObj name="Flash Document" r:id="rId3" imgW="5514840" imgH="1983240" progId="Flash.Movie">
                  <p:embed/>
                  <p:pic>
                    <p:nvPicPr>
                      <p:cNvPr id="0" name=""/>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6400" y="4940300"/>
                        <a:ext cx="5219700" cy="1878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147" name="Rectangle 4"/>
          <p:cNvSpPr>
            <a:spLocks noChangeArrowheads="1"/>
          </p:cNvSpPr>
          <p:nvPr/>
        </p:nvSpPr>
        <p:spPr bwMode="auto">
          <a:xfrm>
            <a:off x="0" y="0"/>
            <a:ext cx="1841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i="1">
                <a:solidFill>
                  <a:srgbClr val="FFCC00"/>
                </a:solidFill>
                <a:latin typeface="Times New Roman" panose="02020603050405020304" pitchFamily="18" charset="0"/>
              </a:defRPr>
            </a:lvl1pPr>
            <a:lvl2pPr marL="742950" indent="-285750">
              <a:defRPr sz="1400" b="1" i="1">
                <a:solidFill>
                  <a:srgbClr val="FFCC00"/>
                </a:solidFill>
                <a:latin typeface="Times New Roman" panose="02020603050405020304" pitchFamily="18" charset="0"/>
              </a:defRPr>
            </a:lvl2pPr>
            <a:lvl3pPr marL="1143000" indent="-228600">
              <a:defRPr sz="1400" b="1" i="1">
                <a:solidFill>
                  <a:srgbClr val="FFCC00"/>
                </a:solidFill>
                <a:latin typeface="Times New Roman" panose="02020603050405020304" pitchFamily="18" charset="0"/>
              </a:defRPr>
            </a:lvl3pPr>
            <a:lvl4pPr marL="1600200" indent="-228600">
              <a:defRPr sz="1400" b="1" i="1">
                <a:solidFill>
                  <a:srgbClr val="FFCC00"/>
                </a:solidFill>
                <a:latin typeface="Times New Roman" panose="02020603050405020304" pitchFamily="18" charset="0"/>
              </a:defRPr>
            </a:lvl4pPr>
            <a:lvl5pPr marL="2057400" indent="-228600">
              <a:defRPr sz="1400" b="1" i="1">
                <a:solidFill>
                  <a:srgbClr val="FFCC00"/>
                </a:solidFill>
                <a:latin typeface="Times New Roman" panose="02020603050405020304" pitchFamily="18" charset="0"/>
              </a:defRPr>
            </a:lvl5pPr>
            <a:lvl6pPr marL="2514600" indent="-228600" eaLnBrk="0" fontAlgn="base" hangingPunct="0">
              <a:spcBef>
                <a:spcPct val="0"/>
              </a:spcBef>
              <a:spcAft>
                <a:spcPct val="0"/>
              </a:spcAft>
              <a:defRPr sz="1400" b="1" i="1">
                <a:solidFill>
                  <a:srgbClr val="FFCC00"/>
                </a:solidFill>
                <a:latin typeface="Times New Roman" panose="02020603050405020304" pitchFamily="18" charset="0"/>
              </a:defRPr>
            </a:lvl6pPr>
            <a:lvl7pPr marL="2971800" indent="-228600" eaLnBrk="0" fontAlgn="base" hangingPunct="0">
              <a:spcBef>
                <a:spcPct val="0"/>
              </a:spcBef>
              <a:spcAft>
                <a:spcPct val="0"/>
              </a:spcAft>
              <a:defRPr sz="1400" b="1" i="1">
                <a:solidFill>
                  <a:srgbClr val="FFCC00"/>
                </a:solidFill>
                <a:latin typeface="Times New Roman" panose="02020603050405020304" pitchFamily="18" charset="0"/>
              </a:defRPr>
            </a:lvl7pPr>
            <a:lvl8pPr marL="3429000" indent="-228600" eaLnBrk="0" fontAlgn="base" hangingPunct="0">
              <a:spcBef>
                <a:spcPct val="0"/>
              </a:spcBef>
              <a:spcAft>
                <a:spcPct val="0"/>
              </a:spcAft>
              <a:defRPr sz="1400" b="1" i="1">
                <a:solidFill>
                  <a:srgbClr val="FFCC00"/>
                </a:solidFill>
                <a:latin typeface="Times New Roman" panose="02020603050405020304" pitchFamily="18" charset="0"/>
              </a:defRPr>
            </a:lvl8pPr>
            <a:lvl9pPr marL="3886200" indent="-228600" eaLnBrk="0" fontAlgn="base" hangingPunct="0">
              <a:spcBef>
                <a:spcPct val="0"/>
              </a:spcBef>
              <a:spcAft>
                <a:spcPct val="0"/>
              </a:spcAft>
              <a:defRPr sz="1400" b="1" i="1">
                <a:solidFill>
                  <a:srgbClr val="FFCC00"/>
                </a:solidFill>
                <a:latin typeface="Times New Roman" panose="02020603050405020304" pitchFamily="18" charset="0"/>
              </a:defRPr>
            </a:lvl9pPr>
          </a:lstStyle>
          <a:p>
            <a:pPr eaLnBrk="0" fontAlgn="base" hangingPunct="0">
              <a:spcBef>
                <a:spcPct val="50000"/>
              </a:spcBef>
              <a:spcAft>
                <a:spcPct val="0"/>
              </a:spcAft>
            </a:pPr>
            <a:endParaRPr lang="en-US" smtClean="0">
              <a:solidFill>
                <a:srgbClr val="FFEAC5"/>
              </a:solidFill>
              <a:latin typeface="Book Antiqua" panose="02040602050305030304" pitchFamily="18" charset="0"/>
            </a:endParaRPr>
          </a:p>
        </p:txBody>
      </p:sp>
      <p:sp>
        <p:nvSpPr>
          <p:cNvPr id="6148" name="Rectangle 6"/>
          <p:cNvSpPr>
            <a:spLocks noChangeArrowheads="1"/>
          </p:cNvSpPr>
          <p:nvPr/>
        </p:nvSpPr>
        <p:spPr bwMode="auto">
          <a:xfrm>
            <a:off x="2513013" y="1789113"/>
            <a:ext cx="3898900" cy="3081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400" b="1" i="1">
                <a:solidFill>
                  <a:srgbClr val="FFCC00"/>
                </a:solidFill>
                <a:latin typeface="Times New Roman" panose="02020603050405020304" pitchFamily="18" charset="0"/>
              </a:defRPr>
            </a:lvl1pPr>
            <a:lvl2pPr marL="742950" indent="-285750">
              <a:defRPr sz="1400" b="1" i="1">
                <a:solidFill>
                  <a:srgbClr val="FFCC00"/>
                </a:solidFill>
                <a:latin typeface="Times New Roman" panose="02020603050405020304" pitchFamily="18" charset="0"/>
              </a:defRPr>
            </a:lvl2pPr>
            <a:lvl3pPr marL="1143000" indent="-228600">
              <a:defRPr sz="1400" b="1" i="1">
                <a:solidFill>
                  <a:srgbClr val="FFCC00"/>
                </a:solidFill>
                <a:latin typeface="Times New Roman" panose="02020603050405020304" pitchFamily="18" charset="0"/>
              </a:defRPr>
            </a:lvl3pPr>
            <a:lvl4pPr marL="1600200" indent="-228600">
              <a:defRPr sz="1400" b="1" i="1">
                <a:solidFill>
                  <a:srgbClr val="FFCC00"/>
                </a:solidFill>
                <a:latin typeface="Times New Roman" panose="02020603050405020304" pitchFamily="18" charset="0"/>
              </a:defRPr>
            </a:lvl4pPr>
            <a:lvl5pPr marL="2057400" indent="-228600">
              <a:defRPr sz="1400" b="1" i="1">
                <a:solidFill>
                  <a:srgbClr val="FFCC00"/>
                </a:solidFill>
                <a:latin typeface="Times New Roman" panose="02020603050405020304" pitchFamily="18" charset="0"/>
              </a:defRPr>
            </a:lvl5pPr>
            <a:lvl6pPr marL="2514600" indent="-228600" eaLnBrk="0" fontAlgn="base" hangingPunct="0">
              <a:spcBef>
                <a:spcPct val="0"/>
              </a:spcBef>
              <a:spcAft>
                <a:spcPct val="0"/>
              </a:spcAft>
              <a:defRPr sz="1400" b="1" i="1">
                <a:solidFill>
                  <a:srgbClr val="FFCC00"/>
                </a:solidFill>
                <a:latin typeface="Times New Roman" panose="02020603050405020304" pitchFamily="18" charset="0"/>
              </a:defRPr>
            </a:lvl6pPr>
            <a:lvl7pPr marL="2971800" indent="-228600" eaLnBrk="0" fontAlgn="base" hangingPunct="0">
              <a:spcBef>
                <a:spcPct val="0"/>
              </a:spcBef>
              <a:spcAft>
                <a:spcPct val="0"/>
              </a:spcAft>
              <a:defRPr sz="1400" b="1" i="1">
                <a:solidFill>
                  <a:srgbClr val="FFCC00"/>
                </a:solidFill>
                <a:latin typeface="Times New Roman" panose="02020603050405020304" pitchFamily="18" charset="0"/>
              </a:defRPr>
            </a:lvl7pPr>
            <a:lvl8pPr marL="3429000" indent="-228600" eaLnBrk="0" fontAlgn="base" hangingPunct="0">
              <a:spcBef>
                <a:spcPct val="0"/>
              </a:spcBef>
              <a:spcAft>
                <a:spcPct val="0"/>
              </a:spcAft>
              <a:defRPr sz="1400" b="1" i="1">
                <a:solidFill>
                  <a:srgbClr val="FFCC00"/>
                </a:solidFill>
                <a:latin typeface="Times New Roman" panose="02020603050405020304" pitchFamily="18" charset="0"/>
              </a:defRPr>
            </a:lvl8pPr>
            <a:lvl9pPr marL="3886200" indent="-228600" eaLnBrk="0" fontAlgn="base" hangingPunct="0">
              <a:spcBef>
                <a:spcPct val="0"/>
              </a:spcBef>
              <a:spcAft>
                <a:spcPct val="0"/>
              </a:spcAft>
              <a:defRPr sz="1400" b="1" i="1">
                <a:solidFill>
                  <a:srgbClr val="FFCC00"/>
                </a:solidFill>
                <a:latin typeface="Times New Roman" panose="02020603050405020304" pitchFamily="18" charset="0"/>
              </a:defRPr>
            </a:lvl9pPr>
          </a:lstStyle>
          <a:p>
            <a:pPr eaLnBrk="0" fontAlgn="base" hangingPunct="0">
              <a:spcBef>
                <a:spcPct val="20000"/>
              </a:spcBef>
              <a:spcAft>
                <a:spcPct val="0"/>
              </a:spcAft>
              <a:buClr>
                <a:srgbClr val="404960"/>
              </a:buClr>
              <a:buSzPct val="65000"/>
              <a:buFont typeface="Wingdings" panose="05000000000000000000" pitchFamily="2" charset="2"/>
              <a:buNone/>
            </a:pPr>
            <a:r>
              <a:rPr lang="en-US" sz="2800" smtClean="0">
                <a:solidFill>
                  <a:srgbClr val="993300"/>
                </a:solidFill>
              </a:rPr>
              <a:t>Statistics </a:t>
            </a:r>
            <a:r>
              <a:rPr lang="en-US" sz="2800" i="0" smtClean="0">
                <a:solidFill>
                  <a:srgbClr val="993300"/>
                </a:solidFill>
              </a:rPr>
              <a:t>is the science of collecting, organizing, presenting, analyzing, and interpreting numerical data to assist in making more effective decisions.</a:t>
            </a:r>
            <a:r>
              <a:rPr lang="en-US" sz="2800" smtClean="0">
                <a:solidFill>
                  <a:srgbClr val="993300"/>
                </a:solidFill>
              </a:rPr>
              <a:t> </a:t>
            </a:r>
          </a:p>
        </p:txBody>
      </p:sp>
      <p:graphicFrame>
        <p:nvGraphicFramePr>
          <p:cNvPr id="6149" name="Object 9"/>
          <p:cNvGraphicFramePr>
            <a:graphicFrameLocks noGrp="1" noChangeAspect="1"/>
          </p:cNvGraphicFramePr>
          <p:nvPr>
            <p:ph sz="half" idx="2"/>
          </p:nvPr>
        </p:nvGraphicFramePr>
        <p:xfrm>
          <a:off x="1658938" y="1244600"/>
          <a:ext cx="5464175" cy="4360863"/>
        </p:xfrm>
        <a:graphic>
          <a:graphicData uri="http://schemas.openxmlformats.org/presentationml/2006/ole">
            <mc:AlternateContent xmlns:mc="http://schemas.openxmlformats.org/markup-compatibility/2006">
              <mc:Choice xmlns:v="urn:schemas-microsoft-com:vml" Requires="v">
                <p:oleObj spid="_x0000_s1049" name="Flash Document" r:id="rId5" imgW="3844440" imgH="3637440" progId="Flash.Movie">
                  <p:embed/>
                </p:oleObj>
              </mc:Choice>
              <mc:Fallback>
                <p:oleObj name="Flash Document" r:id="rId5" imgW="3844440" imgH="3637440" progId="Flash.Movie">
                  <p:embed/>
                  <p:pic>
                    <p:nvPicPr>
                      <p:cNvPr id="0" name=""/>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58938" y="1244600"/>
                        <a:ext cx="5464175" cy="4360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150" name="Rectangle 6"/>
          <p:cNvSpPr>
            <a:spLocks noGrp="1" noChangeArrowheads="1"/>
          </p:cNvSpPr>
          <p:nvPr/>
        </p:nvSpPr>
        <p:spPr bwMode="auto">
          <a:xfrm>
            <a:off x="0" y="0"/>
            <a:ext cx="9144000" cy="604838"/>
          </a:xfrm>
          <a:prstGeom prst="rect">
            <a:avLst/>
          </a:prstGeom>
          <a:solidFill>
            <a:srgbClr val="009900"/>
          </a:solidFill>
          <a:ln w="9525">
            <a:solidFill>
              <a:srgbClr val="009900"/>
            </a:solidFill>
            <a:miter lim="800000"/>
            <a:headEnd/>
            <a:tailEnd/>
          </a:ln>
        </p:spPr>
        <p:txBody>
          <a:bodyPr anchor="ctr"/>
          <a:lstStyle>
            <a:lvl1pPr>
              <a:defRPr sz="1400" b="1" i="1">
                <a:solidFill>
                  <a:srgbClr val="FFCC00"/>
                </a:solidFill>
                <a:latin typeface="Times New Roman" panose="02020603050405020304" pitchFamily="18" charset="0"/>
              </a:defRPr>
            </a:lvl1pPr>
            <a:lvl2pPr marL="742950" indent="-285750">
              <a:defRPr sz="1400" b="1" i="1">
                <a:solidFill>
                  <a:srgbClr val="FFCC00"/>
                </a:solidFill>
                <a:latin typeface="Times New Roman" panose="02020603050405020304" pitchFamily="18" charset="0"/>
              </a:defRPr>
            </a:lvl2pPr>
            <a:lvl3pPr marL="1143000" indent="-228600">
              <a:defRPr sz="1400" b="1" i="1">
                <a:solidFill>
                  <a:srgbClr val="FFCC00"/>
                </a:solidFill>
                <a:latin typeface="Times New Roman" panose="02020603050405020304" pitchFamily="18" charset="0"/>
              </a:defRPr>
            </a:lvl3pPr>
            <a:lvl4pPr marL="1600200" indent="-228600">
              <a:defRPr sz="1400" b="1" i="1">
                <a:solidFill>
                  <a:srgbClr val="FFCC00"/>
                </a:solidFill>
                <a:latin typeface="Times New Roman" panose="02020603050405020304" pitchFamily="18" charset="0"/>
              </a:defRPr>
            </a:lvl4pPr>
            <a:lvl5pPr marL="2057400" indent="-228600">
              <a:defRPr sz="1400" b="1" i="1">
                <a:solidFill>
                  <a:srgbClr val="FFCC00"/>
                </a:solidFill>
                <a:latin typeface="Times New Roman" panose="02020603050405020304" pitchFamily="18" charset="0"/>
              </a:defRPr>
            </a:lvl5pPr>
            <a:lvl6pPr marL="2514600" indent="-228600" eaLnBrk="0" fontAlgn="base" hangingPunct="0">
              <a:spcBef>
                <a:spcPct val="0"/>
              </a:spcBef>
              <a:spcAft>
                <a:spcPct val="0"/>
              </a:spcAft>
              <a:defRPr sz="1400" b="1" i="1">
                <a:solidFill>
                  <a:srgbClr val="FFCC00"/>
                </a:solidFill>
                <a:latin typeface="Times New Roman" panose="02020603050405020304" pitchFamily="18" charset="0"/>
              </a:defRPr>
            </a:lvl6pPr>
            <a:lvl7pPr marL="2971800" indent="-228600" eaLnBrk="0" fontAlgn="base" hangingPunct="0">
              <a:spcBef>
                <a:spcPct val="0"/>
              </a:spcBef>
              <a:spcAft>
                <a:spcPct val="0"/>
              </a:spcAft>
              <a:defRPr sz="1400" b="1" i="1">
                <a:solidFill>
                  <a:srgbClr val="FFCC00"/>
                </a:solidFill>
                <a:latin typeface="Times New Roman" panose="02020603050405020304" pitchFamily="18" charset="0"/>
              </a:defRPr>
            </a:lvl7pPr>
            <a:lvl8pPr marL="3429000" indent="-228600" eaLnBrk="0" fontAlgn="base" hangingPunct="0">
              <a:spcBef>
                <a:spcPct val="0"/>
              </a:spcBef>
              <a:spcAft>
                <a:spcPct val="0"/>
              </a:spcAft>
              <a:defRPr sz="1400" b="1" i="1">
                <a:solidFill>
                  <a:srgbClr val="FFCC00"/>
                </a:solidFill>
                <a:latin typeface="Times New Roman" panose="02020603050405020304" pitchFamily="18" charset="0"/>
              </a:defRPr>
            </a:lvl8pPr>
            <a:lvl9pPr marL="3886200" indent="-228600" eaLnBrk="0" fontAlgn="base" hangingPunct="0">
              <a:spcBef>
                <a:spcPct val="0"/>
              </a:spcBef>
              <a:spcAft>
                <a:spcPct val="0"/>
              </a:spcAft>
              <a:defRPr sz="1400" b="1" i="1">
                <a:solidFill>
                  <a:srgbClr val="FFCC00"/>
                </a:solidFill>
                <a:latin typeface="Times New Roman" panose="02020603050405020304" pitchFamily="18" charset="0"/>
              </a:defRPr>
            </a:lvl9pPr>
          </a:lstStyle>
          <a:p>
            <a:pPr fontAlgn="base">
              <a:lnSpc>
                <a:spcPct val="90000"/>
              </a:lnSpc>
              <a:spcBef>
                <a:spcPct val="0"/>
              </a:spcBef>
              <a:spcAft>
                <a:spcPct val="0"/>
              </a:spcAft>
            </a:pPr>
            <a:r>
              <a:rPr lang="en-US" sz="3200" smtClean="0">
                <a:solidFill>
                  <a:srgbClr val="FFEAC5"/>
                </a:solidFill>
                <a:latin typeface="Arial" panose="020B0604020202020204" pitchFamily="34" charset="0"/>
                <a:cs typeface="Arial" panose="020B0604020202020204" pitchFamily="34" charset="0"/>
              </a:rPr>
              <a:t>What is statistics</a:t>
            </a:r>
          </a:p>
        </p:txBody>
      </p:sp>
    </p:spTree>
  </p:cSld>
  <p:clrMapOvr>
    <a:masterClrMapping/>
  </p:clrMapOvr>
  <p:transition>
    <p:zoom/>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285750" y="735013"/>
            <a:ext cx="3794125" cy="496887"/>
          </a:xfrm>
        </p:spPr>
        <p:txBody>
          <a:bodyPr lIns="92075" tIns="46038" rIns="92075" bIns="46038"/>
          <a:lstStyle/>
          <a:p>
            <a:r>
              <a:rPr lang="en-US" smtClean="0"/>
              <a:t>Who Uses Statistics?</a:t>
            </a:r>
          </a:p>
        </p:txBody>
      </p:sp>
      <p:sp>
        <p:nvSpPr>
          <p:cNvPr id="7171" name="Rectangle 4"/>
          <p:cNvSpPr>
            <a:spLocks noChangeArrowheads="1"/>
          </p:cNvSpPr>
          <p:nvPr/>
        </p:nvSpPr>
        <p:spPr bwMode="auto">
          <a:xfrm>
            <a:off x="0" y="0"/>
            <a:ext cx="1841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i="1">
                <a:solidFill>
                  <a:srgbClr val="FFCC00"/>
                </a:solidFill>
                <a:latin typeface="Times New Roman" panose="02020603050405020304" pitchFamily="18" charset="0"/>
              </a:defRPr>
            </a:lvl1pPr>
            <a:lvl2pPr marL="742950" indent="-285750">
              <a:defRPr sz="1400" b="1" i="1">
                <a:solidFill>
                  <a:srgbClr val="FFCC00"/>
                </a:solidFill>
                <a:latin typeface="Times New Roman" panose="02020603050405020304" pitchFamily="18" charset="0"/>
              </a:defRPr>
            </a:lvl2pPr>
            <a:lvl3pPr marL="1143000" indent="-228600">
              <a:defRPr sz="1400" b="1" i="1">
                <a:solidFill>
                  <a:srgbClr val="FFCC00"/>
                </a:solidFill>
                <a:latin typeface="Times New Roman" panose="02020603050405020304" pitchFamily="18" charset="0"/>
              </a:defRPr>
            </a:lvl3pPr>
            <a:lvl4pPr marL="1600200" indent="-228600">
              <a:defRPr sz="1400" b="1" i="1">
                <a:solidFill>
                  <a:srgbClr val="FFCC00"/>
                </a:solidFill>
                <a:latin typeface="Times New Roman" panose="02020603050405020304" pitchFamily="18" charset="0"/>
              </a:defRPr>
            </a:lvl4pPr>
            <a:lvl5pPr marL="2057400" indent="-228600">
              <a:defRPr sz="1400" b="1" i="1">
                <a:solidFill>
                  <a:srgbClr val="FFCC00"/>
                </a:solidFill>
                <a:latin typeface="Times New Roman" panose="02020603050405020304" pitchFamily="18" charset="0"/>
              </a:defRPr>
            </a:lvl5pPr>
            <a:lvl6pPr marL="2514600" indent="-228600" eaLnBrk="0" fontAlgn="base" hangingPunct="0">
              <a:spcBef>
                <a:spcPct val="0"/>
              </a:spcBef>
              <a:spcAft>
                <a:spcPct val="0"/>
              </a:spcAft>
              <a:defRPr sz="1400" b="1" i="1">
                <a:solidFill>
                  <a:srgbClr val="FFCC00"/>
                </a:solidFill>
                <a:latin typeface="Times New Roman" panose="02020603050405020304" pitchFamily="18" charset="0"/>
              </a:defRPr>
            </a:lvl6pPr>
            <a:lvl7pPr marL="2971800" indent="-228600" eaLnBrk="0" fontAlgn="base" hangingPunct="0">
              <a:spcBef>
                <a:spcPct val="0"/>
              </a:spcBef>
              <a:spcAft>
                <a:spcPct val="0"/>
              </a:spcAft>
              <a:defRPr sz="1400" b="1" i="1">
                <a:solidFill>
                  <a:srgbClr val="FFCC00"/>
                </a:solidFill>
                <a:latin typeface="Times New Roman" panose="02020603050405020304" pitchFamily="18" charset="0"/>
              </a:defRPr>
            </a:lvl7pPr>
            <a:lvl8pPr marL="3429000" indent="-228600" eaLnBrk="0" fontAlgn="base" hangingPunct="0">
              <a:spcBef>
                <a:spcPct val="0"/>
              </a:spcBef>
              <a:spcAft>
                <a:spcPct val="0"/>
              </a:spcAft>
              <a:defRPr sz="1400" b="1" i="1">
                <a:solidFill>
                  <a:srgbClr val="FFCC00"/>
                </a:solidFill>
                <a:latin typeface="Times New Roman" panose="02020603050405020304" pitchFamily="18" charset="0"/>
              </a:defRPr>
            </a:lvl8pPr>
            <a:lvl9pPr marL="3886200" indent="-228600" eaLnBrk="0" fontAlgn="base" hangingPunct="0">
              <a:spcBef>
                <a:spcPct val="0"/>
              </a:spcBef>
              <a:spcAft>
                <a:spcPct val="0"/>
              </a:spcAft>
              <a:defRPr sz="1400" b="1" i="1">
                <a:solidFill>
                  <a:srgbClr val="FFCC00"/>
                </a:solidFill>
                <a:latin typeface="Times New Roman" panose="02020603050405020304" pitchFamily="18" charset="0"/>
              </a:defRPr>
            </a:lvl9pPr>
          </a:lstStyle>
          <a:p>
            <a:pPr eaLnBrk="0" fontAlgn="base" hangingPunct="0">
              <a:spcBef>
                <a:spcPct val="50000"/>
              </a:spcBef>
              <a:spcAft>
                <a:spcPct val="0"/>
              </a:spcAft>
            </a:pPr>
            <a:endParaRPr lang="en-US" smtClean="0">
              <a:solidFill>
                <a:srgbClr val="FFEAC5"/>
              </a:solidFill>
              <a:latin typeface="Book Antiqua" panose="02040602050305030304" pitchFamily="18" charset="0"/>
            </a:endParaRPr>
          </a:p>
        </p:txBody>
      </p:sp>
      <p:sp>
        <p:nvSpPr>
          <p:cNvPr id="6148" name="Rectangle 7"/>
          <p:cNvSpPr>
            <a:spLocks noChangeArrowheads="1"/>
          </p:cNvSpPr>
          <p:nvPr/>
        </p:nvSpPr>
        <p:spPr bwMode="auto">
          <a:xfrm>
            <a:off x="285750" y="1774825"/>
            <a:ext cx="4275138" cy="4573588"/>
          </a:xfrm>
          <a:prstGeom prst="rect">
            <a:avLst/>
          </a:prstGeom>
          <a:solidFill>
            <a:srgbClr val="008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400" b="1" i="1">
                <a:solidFill>
                  <a:srgbClr val="FFCC00"/>
                </a:solidFill>
                <a:latin typeface="Times New Roman" panose="02020603050405020304" pitchFamily="18" charset="0"/>
              </a:defRPr>
            </a:lvl1pPr>
            <a:lvl2pPr marL="742950" indent="-285750">
              <a:defRPr sz="1400" b="1" i="1">
                <a:solidFill>
                  <a:srgbClr val="FFCC00"/>
                </a:solidFill>
                <a:latin typeface="Times New Roman" panose="02020603050405020304" pitchFamily="18" charset="0"/>
              </a:defRPr>
            </a:lvl2pPr>
            <a:lvl3pPr marL="1143000" indent="-228600">
              <a:defRPr sz="1400" b="1" i="1">
                <a:solidFill>
                  <a:srgbClr val="FFCC00"/>
                </a:solidFill>
                <a:latin typeface="Times New Roman" panose="02020603050405020304" pitchFamily="18" charset="0"/>
              </a:defRPr>
            </a:lvl3pPr>
            <a:lvl4pPr marL="1600200" indent="-228600">
              <a:defRPr sz="1400" b="1" i="1">
                <a:solidFill>
                  <a:srgbClr val="FFCC00"/>
                </a:solidFill>
                <a:latin typeface="Times New Roman" panose="02020603050405020304" pitchFamily="18" charset="0"/>
              </a:defRPr>
            </a:lvl4pPr>
            <a:lvl5pPr marL="2057400" indent="-228600">
              <a:defRPr sz="1400" b="1" i="1">
                <a:solidFill>
                  <a:srgbClr val="FFCC00"/>
                </a:solidFill>
                <a:latin typeface="Times New Roman" panose="02020603050405020304" pitchFamily="18" charset="0"/>
              </a:defRPr>
            </a:lvl5pPr>
            <a:lvl6pPr marL="2514600" indent="-228600" eaLnBrk="0" fontAlgn="base" hangingPunct="0">
              <a:spcBef>
                <a:spcPct val="0"/>
              </a:spcBef>
              <a:spcAft>
                <a:spcPct val="0"/>
              </a:spcAft>
              <a:defRPr sz="1400" b="1" i="1">
                <a:solidFill>
                  <a:srgbClr val="FFCC00"/>
                </a:solidFill>
                <a:latin typeface="Times New Roman" panose="02020603050405020304" pitchFamily="18" charset="0"/>
              </a:defRPr>
            </a:lvl6pPr>
            <a:lvl7pPr marL="2971800" indent="-228600" eaLnBrk="0" fontAlgn="base" hangingPunct="0">
              <a:spcBef>
                <a:spcPct val="0"/>
              </a:spcBef>
              <a:spcAft>
                <a:spcPct val="0"/>
              </a:spcAft>
              <a:defRPr sz="1400" b="1" i="1">
                <a:solidFill>
                  <a:srgbClr val="FFCC00"/>
                </a:solidFill>
                <a:latin typeface="Times New Roman" panose="02020603050405020304" pitchFamily="18" charset="0"/>
              </a:defRPr>
            </a:lvl7pPr>
            <a:lvl8pPr marL="3429000" indent="-228600" eaLnBrk="0" fontAlgn="base" hangingPunct="0">
              <a:spcBef>
                <a:spcPct val="0"/>
              </a:spcBef>
              <a:spcAft>
                <a:spcPct val="0"/>
              </a:spcAft>
              <a:defRPr sz="1400" b="1" i="1">
                <a:solidFill>
                  <a:srgbClr val="FFCC00"/>
                </a:solidFill>
                <a:latin typeface="Times New Roman" panose="02020603050405020304" pitchFamily="18" charset="0"/>
              </a:defRPr>
            </a:lvl8pPr>
            <a:lvl9pPr marL="3886200" indent="-228600" eaLnBrk="0" fontAlgn="base" hangingPunct="0">
              <a:spcBef>
                <a:spcPct val="0"/>
              </a:spcBef>
              <a:spcAft>
                <a:spcPct val="0"/>
              </a:spcAft>
              <a:defRPr sz="1400" b="1" i="1">
                <a:solidFill>
                  <a:srgbClr val="FFCC00"/>
                </a:solidFill>
                <a:latin typeface="Times New Roman" panose="02020603050405020304" pitchFamily="18" charset="0"/>
              </a:defRPr>
            </a:lvl9pPr>
          </a:lstStyle>
          <a:p>
            <a:pPr eaLnBrk="0" fontAlgn="base" hangingPunct="0">
              <a:spcBef>
                <a:spcPct val="20000"/>
              </a:spcBef>
              <a:spcAft>
                <a:spcPct val="0"/>
              </a:spcAft>
              <a:buClr>
                <a:srgbClr val="404960"/>
              </a:buClr>
              <a:buSzPct val="65000"/>
              <a:buFont typeface="Wingdings" panose="05000000000000000000" pitchFamily="2" charset="2"/>
              <a:buNone/>
              <a:defRPr/>
            </a:pPr>
            <a:r>
              <a:rPr lang="en-US" sz="2800" b="0" i="0" dirty="0" smtClean="0">
                <a:solidFill>
                  <a:srgbClr val="FFFFFF"/>
                </a:solidFill>
              </a:rPr>
              <a:t>Statistical techniques are used extensively by </a:t>
            </a:r>
          </a:p>
          <a:p>
            <a:pPr marL="457200" indent="-457200" eaLnBrk="0" fontAlgn="base" hangingPunct="0">
              <a:spcBef>
                <a:spcPct val="20000"/>
              </a:spcBef>
              <a:spcAft>
                <a:spcPct val="0"/>
              </a:spcAft>
              <a:buClr>
                <a:srgbClr val="404960"/>
              </a:buClr>
              <a:buSzPct val="65000"/>
              <a:buFont typeface="Wingdings" panose="05000000000000000000" pitchFamily="2" charset="2"/>
              <a:buChar char="ü"/>
              <a:defRPr/>
            </a:pPr>
            <a:r>
              <a:rPr lang="en-US" sz="2800" b="0" i="0" dirty="0" smtClean="0">
                <a:solidFill>
                  <a:srgbClr val="FFFFFF"/>
                </a:solidFill>
              </a:rPr>
              <a:t>Engineers</a:t>
            </a:r>
          </a:p>
          <a:p>
            <a:pPr marL="457200" indent="-457200" eaLnBrk="0" fontAlgn="base" hangingPunct="0">
              <a:spcBef>
                <a:spcPct val="20000"/>
              </a:spcBef>
              <a:spcAft>
                <a:spcPct val="0"/>
              </a:spcAft>
              <a:buClr>
                <a:srgbClr val="404960"/>
              </a:buClr>
              <a:buSzPct val="65000"/>
              <a:buFont typeface="Wingdings" panose="05000000000000000000" pitchFamily="2" charset="2"/>
              <a:buChar char="ü"/>
              <a:defRPr/>
            </a:pPr>
            <a:r>
              <a:rPr lang="en-US" sz="2800" b="0" i="0" dirty="0" smtClean="0">
                <a:solidFill>
                  <a:srgbClr val="FFFFFF"/>
                </a:solidFill>
              </a:rPr>
              <a:t>Quality</a:t>
            </a:r>
          </a:p>
          <a:p>
            <a:pPr marL="457200" indent="-457200" eaLnBrk="0" fontAlgn="base" hangingPunct="0">
              <a:spcBef>
                <a:spcPct val="20000"/>
              </a:spcBef>
              <a:spcAft>
                <a:spcPct val="0"/>
              </a:spcAft>
              <a:buClr>
                <a:srgbClr val="404960"/>
              </a:buClr>
              <a:buSzPct val="65000"/>
              <a:buFont typeface="Wingdings" panose="05000000000000000000" pitchFamily="2" charset="2"/>
              <a:buChar char="ü"/>
              <a:defRPr/>
            </a:pPr>
            <a:r>
              <a:rPr lang="en-US" sz="2800" b="0" i="0" dirty="0" smtClean="0">
                <a:solidFill>
                  <a:srgbClr val="FFFFFF"/>
                </a:solidFill>
              </a:rPr>
              <a:t>Hospital Administrators</a:t>
            </a:r>
          </a:p>
          <a:p>
            <a:pPr marL="457200" indent="-457200" eaLnBrk="0" fontAlgn="base" hangingPunct="0">
              <a:spcBef>
                <a:spcPct val="20000"/>
              </a:spcBef>
              <a:spcAft>
                <a:spcPct val="0"/>
              </a:spcAft>
              <a:buClr>
                <a:srgbClr val="404960"/>
              </a:buClr>
              <a:buSzPct val="65000"/>
              <a:buFont typeface="Wingdings" panose="05000000000000000000" pitchFamily="2" charset="2"/>
              <a:buChar char="ü"/>
              <a:defRPr/>
            </a:pPr>
            <a:r>
              <a:rPr lang="en-US" sz="2800" b="0" i="0" dirty="0" smtClean="0">
                <a:solidFill>
                  <a:srgbClr val="FFFFFF"/>
                </a:solidFill>
              </a:rPr>
              <a:t>Accountants</a:t>
            </a:r>
          </a:p>
          <a:p>
            <a:pPr marL="457200" indent="-457200" eaLnBrk="0" fontAlgn="base" hangingPunct="0">
              <a:spcBef>
                <a:spcPct val="20000"/>
              </a:spcBef>
              <a:spcAft>
                <a:spcPct val="0"/>
              </a:spcAft>
              <a:buClr>
                <a:srgbClr val="404960"/>
              </a:buClr>
              <a:buSzPct val="65000"/>
              <a:buFont typeface="Wingdings" panose="05000000000000000000" pitchFamily="2" charset="2"/>
              <a:buChar char="ü"/>
              <a:defRPr/>
            </a:pPr>
            <a:r>
              <a:rPr lang="en-US" sz="2800" b="0" i="0" dirty="0" smtClean="0">
                <a:solidFill>
                  <a:srgbClr val="FFFFFF"/>
                </a:solidFill>
              </a:rPr>
              <a:t>Educators</a:t>
            </a:r>
          </a:p>
          <a:p>
            <a:pPr marL="457200" indent="-457200" eaLnBrk="0" fontAlgn="base" hangingPunct="0">
              <a:spcBef>
                <a:spcPct val="20000"/>
              </a:spcBef>
              <a:spcAft>
                <a:spcPct val="0"/>
              </a:spcAft>
              <a:buClr>
                <a:srgbClr val="404960"/>
              </a:buClr>
              <a:buSzPct val="65000"/>
              <a:buFont typeface="Wingdings" panose="05000000000000000000" pitchFamily="2" charset="2"/>
              <a:buChar char="ü"/>
              <a:defRPr/>
            </a:pPr>
            <a:r>
              <a:rPr lang="en-US" sz="2800" b="0" i="0" dirty="0" smtClean="0">
                <a:solidFill>
                  <a:srgbClr val="FFFFFF"/>
                </a:solidFill>
              </a:rPr>
              <a:t>Politicians </a:t>
            </a:r>
          </a:p>
          <a:p>
            <a:pPr marL="457200" indent="-457200" eaLnBrk="0" fontAlgn="base" hangingPunct="0">
              <a:spcBef>
                <a:spcPct val="20000"/>
              </a:spcBef>
              <a:spcAft>
                <a:spcPct val="0"/>
              </a:spcAft>
              <a:buClr>
                <a:srgbClr val="404960"/>
              </a:buClr>
              <a:buSzPct val="65000"/>
              <a:buFont typeface="Wingdings" panose="05000000000000000000" pitchFamily="2" charset="2"/>
              <a:buChar char="ü"/>
              <a:defRPr/>
            </a:pPr>
            <a:r>
              <a:rPr lang="en-US" sz="2800" b="0" i="0" dirty="0" smtClean="0">
                <a:solidFill>
                  <a:srgbClr val="FFFFFF"/>
                </a:solidFill>
              </a:rPr>
              <a:t>Others.</a:t>
            </a:r>
          </a:p>
        </p:txBody>
      </p:sp>
      <p:graphicFrame>
        <p:nvGraphicFramePr>
          <p:cNvPr id="6149" name="Object 8"/>
          <p:cNvGraphicFramePr>
            <a:graphicFrameLocks noGrp="1" noChangeAspect="1"/>
          </p:cNvGraphicFramePr>
          <p:nvPr>
            <p:ph idx="1"/>
          </p:nvPr>
        </p:nvGraphicFramePr>
        <p:xfrm>
          <a:off x="4635500" y="1047750"/>
          <a:ext cx="3949700" cy="3708400"/>
        </p:xfrm>
        <a:graphic>
          <a:graphicData uri="http://schemas.openxmlformats.org/presentationml/2006/ole">
            <mc:AlternateContent xmlns:mc="http://schemas.openxmlformats.org/markup-compatibility/2006">
              <mc:Choice xmlns:v="urn:schemas-microsoft-com:vml" Requires="v">
                <p:oleObj spid="_x0000_s2061" name="Flash Document" r:id="rId3" imgW="3949560" imgH="3708360" progId="Flash.Movie">
                  <p:embed/>
                </p:oleObj>
              </mc:Choice>
              <mc:Fallback>
                <p:oleObj name="Flash Document" r:id="rId3" imgW="3949560" imgH="3708360" progId="Flash.Movie">
                  <p:embed/>
                  <p:pic>
                    <p:nvPicPr>
                      <p:cNvPr id="0" name=""/>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35500" y="1047750"/>
                        <a:ext cx="3949700" cy="370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174" name="Rectangle 5"/>
          <p:cNvSpPr>
            <a:spLocks noGrp="1" noChangeArrowheads="1"/>
          </p:cNvSpPr>
          <p:nvPr/>
        </p:nvSpPr>
        <p:spPr bwMode="auto">
          <a:xfrm>
            <a:off x="0" y="0"/>
            <a:ext cx="9144000" cy="604838"/>
          </a:xfrm>
          <a:prstGeom prst="rect">
            <a:avLst/>
          </a:prstGeom>
          <a:solidFill>
            <a:srgbClr val="009900"/>
          </a:solidFill>
          <a:ln w="9525">
            <a:solidFill>
              <a:srgbClr val="009900"/>
            </a:solidFill>
            <a:miter lim="800000"/>
            <a:headEnd/>
            <a:tailEnd/>
          </a:ln>
        </p:spPr>
        <p:txBody>
          <a:bodyPr anchor="ctr"/>
          <a:lstStyle>
            <a:lvl1pPr>
              <a:defRPr sz="1400" b="1" i="1">
                <a:solidFill>
                  <a:srgbClr val="FFCC00"/>
                </a:solidFill>
                <a:latin typeface="Times New Roman" panose="02020603050405020304" pitchFamily="18" charset="0"/>
              </a:defRPr>
            </a:lvl1pPr>
            <a:lvl2pPr marL="742950" indent="-285750">
              <a:defRPr sz="1400" b="1" i="1">
                <a:solidFill>
                  <a:srgbClr val="FFCC00"/>
                </a:solidFill>
                <a:latin typeface="Times New Roman" panose="02020603050405020304" pitchFamily="18" charset="0"/>
              </a:defRPr>
            </a:lvl2pPr>
            <a:lvl3pPr marL="1143000" indent="-228600">
              <a:defRPr sz="1400" b="1" i="1">
                <a:solidFill>
                  <a:srgbClr val="FFCC00"/>
                </a:solidFill>
                <a:latin typeface="Times New Roman" panose="02020603050405020304" pitchFamily="18" charset="0"/>
              </a:defRPr>
            </a:lvl3pPr>
            <a:lvl4pPr marL="1600200" indent="-228600">
              <a:defRPr sz="1400" b="1" i="1">
                <a:solidFill>
                  <a:srgbClr val="FFCC00"/>
                </a:solidFill>
                <a:latin typeface="Times New Roman" panose="02020603050405020304" pitchFamily="18" charset="0"/>
              </a:defRPr>
            </a:lvl4pPr>
            <a:lvl5pPr marL="2057400" indent="-228600">
              <a:defRPr sz="1400" b="1" i="1">
                <a:solidFill>
                  <a:srgbClr val="FFCC00"/>
                </a:solidFill>
                <a:latin typeface="Times New Roman" panose="02020603050405020304" pitchFamily="18" charset="0"/>
              </a:defRPr>
            </a:lvl5pPr>
            <a:lvl6pPr marL="2514600" indent="-228600" eaLnBrk="0" fontAlgn="base" hangingPunct="0">
              <a:spcBef>
                <a:spcPct val="0"/>
              </a:spcBef>
              <a:spcAft>
                <a:spcPct val="0"/>
              </a:spcAft>
              <a:defRPr sz="1400" b="1" i="1">
                <a:solidFill>
                  <a:srgbClr val="FFCC00"/>
                </a:solidFill>
                <a:latin typeface="Times New Roman" panose="02020603050405020304" pitchFamily="18" charset="0"/>
              </a:defRPr>
            </a:lvl6pPr>
            <a:lvl7pPr marL="2971800" indent="-228600" eaLnBrk="0" fontAlgn="base" hangingPunct="0">
              <a:spcBef>
                <a:spcPct val="0"/>
              </a:spcBef>
              <a:spcAft>
                <a:spcPct val="0"/>
              </a:spcAft>
              <a:defRPr sz="1400" b="1" i="1">
                <a:solidFill>
                  <a:srgbClr val="FFCC00"/>
                </a:solidFill>
                <a:latin typeface="Times New Roman" panose="02020603050405020304" pitchFamily="18" charset="0"/>
              </a:defRPr>
            </a:lvl7pPr>
            <a:lvl8pPr marL="3429000" indent="-228600" eaLnBrk="0" fontAlgn="base" hangingPunct="0">
              <a:spcBef>
                <a:spcPct val="0"/>
              </a:spcBef>
              <a:spcAft>
                <a:spcPct val="0"/>
              </a:spcAft>
              <a:defRPr sz="1400" b="1" i="1">
                <a:solidFill>
                  <a:srgbClr val="FFCC00"/>
                </a:solidFill>
                <a:latin typeface="Times New Roman" panose="02020603050405020304" pitchFamily="18" charset="0"/>
              </a:defRPr>
            </a:lvl8pPr>
            <a:lvl9pPr marL="3886200" indent="-228600" eaLnBrk="0" fontAlgn="base" hangingPunct="0">
              <a:spcBef>
                <a:spcPct val="0"/>
              </a:spcBef>
              <a:spcAft>
                <a:spcPct val="0"/>
              </a:spcAft>
              <a:defRPr sz="1400" b="1" i="1">
                <a:solidFill>
                  <a:srgbClr val="FFCC00"/>
                </a:solidFill>
                <a:latin typeface="Times New Roman" panose="02020603050405020304" pitchFamily="18" charset="0"/>
              </a:defRPr>
            </a:lvl9pPr>
          </a:lstStyle>
          <a:p>
            <a:pPr algn="ctr" fontAlgn="base">
              <a:lnSpc>
                <a:spcPct val="90000"/>
              </a:lnSpc>
              <a:spcBef>
                <a:spcPct val="0"/>
              </a:spcBef>
              <a:spcAft>
                <a:spcPct val="0"/>
              </a:spcAft>
            </a:pPr>
            <a:r>
              <a:rPr lang="en-US" sz="3200" smtClean="0">
                <a:solidFill>
                  <a:srgbClr val="FFEAC5"/>
                </a:solidFill>
                <a:latin typeface="Arial" panose="020B0604020202020204" pitchFamily="34" charset="0"/>
                <a:cs typeface="Arial" panose="020B0604020202020204" pitchFamily="34" charset="0"/>
              </a:rPr>
              <a:t>Uses of Statistics</a:t>
            </a: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148"/>
                                        </p:tgtEl>
                                        <p:attrNameLst>
                                          <p:attrName>style.visibility</p:attrName>
                                        </p:attrNameLst>
                                      </p:cBhvr>
                                      <p:to>
                                        <p:strVal val="visible"/>
                                      </p:to>
                                    </p:set>
                                    <p:anim calcmode="lin" valueType="num">
                                      <p:cBhvr additive="base">
                                        <p:cTn id="7" dur="500" fill="hold"/>
                                        <p:tgtEl>
                                          <p:spTgt spid="6148"/>
                                        </p:tgtEl>
                                        <p:attrNameLst>
                                          <p:attrName>ppt_x</p:attrName>
                                        </p:attrNameLst>
                                      </p:cBhvr>
                                      <p:tavLst>
                                        <p:tav tm="0">
                                          <p:val>
                                            <p:strVal val="#ppt_x"/>
                                          </p:val>
                                        </p:tav>
                                        <p:tav tm="100000">
                                          <p:val>
                                            <p:strVal val="#ppt_x"/>
                                          </p:val>
                                        </p:tav>
                                      </p:tavLst>
                                    </p:anim>
                                    <p:anim calcmode="lin" valueType="num">
                                      <p:cBhvr additive="base">
                                        <p:cTn id="8" dur="500" fill="hold"/>
                                        <p:tgtEl>
                                          <p:spTgt spid="6148"/>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149"/>
                                        </p:tgtEl>
                                        <p:attrNameLst>
                                          <p:attrName>style.visibility</p:attrName>
                                        </p:attrNameLst>
                                      </p:cBhvr>
                                      <p:to>
                                        <p:strVal val="visible"/>
                                      </p:to>
                                    </p:set>
                                    <p:anim calcmode="lin" valueType="num">
                                      <p:cBhvr additive="base">
                                        <p:cTn id="11" dur="500" fill="hold"/>
                                        <p:tgtEl>
                                          <p:spTgt spid="6149"/>
                                        </p:tgtEl>
                                        <p:attrNameLst>
                                          <p:attrName>ppt_x</p:attrName>
                                        </p:attrNameLst>
                                      </p:cBhvr>
                                      <p:tavLst>
                                        <p:tav tm="0">
                                          <p:val>
                                            <p:strVal val="#ppt_x"/>
                                          </p:val>
                                        </p:tav>
                                        <p:tav tm="100000">
                                          <p:val>
                                            <p:strVal val="#ppt_x"/>
                                          </p:val>
                                        </p:tav>
                                      </p:tavLst>
                                    </p:anim>
                                    <p:anim calcmode="lin" valueType="num">
                                      <p:cBhvr additive="base">
                                        <p:cTn id="12" dur="500" fill="hold"/>
                                        <p:tgtEl>
                                          <p:spTgt spid="614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4"/>
          <p:cNvSpPr>
            <a:spLocks noChangeArrowheads="1"/>
          </p:cNvSpPr>
          <p:nvPr/>
        </p:nvSpPr>
        <p:spPr bwMode="auto">
          <a:xfrm>
            <a:off x="0" y="0"/>
            <a:ext cx="1841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i="1">
                <a:solidFill>
                  <a:srgbClr val="FFCC00"/>
                </a:solidFill>
                <a:latin typeface="Times New Roman" panose="02020603050405020304" pitchFamily="18" charset="0"/>
              </a:defRPr>
            </a:lvl1pPr>
            <a:lvl2pPr marL="742950" indent="-285750">
              <a:defRPr sz="1400" b="1" i="1">
                <a:solidFill>
                  <a:srgbClr val="FFCC00"/>
                </a:solidFill>
                <a:latin typeface="Times New Roman" panose="02020603050405020304" pitchFamily="18" charset="0"/>
              </a:defRPr>
            </a:lvl2pPr>
            <a:lvl3pPr marL="1143000" indent="-228600">
              <a:defRPr sz="1400" b="1" i="1">
                <a:solidFill>
                  <a:srgbClr val="FFCC00"/>
                </a:solidFill>
                <a:latin typeface="Times New Roman" panose="02020603050405020304" pitchFamily="18" charset="0"/>
              </a:defRPr>
            </a:lvl3pPr>
            <a:lvl4pPr marL="1600200" indent="-228600">
              <a:defRPr sz="1400" b="1" i="1">
                <a:solidFill>
                  <a:srgbClr val="FFCC00"/>
                </a:solidFill>
                <a:latin typeface="Times New Roman" panose="02020603050405020304" pitchFamily="18" charset="0"/>
              </a:defRPr>
            </a:lvl4pPr>
            <a:lvl5pPr marL="2057400" indent="-228600">
              <a:defRPr sz="1400" b="1" i="1">
                <a:solidFill>
                  <a:srgbClr val="FFCC00"/>
                </a:solidFill>
                <a:latin typeface="Times New Roman" panose="02020603050405020304" pitchFamily="18" charset="0"/>
              </a:defRPr>
            </a:lvl5pPr>
            <a:lvl6pPr marL="2514600" indent="-228600" eaLnBrk="0" fontAlgn="base" hangingPunct="0">
              <a:spcBef>
                <a:spcPct val="0"/>
              </a:spcBef>
              <a:spcAft>
                <a:spcPct val="0"/>
              </a:spcAft>
              <a:defRPr sz="1400" b="1" i="1">
                <a:solidFill>
                  <a:srgbClr val="FFCC00"/>
                </a:solidFill>
                <a:latin typeface="Times New Roman" panose="02020603050405020304" pitchFamily="18" charset="0"/>
              </a:defRPr>
            </a:lvl6pPr>
            <a:lvl7pPr marL="2971800" indent="-228600" eaLnBrk="0" fontAlgn="base" hangingPunct="0">
              <a:spcBef>
                <a:spcPct val="0"/>
              </a:spcBef>
              <a:spcAft>
                <a:spcPct val="0"/>
              </a:spcAft>
              <a:defRPr sz="1400" b="1" i="1">
                <a:solidFill>
                  <a:srgbClr val="FFCC00"/>
                </a:solidFill>
                <a:latin typeface="Times New Roman" panose="02020603050405020304" pitchFamily="18" charset="0"/>
              </a:defRPr>
            </a:lvl7pPr>
            <a:lvl8pPr marL="3429000" indent="-228600" eaLnBrk="0" fontAlgn="base" hangingPunct="0">
              <a:spcBef>
                <a:spcPct val="0"/>
              </a:spcBef>
              <a:spcAft>
                <a:spcPct val="0"/>
              </a:spcAft>
              <a:defRPr sz="1400" b="1" i="1">
                <a:solidFill>
                  <a:srgbClr val="FFCC00"/>
                </a:solidFill>
                <a:latin typeface="Times New Roman" panose="02020603050405020304" pitchFamily="18" charset="0"/>
              </a:defRPr>
            </a:lvl8pPr>
            <a:lvl9pPr marL="3886200" indent="-228600" eaLnBrk="0" fontAlgn="base" hangingPunct="0">
              <a:spcBef>
                <a:spcPct val="0"/>
              </a:spcBef>
              <a:spcAft>
                <a:spcPct val="0"/>
              </a:spcAft>
              <a:defRPr sz="1400" b="1" i="1">
                <a:solidFill>
                  <a:srgbClr val="FFCC00"/>
                </a:solidFill>
                <a:latin typeface="Times New Roman" panose="02020603050405020304" pitchFamily="18" charset="0"/>
              </a:defRPr>
            </a:lvl9pPr>
          </a:lstStyle>
          <a:p>
            <a:pPr eaLnBrk="0" fontAlgn="base" hangingPunct="0">
              <a:spcBef>
                <a:spcPct val="50000"/>
              </a:spcBef>
              <a:spcAft>
                <a:spcPct val="0"/>
              </a:spcAft>
            </a:pPr>
            <a:endParaRPr lang="en-US" smtClean="0">
              <a:solidFill>
                <a:srgbClr val="FFEAC5"/>
              </a:solidFill>
              <a:latin typeface="Book Antiqua" panose="02040602050305030304" pitchFamily="18" charset="0"/>
            </a:endParaRPr>
          </a:p>
        </p:txBody>
      </p:sp>
      <p:sp>
        <p:nvSpPr>
          <p:cNvPr id="6148" name="Rectangle 7"/>
          <p:cNvSpPr>
            <a:spLocks noChangeArrowheads="1"/>
          </p:cNvSpPr>
          <p:nvPr/>
        </p:nvSpPr>
        <p:spPr bwMode="auto">
          <a:xfrm>
            <a:off x="184150" y="836613"/>
            <a:ext cx="8113713" cy="4376737"/>
          </a:xfrm>
          <a:prstGeom prst="rect">
            <a:avLst/>
          </a:prstGeom>
          <a:solidFill>
            <a:schemeClr val="tx2">
              <a:lumMod val="95000"/>
            </a:schemeClr>
          </a:solidFill>
          <a:ln>
            <a:noFill/>
          </a:ln>
          <a:effectLst/>
        </p:spPr>
        <p:txBody>
          <a:bodyPr>
            <a:spAutoFit/>
          </a:bodyPr>
          <a:lstStyle>
            <a:lvl1pPr>
              <a:defRPr sz="1400" b="1" i="1">
                <a:solidFill>
                  <a:srgbClr val="FFCC00"/>
                </a:solidFill>
                <a:latin typeface="Times New Roman" panose="02020603050405020304" pitchFamily="18" charset="0"/>
              </a:defRPr>
            </a:lvl1pPr>
            <a:lvl2pPr marL="742950" indent="-285750">
              <a:defRPr sz="1400" b="1" i="1">
                <a:solidFill>
                  <a:srgbClr val="FFCC00"/>
                </a:solidFill>
                <a:latin typeface="Times New Roman" panose="02020603050405020304" pitchFamily="18" charset="0"/>
              </a:defRPr>
            </a:lvl2pPr>
            <a:lvl3pPr marL="1143000" indent="-228600">
              <a:defRPr sz="1400" b="1" i="1">
                <a:solidFill>
                  <a:srgbClr val="FFCC00"/>
                </a:solidFill>
                <a:latin typeface="Times New Roman" panose="02020603050405020304" pitchFamily="18" charset="0"/>
              </a:defRPr>
            </a:lvl3pPr>
            <a:lvl4pPr marL="1600200" indent="-228600">
              <a:defRPr sz="1400" b="1" i="1">
                <a:solidFill>
                  <a:srgbClr val="FFCC00"/>
                </a:solidFill>
                <a:latin typeface="Times New Roman" panose="02020603050405020304" pitchFamily="18" charset="0"/>
              </a:defRPr>
            </a:lvl4pPr>
            <a:lvl5pPr marL="2057400" indent="-228600">
              <a:defRPr sz="1400" b="1" i="1">
                <a:solidFill>
                  <a:srgbClr val="FFCC00"/>
                </a:solidFill>
                <a:latin typeface="Times New Roman" panose="02020603050405020304" pitchFamily="18" charset="0"/>
              </a:defRPr>
            </a:lvl5pPr>
            <a:lvl6pPr marL="2514600" indent="-228600" eaLnBrk="0" fontAlgn="base" hangingPunct="0">
              <a:spcBef>
                <a:spcPct val="0"/>
              </a:spcBef>
              <a:spcAft>
                <a:spcPct val="0"/>
              </a:spcAft>
              <a:defRPr sz="1400" b="1" i="1">
                <a:solidFill>
                  <a:srgbClr val="FFCC00"/>
                </a:solidFill>
                <a:latin typeface="Times New Roman" panose="02020603050405020304" pitchFamily="18" charset="0"/>
              </a:defRPr>
            </a:lvl6pPr>
            <a:lvl7pPr marL="2971800" indent="-228600" eaLnBrk="0" fontAlgn="base" hangingPunct="0">
              <a:spcBef>
                <a:spcPct val="0"/>
              </a:spcBef>
              <a:spcAft>
                <a:spcPct val="0"/>
              </a:spcAft>
              <a:defRPr sz="1400" b="1" i="1">
                <a:solidFill>
                  <a:srgbClr val="FFCC00"/>
                </a:solidFill>
                <a:latin typeface="Times New Roman" panose="02020603050405020304" pitchFamily="18" charset="0"/>
              </a:defRPr>
            </a:lvl7pPr>
            <a:lvl8pPr marL="3429000" indent="-228600" eaLnBrk="0" fontAlgn="base" hangingPunct="0">
              <a:spcBef>
                <a:spcPct val="0"/>
              </a:spcBef>
              <a:spcAft>
                <a:spcPct val="0"/>
              </a:spcAft>
              <a:defRPr sz="1400" b="1" i="1">
                <a:solidFill>
                  <a:srgbClr val="FFCC00"/>
                </a:solidFill>
                <a:latin typeface="Times New Roman" panose="02020603050405020304" pitchFamily="18" charset="0"/>
              </a:defRPr>
            </a:lvl8pPr>
            <a:lvl9pPr marL="3886200" indent="-228600" eaLnBrk="0" fontAlgn="base" hangingPunct="0">
              <a:spcBef>
                <a:spcPct val="0"/>
              </a:spcBef>
              <a:spcAft>
                <a:spcPct val="0"/>
              </a:spcAft>
              <a:defRPr sz="1400" b="1" i="1">
                <a:solidFill>
                  <a:srgbClr val="FFCC00"/>
                </a:solidFill>
                <a:latin typeface="Times New Roman" panose="02020603050405020304" pitchFamily="18" charset="0"/>
              </a:defRPr>
            </a:lvl9pPr>
          </a:lstStyle>
          <a:p>
            <a:pPr eaLnBrk="0" fontAlgn="base" hangingPunct="0">
              <a:spcBef>
                <a:spcPct val="20000"/>
              </a:spcBef>
              <a:spcAft>
                <a:spcPct val="0"/>
              </a:spcAft>
              <a:buClr>
                <a:srgbClr val="404960"/>
              </a:buClr>
              <a:buSzPct val="65000"/>
              <a:buFont typeface="Wingdings" panose="05000000000000000000" pitchFamily="2" charset="2"/>
              <a:buNone/>
              <a:defRPr/>
            </a:pPr>
            <a:r>
              <a:rPr lang="en-US" sz="2400" b="0" i="0" dirty="0" smtClean="0">
                <a:solidFill>
                  <a:srgbClr val="000000"/>
                </a:solidFill>
              </a:rPr>
              <a:t>Duties of people with knowledge in statistics</a:t>
            </a:r>
          </a:p>
          <a:p>
            <a:pPr eaLnBrk="0" fontAlgn="base" hangingPunct="0">
              <a:spcBef>
                <a:spcPct val="20000"/>
              </a:spcBef>
              <a:spcAft>
                <a:spcPct val="0"/>
              </a:spcAft>
              <a:buClr>
                <a:srgbClr val="404960"/>
              </a:buClr>
              <a:buSzPct val="65000"/>
              <a:buFont typeface="Wingdings" panose="05000000000000000000" pitchFamily="2" charset="2"/>
              <a:buNone/>
              <a:defRPr/>
            </a:pPr>
            <a:endParaRPr lang="en-US" sz="2400" b="0" i="0" dirty="0" smtClean="0">
              <a:solidFill>
                <a:srgbClr val="000000"/>
              </a:solidFill>
            </a:endParaRPr>
          </a:p>
          <a:p>
            <a:pPr marL="457200" indent="-457200" eaLnBrk="0" fontAlgn="base" hangingPunct="0">
              <a:spcBef>
                <a:spcPct val="20000"/>
              </a:spcBef>
              <a:spcAft>
                <a:spcPct val="0"/>
              </a:spcAft>
              <a:buClr>
                <a:srgbClr val="404960"/>
              </a:buClr>
              <a:buSzPct val="65000"/>
              <a:buFont typeface="Wingdings" panose="05000000000000000000" pitchFamily="2" charset="2"/>
              <a:buChar char="ü"/>
              <a:defRPr/>
            </a:pPr>
            <a:r>
              <a:rPr lang="en-US" sz="2400" b="0" i="0" dirty="0" smtClean="0">
                <a:solidFill>
                  <a:srgbClr val="000000"/>
                </a:solidFill>
              </a:rPr>
              <a:t>Design surveys and experiments to obtain data (un-processed information) at a minimum cost</a:t>
            </a:r>
          </a:p>
          <a:p>
            <a:pPr marL="457200" indent="-457200" eaLnBrk="0" fontAlgn="base" hangingPunct="0">
              <a:spcBef>
                <a:spcPct val="20000"/>
              </a:spcBef>
              <a:spcAft>
                <a:spcPct val="0"/>
              </a:spcAft>
              <a:buClr>
                <a:srgbClr val="404960"/>
              </a:buClr>
              <a:buSzPct val="65000"/>
              <a:buFont typeface="Wingdings" panose="05000000000000000000" pitchFamily="2" charset="2"/>
              <a:buChar char="ü"/>
              <a:defRPr/>
            </a:pPr>
            <a:endParaRPr lang="en-US" sz="2400" b="0" i="0" dirty="0" smtClean="0">
              <a:solidFill>
                <a:srgbClr val="000000"/>
              </a:solidFill>
            </a:endParaRPr>
          </a:p>
          <a:p>
            <a:pPr marL="457200" indent="-457200" eaLnBrk="0" fontAlgn="base" hangingPunct="0">
              <a:spcBef>
                <a:spcPct val="20000"/>
              </a:spcBef>
              <a:spcAft>
                <a:spcPct val="0"/>
              </a:spcAft>
              <a:buClr>
                <a:srgbClr val="404960"/>
              </a:buClr>
              <a:buSzPct val="65000"/>
              <a:buFont typeface="Wingdings" panose="05000000000000000000" pitchFamily="2" charset="2"/>
              <a:buChar char="ü"/>
              <a:defRPr/>
            </a:pPr>
            <a:r>
              <a:rPr lang="en-US" sz="2400" b="0" i="0" dirty="0" smtClean="0">
                <a:solidFill>
                  <a:srgbClr val="000000"/>
                </a:solidFill>
              </a:rPr>
              <a:t>Seek for appropriate statistical method for analyzing the data </a:t>
            </a:r>
          </a:p>
          <a:p>
            <a:pPr marL="457200" indent="-457200" eaLnBrk="0" fontAlgn="base" hangingPunct="0">
              <a:spcBef>
                <a:spcPct val="20000"/>
              </a:spcBef>
              <a:spcAft>
                <a:spcPct val="0"/>
              </a:spcAft>
              <a:buClr>
                <a:srgbClr val="404960"/>
              </a:buClr>
              <a:buSzPct val="65000"/>
              <a:buFont typeface="Wingdings" panose="05000000000000000000" pitchFamily="2" charset="2"/>
              <a:buChar char="ü"/>
              <a:defRPr/>
            </a:pPr>
            <a:endParaRPr lang="en-US" sz="2400" b="0" i="0" dirty="0" smtClean="0">
              <a:solidFill>
                <a:srgbClr val="000000"/>
              </a:solidFill>
            </a:endParaRPr>
          </a:p>
          <a:p>
            <a:pPr marL="457200" indent="-457200" eaLnBrk="0" fontAlgn="base" hangingPunct="0">
              <a:spcBef>
                <a:spcPct val="20000"/>
              </a:spcBef>
              <a:spcAft>
                <a:spcPct val="0"/>
              </a:spcAft>
              <a:buClr>
                <a:srgbClr val="404960"/>
              </a:buClr>
              <a:buSzPct val="65000"/>
              <a:buFont typeface="Wingdings" panose="05000000000000000000" pitchFamily="2" charset="2"/>
              <a:buChar char="ü"/>
              <a:defRPr/>
            </a:pPr>
            <a:r>
              <a:rPr lang="en-US" sz="2400" b="0" i="0" dirty="0" smtClean="0">
                <a:solidFill>
                  <a:srgbClr val="000000"/>
                </a:solidFill>
              </a:rPr>
              <a:t>Assist in making inference from the analysis</a:t>
            </a:r>
          </a:p>
          <a:p>
            <a:pPr marL="457200" indent="-457200" eaLnBrk="0" fontAlgn="base" hangingPunct="0">
              <a:spcBef>
                <a:spcPct val="20000"/>
              </a:spcBef>
              <a:spcAft>
                <a:spcPct val="0"/>
              </a:spcAft>
              <a:buClr>
                <a:srgbClr val="404960"/>
              </a:buClr>
              <a:buSzPct val="65000"/>
              <a:buFont typeface="Wingdings" panose="05000000000000000000" pitchFamily="2" charset="2"/>
              <a:buChar char="ü"/>
              <a:defRPr/>
            </a:pPr>
            <a:endParaRPr lang="en-US" sz="2400" b="0" i="0" dirty="0" smtClean="0">
              <a:solidFill>
                <a:srgbClr val="000000"/>
              </a:solidFill>
            </a:endParaRPr>
          </a:p>
          <a:p>
            <a:pPr marL="457200" indent="-457200" eaLnBrk="0" fontAlgn="base" hangingPunct="0">
              <a:spcBef>
                <a:spcPct val="20000"/>
              </a:spcBef>
              <a:spcAft>
                <a:spcPct val="0"/>
              </a:spcAft>
              <a:buClr>
                <a:srgbClr val="404960"/>
              </a:buClr>
              <a:buSzPct val="65000"/>
              <a:buFont typeface="Wingdings" panose="05000000000000000000" pitchFamily="2" charset="2"/>
              <a:buChar char="ü"/>
              <a:defRPr/>
            </a:pPr>
            <a:r>
              <a:rPr lang="en-US" sz="2400" b="0" i="0" dirty="0" smtClean="0">
                <a:solidFill>
                  <a:srgbClr val="000000"/>
                </a:solidFill>
              </a:rPr>
              <a:t>Support decision making</a:t>
            </a:r>
          </a:p>
        </p:txBody>
      </p:sp>
      <p:sp>
        <p:nvSpPr>
          <p:cNvPr id="8196" name="Rectangle 5"/>
          <p:cNvSpPr>
            <a:spLocks noGrp="1" noChangeArrowheads="1"/>
          </p:cNvSpPr>
          <p:nvPr/>
        </p:nvSpPr>
        <p:spPr bwMode="auto">
          <a:xfrm>
            <a:off x="0" y="0"/>
            <a:ext cx="9144000" cy="604838"/>
          </a:xfrm>
          <a:prstGeom prst="rect">
            <a:avLst/>
          </a:prstGeom>
          <a:solidFill>
            <a:srgbClr val="009900"/>
          </a:solidFill>
          <a:ln w="9525">
            <a:solidFill>
              <a:srgbClr val="009900"/>
            </a:solidFill>
            <a:miter lim="800000"/>
            <a:headEnd/>
            <a:tailEnd/>
          </a:ln>
        </p:spPr>
        <p:txBody>
          <a:bodyPr anchor="ctr"/>
          <a:lstStyle>
            <a:lvl1pPr>
              <a:defRPr sz="1400" b="1" i="1">
                <a:solidFill>
                  <a:srgbClr val="FFCC00"/>
                </a:solidFill>
                <a:latin typeface="Times New Roman" panose="02020603050405020304" pitchFamily="18" charset="0"/>
              </a:defRPr>
            </a:lvl1pPr>
            <a:lvl2pPr marL="742950" indent="-285750">
              <a:defRPr sz="1400" b="1" i="1">
                <a:solidFill>
                  <a:srgbClr val="FFCC00"/>
                </a:solidFill>
                <a:latin typeface="Times New Roman" panose="02020603050405020304" pitchFamily="18" charset="0"/>
              </a:defRPr>
            </a:lvl2pPr>
            <a:lvl3pPr marL="1143000" indent="-228600">
              <a:defRPr sz="1400" b="1" i="1">
                <a:solidFill>
                  <a:srgbClr val="FFCC00"/>
                </a:solidFill>
                <a:latin typeface="Times New Roman" panose="02020603050405020304" pitchFamily="18" charset="0"/>
              </a:defRPr>
            </a:lvl3pPr>
            <a:lvl4pPr marL="1600200" indent="-228600">
              <a:defRPr sz="1400" b="1" i="1">
                <a:solidFill>
                  <a:srgbClr val="FFCC00"/>
                </a:solidFill>
                <a:latin typeface="Times New Roman" panose="02020603050405020304" pitchFamily="18" charset="0"/>
              </a:defRPr>
            </a:lvl4pPr>
            <a:lvl5pPr marL="2057400" indent="-228600">
              <a:defRPr sz="1400" b="1" i="1">
                <a:solidFill>
                  <a:srgbClr val="FFCC00"/>
                </a:solidFill>
                <a:latin typeface="Times New Roman" panose="02020603050405020304" pitchFamily="18" charset="0"/>
              </a:defRPr>
            </a:lvl5pPr>
            <a:lvl6pPr marL="2514600" indent="-228600" eaLnBrk="0" fontAlgn="base" hangingPunct="0">
              <a:spcBef>
                <a:spcPct val="0"/>
              </a:spcBef>
              <a:spcAft>
                <a:spcPct val="0"/>
              </a:spcAft>
              <a:defRPr sz="1400" b="1" i="1">
                <a:solidFill>
                  <a:srgbClr val="FFCC00"/>
                </a:solidFill>
                <a:latin typeface="Times New Roman" panose="02020603050405020304" pitchFamily="18" charset="0"/>
              </a:defRPr>
            </a:lvl6pPr>
            <a:lvl7pPr marL="2971800" indent="-228600" eaLnBrk="0" fontAlgn="base" hangingPunct="0">
              <a:spcBef>
                <a:spcPct val="0"/>
              </a:spcBef>
              <a:spcAft>
                <a:spcPct val="0"/>
              </a:spcAft>
              <a:defRPr sz="1400" b="1" i="1">
                <a:solidFill>
                  <a:srgbClr val="FFCC00"/>
                </a:solidFill>
                <a:latin typeface="Times New Roman" panose="02020603050405020304" pitchFamily="18" charset="0"/>
              </a:defRPr>
            </a:lvl7pPr>
            <a:lvl8pPr marL="3429000" indent="-228600" eaLnBrk="0" fontAlgn="base" hangingPunct="0">
              <a:spcBef>
                <a:spcPct val="0"/>
              </a:spcBef>
              <a:spcAft>
                <a:spcPct val="0"/>
              </a:spcAft>
              <a:defRPr sz="1400" b="1" i="1">
                <a:solidFill>
                  <a:srgbClr val="FFCC00"/>
                </a:solidFill>
                <a:latin typeface="Times New Roman" panose="02020603050405020304" pitchFamily="18" charset="0"/>
              </a:defRPr>
            </a:lvl8pPr>
            <a:lvl9pPr marL="3886200" indent="-228600" eaLnBrk="0" fontAlgn="base" hangingPunct="0">
              <a:spcBef>
                <a:spcPct val="0"/>
              </a:spcBef>
              <a:spcAft>
                <a:spcPct val="0"/>
              </a:spcAft>
              <a:defRPr sz="1400" b="1" i="1">
                <a:solidFill>
                  <a:srgbClr val="FFCC00"/>
                </a:solidFill>
                <a:latin typeface="Times New Roman" panose="02020603050405020304" pitchFamily="18" charset="0"/>
              </a:defRPr>
            </a:lvl9pPr>
          </a:lstStyle>
          <a:p>
            <a:pPr fontAlgn="base">
              <a:lnSpc>
                <a:spcPct val="90000"/>
              </a:lnSpc>
              <a:spcBef>
                <a:spcPct val="0"/>
              </a:spcBef>
              <a:spcAft>
                <a:spcPct val="0"/>
              </a:spcAft>
            </a:pPr>
            <a:r>
              <a:rPr lang="en-US" sz="3200" i="0" smtClean="0">
                <a:solidFill>
                  <a:srgbClr val="FFEAC5"/>
                </a:solidFill>
                <a:latin typeface="Arial" panose="020B0604020202020204" pitchFamily="34" charset="0"/>
                <a:cs typeface="Arial" panose="020B0604020202020204" pitchFamily="34" charset="0"/>
              </a:rPr>
              <a:t>Duties of Statistician</a:t>
            </a: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6148">
                                            <p:txEl>
                                              <p:pRg st="2" end="2"/>
                                            </p:txEl>
                                          </p:spTgt>
                                        </p:tgtEl>
                                        <p:attrNameLst>
                                          <p:attrName>style.visibility</p:attrName>
                                        </p:attrNameLst>
                                      </p:cBhvr>
                                      <p:to>
                                        <p:strVal val="visible"/>
                                      </p:to>
                                    </p:set>
                                    <p:anim calcmode="lin" valueType="num">
                                      <p:cBhvr additive="base">
                                        <p:cTn id="7" dur="500" fill="hold"/>
                                        <p:tgtEl>
                                          <p:spTgt spid="6148">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14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6148">
                                            <p:txEl>
                                              <p:pRg st="4" end="4"/>
                                            </p:txEl>
                                          </p:spTgt>
                                        </p:tgtEl>
                                        <p:attrNameLst>
                                          <p:attrName>style.visibility</p:attrName>
                                        </p:attrNameLst>
                                      </p:cBhvr>
                                      <p:to>
                                        <p:strVal val="visible"/>
                                      </p:to>
                                    </p:set>
                                    <p:anim calcmode="lin" valueType="num">
                                      <p:cBhvr additive="base">
                                        <p:cTn id="13" dur="500" fill="hold"/>
                                        <p:tgtEl>
                                          <p:spTgt spid="6148">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148">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6148">
                                            <p:txEl>
                                              <p:pRg st="6" end="6"/>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nodeType="clickEffect">
                                  <p:stCondLst>
                                    <p:cond delay="0"/>
                                  </p:stCondLst>
                                  <p:childTnLst>
                                    <p:set>
                                      <p:cBhvr>
                                        <p:cTn id="22" dur="1" fill="hold">
                                          <p:stCondLst>
                                            <p:cond delay="0"/>
                                          </p:stCondLst>
                                        </p:cTn>
                                        <p:tgtEl>
                                          <p:spTgt spid="6148">
                                            <p:txEl>
                                              <p:pRg st="8" end="8"/>
                                            </p:txEl>
                                          </p:spTgt>
                                        </p:tgtEl>
                                        <p:attrNameLst>
                                          <p:attrName>style.visibility</p:attrName>
                                        </p:attrNameLst>
                                      </p:cBhvr>
                                      <p:to>
                                        <p:strVal val="visible"/>
                                      </p:to>
                                    </p:set>
                                    <p:anim calcmode="lin" valueType="num">
                                      <p:cBhvr additive="base">
                                        <p:cTn id="23" dur="500" fill="hold"/>
                                        <p:tgtEl>
                                          <p:spTgt spid="6148">
                                            <p:txEl>
                                              <p:pRg st="8" end="8"/>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6148">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Rectangle 4"/>
          <p:cNvSpPr>
            <a:spLocks noChangeArrowheads="1"/>
          </p:cNvSpPr>
          <p:nvPr/>
        </p:nvSpPr>
        <p:spPr bwMode="auto">
          <a:xfrm>
            <a:off x="0" y="0"/>
            <a:ext cx="1841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i="1">
                <a:solidFill>
                  <a:srgbClr val="FFCC00"/>
                </a:solidFill>
                <a:latin typeface="Times New Roman" panose="02020603050405020304" pitchFamily="18" charset="0"/>
              </a:defRPr>
            </a:lvl1pPr>
            <a:lvl2pPr marL="742950" indent="-285750">
              <a:defRPr sz="1400" b="1" i="1">
                <a:solidFill>
                  <a:srgbClr val="FFCC00"/>
                </a:solidFill>
                <a:latin typeface="Times New Roman" panose="02020603050405020304" pitchFamily="18" charset="0"/>
              </a:defRPr>
            </a:lvl2pPr>
            <a:lvl3pPr marL="1143000" indent="-228600">
              <a:defRPr sz="1400" b="1" i="1">
                <a:solidFill>
                  <a:srgbClr val="FFCC00"/>
                </a:solidFill>
                <a:latin typeface="Times New Roman" panose="02020603050405020304" pitchFamily="18" charset="0"/>
              </a:defRPr>
            </a:lvl3pPr>
            <a:lvl4pPr marL="1600200" indent="-228600">
              <a:defRPr sz="1400" b="1" i="1">
                <a:solidFill>
                  <a:srgbClr val="FFCC00"/>
                </a:solidFill>
                <a:latin typeface="Times New Roman" panose="02020603050405020304" pitchFamily="18" charset="0"/>
              </a:defRPr>
            </a:lvl4pPr>
            <a:lvl5pPr marL="2057400" indent="-228600">
              <a:defRPr sz="1400" b="1" i="1">
                <a:solidFill>
                  <a:srgbClr val="FFCC00"/>
                </a:solidFill>
                <a:latin typeface="Times New Roman" panose="02020603050405020304" pitchFamily="18" charset="0"/>
              </a:defRPr>
            </a:lvl5pPr>
            <a:lvl6pPr marL="2514600" indent="-228600" eaLnBrk="0" fontAlgn="base" hangingPunct="0">
              <a:spcBef>
                <a:spcPct val="0"/>
              </a:spcBef>
              <a:spcAft>
                <a:spcPct val="0"/>
              </a:spcAft>
              <a:defRPr sz="1400" b="1" i="1">
                <a:solidFill>
                  <a:srgbClr val="FFCC00"/>
                </a:solidFill>
                <a:latin typeface="Times New Roman" panose="02020603050405020304" pitchFamily="18" charset="0"/>
              </a:defRPr>
            </a:lvl6pPr>
            <a:lvl7pPr marL="2971800" indent="-228600" eaLnBrk="0" fontAlgn="base" hangingPunct="0">
              <a:spcBef>
                <a:spcPct val="0"/>
              </a:spcBef>
              <a:spcAft>
                <a:spcPct val="0"/>
              </a:spcAft>
              <a:defRPr sz="1400" b="1" i="1">
                <a:solidFill>
                  <a:srgbClr val="FFCC00"/>
                </a:solidFill>
                <a:latin typeface="Times New Roman" panose="02020603050405020304" pitchFamily="18" charset="0"/>
              </a:defRPr>
            </a:lvl7pPr>
            <a:lvl8pPr marL="3429000" indent="-228600" eaLnBrk="0" fontAlgn="base" hangingPunct="0">
              <a:spcBef>
                <a:spcPct val="0"/>
              </a:spcBef>
              <a:spcAft>
                <a:spcPct val="0"/>
              </a:spcAft>
              <a:defRPr sz="1400" b="1" i="1">
                <a:solidFill>
                  <a:srgbClr val="FFCC00"/>
                </a:solidFill>
                <a:latin typeface="Times New Roman" panose="02020603050405020304" pitchFamily="18" charset="0"/>
              </a:defRPr>
            </a:lvl8pPr>
            <a:lvl9pPr marL="3886200" indent="-228600" eaLnBrk="0" fontAlgn="base" hangingPunct="0">
              <a:spcBef>
                <a:spcPct val="0"/>
              </a:spcBef>
              <a:spcAft>
                <a:spcPct val="0"/>
              </a:spcAft>
              <a:defRPr sz="1400" b="1" i="1">
                <a:solidFill>
                  <a:srgbClr val="FFCC00"/>
                </a:solidFill>
                <a:latin typeface="Times New Roman" panose="02020603050405020304" pitchFamily="18" charset="0"/>
              </a:defRPr>
            </a:lvl9pPr>
          </a:lstStyle>
          <a:p>
            <a:pPr eaLnBrk="0" fontAlgn="base" hangingPunct="0">
              <a:spcBef>
                <a:spcPct val="50000"/>
              </a:spcBef>
              <a:spcAft>
                <a:spcPct val="0"/>
              </a:spcAft>
            </a:pPr>
            <a:endParaRPr lang="en-US" smtClean="0">
              <a:solidFill>
                <a:srgbClr val="FFEAC5"/>
              </a:solidFill>
              <a:latin typeface="Book Antiqua" panose="02040602050305030304" pitchFamily="18" charset="0"/>
            </a:endParaRPr>
          </a:p>
        </p:txBody>
      </p:sp>
      <p:sp>
        <p:nvSpPr>
          <p:cNvPr id="9219" name="Rectangle 5"/>
          <p:cNvSpPr>
            <a:spLocks noGrp="1" noChangeArrowheads="1"/>
          </p:cNvSpPr>
          <p:nvPr/>
        </p:nvSpPr>
        <p:spPr bwMode="auto">
          <a:xfrm>
            <a:off x="0" y="0"/>
            <a:ext cx="9144000" cy="604838"/>
          </a:xfrm>
          <a:prstGeom prst="rect">
            <a:avLst/>
          </a:prstGeom>
          <a:solidFill>
            <a:srgbClr val="009900"/>
          </a:solidFill>
          <a:ln w="9525">
            <a:solidFill>
              <a:srgbClr val="009900"/>
            </a:solidFill>
            <a:miter lim="800000"/>
            <a:headEnd/>
            <a:tailEnd/>
          </a:ln>
        </p:spPr>
        <p:txBody>
          <a:bodyPr anchor="ctr"/>
          <a:lstStyle>
            <a:lvl1pPr>
              <a:defRPr sz="1400" b="1" i="1">
                <a:solidFill>
                  <a:srgbClr val="FFCC00"/>
                </a:solidFill>
                <a:latin typeface="Times New Roman" panose="02020603050405020304" pitchFamily="18" charset="0"/>
              </a:defRPr>
            </a:lvl1pPr>
            <a:lvl2pPr marL="742950" indent="-285750">
              <a:defRPr sz="1400" b="1" i="1">
                <a:solidFill>
                  <a:srgbClr val="FFCC00"/>
                </a:solidFill>
                <a:latin typeface="Times New Roman" panose="02020603050405020304" pitchFamily="18" charset="0"/>
              </a:defRPr>
            </a:lvl2pPr>
            <a:lvl3pPr marL="1143000" indent="-228600">
              <a:defRPr sz="1400" b="1" i="1">
                <a:solidFill>
                  <a:srgbClr val="FFCC00"/>
                </a:solidFill>
                <a:latin typeface="Times New Roman" panose="02020603050405020304" pitchFamily="18" charset="0"/>
              </a:defRPr>
            </a:lvl3pPr>
            <a:lvl4pPr marL="1600200" indent="-228600">
              <a:defRPr sz="1400" b="1" i="1">
                <a:solidFill>
                  <a:srgbClr val="FFCC00"/>
                </a:solidFill>
                <a:latin typeface="Times New Roman" panose="02020603050405020304" pitchFamily="18" charset="0"/>
              </a:defRPr>
            </a:lvl4pPr>
            <a:lvl5pPr marL="2057400" indent="-228600">
              <a:defRPr sz="1400" b="1" i="1">
                <a:solidFill>
                  <a:srgbClr val="FFCC00"/>
                </a:solidFill>
                <a:latin typeface="Times New Roman" panose="02020603050405020304" pitchFamily="18" charset="0"/>
              </a:defRPr>
            </a:lvl5pPr>
            <a:lvl6pPr marL="2514600" indent="-228600" eaLnBrk="0" fontAlgn="base" hangingPunct="0">
              <a:spcBef>
                <a:spcPct val="0"/>
              </a:spcBef>
              <a:spcAft>
                <a:spcPct val="0"/>
              </a:spcAft>
              <a:defRPr sz="1400" b="1" i="1">
                <a:solidFill>
                  <a:srgbClr val="FFCC00"/>
                </a:solidFill>
                <a:latin typeface="Times New Roman" panose="02020603050405020304" pitchFamily="18" charset="0"/>
              </a:defRPr>
            </a:lvl6pPr>
            <a:lvl7pPr marL="2971800" indent="-228600" eaLnBrk="0" fontAlgn="base" hangingPunct="0">
              <a:spcBef>
                <a:spcPct val="0"/>
              </a:spcBef>
              <a:spcAft>
                <a:spcPct val="0"/>
              </a:spcAft>
              <a:defRPr sz="1400" b="1" i="1">
                <a:solidFill>
                  <a:srgbClr val="FFCC00"/>
                </a:solidFill>
                <a:latin typeface="Times New Roman" panose="02020603050405020304" pitchFamily="18" charset="0"/>
              </a:defRPr>
            </a:lvl7pPr>
            <a:lvl8pPr marL="3429000" indent="-228600" eaLnBrk="0" fontAlgn="base" hangingPunct="0">
              <a:spcBef>
                <a:spcPct val="0"/>
              </a:spcBef>
              <a:spcAft>
                <a:spcPct val="0"/>
              </a:spcAft>
              <a:defRPr sz="1400" b="1" i="1">
                <a:solidFill>
                  <a:srgbClr val="FFCC00"/>
                </a:solidFill>
                <a:latin typeface="Times New Roman" panose="02020603050405020304" pitchFamily="18" charset="0"/>
              </a:defRPr>
            </a:lvl8pPr>
            <a:lvl9pPr marL="3886200" indent="-228600" eaLnBrk="0" fontAlgn="base" hangingPunct="0">
              <a:spcBef>
                <a:spcPct val="0"/>
              </a:spcBef>
              <a:spcAft>
                <a:spcPct val="0"/>
              </a:spcAft>
              <a:defRPr sz="1400" b="1" i="1">
                <a:solidFill>
                  <a:srgbClr val="FFCC00"/>
                </a:solidFill>
                <a:latin typeface="Times New Roman" panose="02020603050405020304" pitchFamily="18" charset="0"/>
              </a:defRPr>
            </a:lvl9pPr>
          </a:lstStyle>
          <a:p>
            <a:pPr fontAlgn="base">
              <a:lnSpc>
                <a:spcPct val="90000"/>
              </a:lnSpc>
              <a:spcBef>
                <a:spcPct val="0"/>
              </a:spcBef>
              <a:spcAft>
                <a:spcPct val="0"/>
              </a:spcAft>
            </a:pPr>
            <a:r>
              <a:rPr lang="en-US" sz="3200" i="0" smtClean="0">
                <a:solidFill>
                  <a:srgbClr val="FFEAC5"/>
                </a:solidFill>
                <a:latin typeface="Arial" panose="020B0604020202020204" pitchFamily="34" charset="0"/>
                <a:cs typeface="Arial" panose="020B0604020202020204" pitchFamily="34" charset="0"/>
              </a:rPr>
              <a:t>Notable packages for statistical analysis</a:t>
            </a:r>
          </a:p>
        </p:txBody>
      </p:sp>
      <p:sp>
        <p:nvSpPr>
          <p:cNvPr id="8196" name="Rectangle 8"/>
          <p:cNvSpPr>
            <a:spLocks noChangeArrowheads="1"/>
          </p:cNvSpPr>
          <p:nvPr/>
        </p:nvSpPr>
        <p:spPr bwMode="auto">
          <a:xfrm>
            <a:off x="604838" y="944563"/>
            <a:ext cx="7934325" cy="3786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1400" b="1" i="1">
                <a:solidFill>
                  <a:srgbClr val="FFCC00"/>
                </a:solidFill>
                <a:latin typeface="Times New Roman" panose="02020603050405020304" pitchFamily="18" charset="0"/>
              </a:defRPr>
            </a:lvl1pPr>
            <a:lvl2pPr marL="742950" indent="-285750">
              <a:defRPr sz="1400" b="1" i="1">
                <a:solidFill>
                  <a:srgbClr val="FFCC00"/>
                </a:solidFill>
                <a:latin typeface="Times New Roman" panose="02020603050405020304" pitchFamily="18" charset="0"/>
              </a:defRPr>
            </a:lvl2pPr>
            <a:lvl3pPr marL="1143000" indent="-228600">
              <a:defRPr sz="1400" b="1" i="1">
                <a:solidFill>
                  <a:srgbClr val="FFCC00"/>
                </a:solidFill>
                <a:latin typeface="Times New Roman" panose="02020603050405020304" pitchFamily="18" charset="0"/>
              </a:defRPr>
            </a:lvl3pPr>
            <a:lvl4pPr marL="1600200" indent="-228600">
              <a:defRPr sz="1400" b="1" i="1">
                <a:solidFill>
                  <a:srgbClr val="FFCC00"/>
                </a:solidFill>
                <a:latin typeface="Times New Roman" panose="02020603050405020304" pitchFamily="18" charset="0"/>
              </a:defRPr>
            </a:lvl4pPr>
            <a:lvl5pPr marL="2057400" indent="-228600">
              <a:defRPr sz="1400" b="1" i="1">
                <a:solidFill>
                  <a:srgbClr val="FFCC00"/>
                </a:solidFill>
                <a:latin typeface="Times New Roman" panose="02020603050405020304" pitchFamily="18" charset="0"/>
              </a:defRPr>
            </a:lvl5pPr>
            <a:lvl6pPr marL="2514600" indent="-228600" eaLnBrk="0" fontAlgn="base" hangingPunct="0">
              <a:spcBef>
                <a:spcPct val="0"/>
              </a:spcBef>
              <a:spcAft>
                <a:spcPct val="0"/>
              </a:spcAft>
              <a:defRPr sz="1400" b="1" i="1">
                <a:solidFill>
                  <a:srgbClr val="FFCC00"/>
                </a:solidFill>
                <a:latin typeface="Times New Roman" panose="02020603050405020304" pitchFamily="18" charset="0"/>
              </a:defRPr>
            </a:lvl6pPr>
            <a:lvl7pPr marL="2971800" indent="-228600" eaLnBrk="0" fontAlgn="base" hangingPunct="0">
              <a:spcBef>
                <a:spcPct val="0"/>
              </a:spcBef>
              <a:spcAft>
                <a:spcPct val="0"/>
              </a:spcAft>
              <a:defRPr sz="1400" b="1" i="1">
                <a:solidFill>
                  <a:srgbClr val="FFCC00"/>
                </a:solidFill>
                <a:latin typeface="Times New Roman" panose="02020603050405020304" pitchFamily="18" charset="0"/>
              </a:defRPr>
            </a:lvl7pPr>
            <a:lvl8pPr marL="3429000" indent="-228600" eaLnBrk="0" fontAlgn="base" hangingPunct="0">
              <a:spcBef>
                <a:spcPct val="0"/>
              </a:spcBef>
              <a:spcAft>
                <a:spcPct val="0"/>
              </a:spcAft>
              <a:defRPr sz="1400" b="1" i="1">
                <a:solidFill>
                  <a:srgbClr val="FFCC00"/>
                </a:solidFill>
                <a:latin typeface="Times New Roman" panose="02020603050405020304" pitchFamily="18" charset="0"/>
              </a:defRPr>
            </a:lvl8pPr>
            <a:lvl9pPr marL="3886200" indent="-228600" eaLnBrk="0" fontAlgn="base" hangingPunct="0">
              <a:spcBef>
                <a:spcPct val="0"/>
              </a:spcBef>
              <a:spcAft>
                <a:spcPct val="0"/>
              </a:spcAft>
              <a:defRPr sz="1400" b="1" i="1">
                <a:solidFill>
                  <a:srgbClr val="FFCC00"/>
                </a:solidFill>
                <a:latin typeface="Times New Roman" panose="02020603050405020304" pitchFamily="18" charset="0"/>
              </a:defRPr>
            </a:lvl9pPr>
          </a:lstStyle>
          <a:p>
            <a:pPr eaLnBrk="0" fontAlgn="base" hangingPunct="0">
              <a:spcBef>
                <a:spcPct val="0"/>
              </a:spcBef>
              <a:spcAft>
                <a:spcPct val="0"/>
              </a:spcAft>
              <a:buFont typeface="Arial" panose="020B0604020202020204" pitchFamily="34" charset="0"/>
              <a:buChar char="•"/>
            </a:pPr>
            <a:r>
              <a:rPr lang="en-US" sz="2400" i="0" smtClean="0">
                <a:solidFill>
                  <a:srgbClr val="993300"/>
                </a:solidFill>
              </a:rPr>
              <a:t>Statistical Package for Social Sciences (SPSS)</a:t>
            </a:r>
          </a:p>
          <a:p>
            <a:pPr eaLnBrk="0" fontAlgn="base" hangingPunct="0">
              <a:spcBef>
                <a:spcPct val="0"/>
              </a:spcBef>
              <a:spcAft>
                <a:spcPct val="0"/>
              </a:spcAft>
              <a:buFont typeface="Arial" panose="020B0604020202020204" pitchFamily="34" charset="0"/>
              <a:buChar char="•"/>
            </a:pPr>
            <a:r>
              <a:rPr lang="en-US" sz="2400" i="0" smtClean="0">
                <a:solidFill>
                  <a:srgbClr val="993300"/>
                </a:solidFill>
              </a:rPr>
              <a:t>SAS (Statistical Analysis System)</a:t>
            </a:r>
          </a:p>
          <a:p>
            <a:pPr eaLnBrk="0" fontAlgn="base" hangingPunct="0">
              <a:spcBef>
                <a:spcPct val="0"/>
              </a:spcBef>
              <a:spcAft>
                <a:spcPct val="0"/>
              </a:spcAft>
              <a:buFont typeface="Arial" panose="020B0604020202020204" pitchFamily="34" charset="0"/>
              <a:buChar char="•"/>
            </a:pPr>
            <a:r>
              <a:rPr lang="en-US" sz="2400" i="0" smtClean="0">
                <a:solidFill>
                  <a:srgbClr val="993300"/>
                </a:solidFill>
              </a:rPr>
              <a:t>Stata</a:t>
            </a:r>
          </a:p>
          <a:p>
            <a:pPr eaLnBrk="0" fontAlgn="base" hangingPunct="0">
              <a:spcBef>
                <a:spcPct val="0"/>
              </a:spcBef>
              <a:spcAft>
                <a:spcPct val="0"/>
              </a:spcAft>
              <a:buFont typeface="Arial" panose="020B0604020202020204" pitchFamily="34" charset="0"/>
              <a:buChar char="•"/>
            </a:pPr>
            <a:r>
              <a:rPr lang="en-US" sz="2400" i="0" smtClean="0">
                <a:solidFill>
                  <a:srgbClr val="993300"/>
                </a:solidFill>
              </a:rPr>
              <a:t>MINITAB</a:t>
            </a:r>
          </a:p>
          <a:p>
            <a:pPr eaLnBrk="0" fontAlgn="base" hangingPunct="0">
              <a:spcBef>
                <a:spcPct val="0"/>
              </a:spcBef>
              <a:spcAft>
                <a:spcPct val="0"/>
              </a:spcAft>
              <a:buFont typeface="Arial" panose="020B0604020202020204" pitchFamily="34" charset="0"/>
              <a:buChar char="•"/>
            </a:pPr>
            <a:r>
              <a:rPr lang="en-US" sz="2400" i="0" smtClean="0">
                <a:solidFill>
                  <a:srgbClr val="993300"/>
                </a:solidFill>
              </a:rPr>
              <a:t>MATLAB</a:t>
            </a:r>
          </a:p>
          <a:p>
            <a:pPr eaLnBrk="0" fontAlgn="base" hangingPunct="0">
              <a:spcBef>
                <a:spcPct val="0"/>
              </a:spcBef>
              <a:spcAft>
                <a:spcPct val="0"/>
              </a:spcAft>
              <a:buFont typeface="Arial" panose="020B0604020202020204" pitchFamily="34" charset="0"/>
              <a:buChar char="•"/>
            </a:pPr>
            <a:r>
              <a:rPr lang="en-US" sz="2400" i="0" smtClean="0">
                <a:solidFill>
                  <a:srgbClr val="993300"/>
                </a:solidFill>
              </a:rPr>
              <a:t>R</a:t>
            </a:r>
          </a:p>
          <a:p>
            <a:pPr eaLnBrk="0" fontAlgn="base" hangingPunct="0">
              <a:spcBef>
                <a:spcPct val="0"/>
              </a:spcBef>
              <a:spcAft>
                <a:spcPct val="0"/>
              </a:spcAft>
              <a:buFont typeface="Arial" panose="020B0604020202020204" pitchFamily="34" charset="0"/>
              <a:buChar char="•"/>
            </a:pPr>
            <a:r>
              <a:rPr lang="en-US" sz="2400" i="0" smtClean="0">
                <a:solidFill>
                  <a:srgbClr val="993300"/>
                </a:solidFill>
              </a:rPr>
              <a:t>GENSTAT</a:t>
            </a:r>
          </a:p>
          <a:p>
            <a:pPr eaLnBrk="0" fontAlgn="base" hangingPunct="0">
              <a:spcBef>
                <a:spcPct val="0"/>
              </a:spcBef>
              <a:spcAft>
                <a:spcPct val="0"/>
              </a:spcAft>
              <a:buFont typeface="Arial" panose="020B0604020202020204" pitchFamily="34" charset="0"/>
              <a:buChar char="•"/>
            </a:pPr>
            <a:r>
              <a:rPr lang="en-US" sz="2400" i="0" smtClean="0">
                <a:solidFill>
                  <a:srgbClr val="993300"/>
                </a:solidFill>
              </a:rPr>
              <a:t>Microsoft Excell</a:t>
            </a:r>
          </a:p>
          <a:p>
            <a:pPr eaLnBrk="0" fontAlgn="base" hangingPunct="0">
              <a:spcBef>
                <a:spcPct val="0"/>
              </a:spcBef>
              <a:spcAft>
                <a:spcPct val="0"/>
              </a:spcAft>
              <a:buFont typeface="Arial" panose="020B0604020202020204" pitchFamily="34" charset="0"/>
              <a:buChar char="•"/>
            </a:pPr>
            <a:endParaRPr lang="en-US" sz="2400" i="0" smtClean="0">
              <a:solidFill>
                <a:srgbClr val="993300"/>
              </a:solidFill>
            </a:endParaRPr>
          </a:p>
          <a:p>
            <a:pPr eaLnBrk="0" fontAlgn="base" hangingPunct="0">
              <a:spcBef>
                <a:spcPct val="0"/>
              </a:spcBef>
              <a:spcAft>
                <a:spcPct val="0"/>
              </a:spcAft>
              <a:buFont typeface="Arial" panose="020B0604020202020204" pitchFamily="34" charset="0"/>
              <a:buChar char="•"/>
            </a:pPr>
            <a:endParaRPr lang="en-US" sz="2400" i="0" smtClean="0">
              <a:solidFill>
                <a:srgbClr val="993300"/>
              </a:solidFill>
            </a:endParaRP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196"/>
                                        </p:tgtEl>
                                        <p:attrNameLst>
                                          <p:attrName>style.visibility</p:attrName>
                                        </p:attrNameLst>
                                      </p:cBhvr>
                                      <p:to>
                                        <p:strVal val="visible"/>
                                      </p:to>
                                    </p:set>
                                    <p:anim calcmode="lin" valueType="num">
                                      <p:cBhvr additive="base">
                                        <p:cTn id="7" dur="500" fill="hold"/>
                                        <p:tgtEl>
                                          <p:spTgt spid="8196"/>
                                        </p:tgtEl>
                                        <p:attrNameLst>
                                          <p:attrName>ppt_x</p:attrName>
                                        </p:attrNameLst>
                                      </p:cBhvr>
                                      <p:tavLst>
                                        <p:tav tm="0">
                                          <p:val>
                                            <p:strVal val="#ppt_x"/>
                                          </p:val>
                                        </p:tav>
                                        <p:tav tm="100000">
                                          <p:val>
                                            <p:strVal val="#ppt_x"/>
                                          </p:val>
                                        </p:tav>
                                      </p:tavLst>
                                    </p:anim>
                                    <p:anim calcmode="lin" valueType="num">
                                      <p:cBhvr additive="base">
                                        <p:cTn id="8" dur="500" fill="hold"/>
                                        <p:tgtEl>
                                          <p:spTgt spid="819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6" grpId="0"/>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2" name="Rectangle 4"/>
          <p:cNvSpPr>
            <a:spLocks noChangeArrowheads="1"/>
          </p:cNvSpPr>
          <p:nvPr/>
        </p:nvSpPr>
        <p:spPr bwMode="auto">
          <a:xfrm>
            <a:off x="0" y="0"/>
            <a:ext cx="1841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i="1">
                <a:solidFill>
                  <a:srgbClr val="FFCC00"/>
                </a:solidFill>
                <a:latin typeface="Times New Roman" panose="02020603050405020304" pitchFamily="18" charset="0"/>
              </a:defRPr>
            </a:lvl1pPr>
            <a:lvl2pPr marL="742950" indent="-285750">
              <a:defRPr sz="1400" b="1" i="1">
                <a:solidFill>
                  <a:srgbClr val="FFCC00"/>
                </a:solidFill>
                <a:latin typeface="Times New Roman" panose="02020603050405020304" pitchFamily="18" charset="0"/>
              </a:defRPr>
            </a:lvl2pPr>
            <a:lvl3pPr marL="1143000" indent="-228600">
              <a:defRPr sz="1400" b="1" i="1">
                <a:solidFill>
                  <a:srgbClr val="FFCC00"/>
                </a:solidFill>
                <a:latin typeface="Times New Roman" panose="02020603050405020304" pitchFamily="18" charset="0"/>
              </a:defRPr>
            </a:lvl3pPr>
            <a:lvl4pPr marL="1600200" indent="-228600">
              <a:defRPr sz="1400" b="1" i="1">
                <a:solidFill>
                  <a:srgbClr val="FFCC00"/>
                </a:solidFill>
                <a:latin typeface="Times New Roman" panose="02020603050405020304" pitchFamily="18" charset="0"/>
              </a:defRPr>
            </a:lvl4pPr>
            <a:lvl5pPr marL="2057400" indent="-228600">
              <a:defRPr sz="1400" b="1" i="1">
                <a:solidFill>
                  <a:srgbClr val="FFCC00"/>
                </a:solidFill>
                <a:latin typeface="Times New Roman" panose="02020603050405020304" pitchFamily="18" charset="0"/>
              </a:defRPr>
            </a:lvl5pPr>
            <a:lvl6pPr marL="2514600" indent="-228600" eaLnBrk="0" fontAlgn="base" hangingPunct="0">
              <a:spcBef>
                <a:spcPct val="0"/>
              </a:spcBef>
              <a:spcAft>
                <a:spcPct val="0"/>
              </a:spcAft>
              <a:defRPr sz="1400" b="1" i="1">
                <a:solidFill>
                  <a:srgbClr val="FFCC00"/>
                </a:solidFill>
                <a:latin typeface="Times New Roman" panose="02020603050405020304" pitchFamily="18" charset="0"/>
              </a:defRPr>
            </a:lvl6pPr>
            <a:lvl7pPr marL="2971800" indent="-228600" eaLnBrk="0" fontAlgn="base" hangingPunct="0">
              <a:spcBef>
                <a:spcPct val="0"/>
              </a:spcBef>
              <a:spcAft>
                <a:spcPct val="0"/>
              </a:spcAft>
              <a:defRPr sz="1400" b="1" i="1">
                <a:solidFill>
                  <a:srgbClr val="FFCC00"/>
                </a:solidFill>
                <a:latin typeface="Times New Roman" panose="02020603050405020304" pitchFamily="18" charset="0"/>
              </a:defRPr>
            </a:lvl7pPr>
            <a:lvl8pPr marL="3429000" indent="-228600" eaLnBrk="0" fontAlgn="base" hangingPunct="0">
              <a:spcBef>
                <a:spcPct val="0"/>
              </a:spcBef>
              <a:spcAft>
                <a:spcPct val="0"/>
              </a:spcAft>
              <a:defRPr sz="1400" b="1" i="1">
                <a:solidFill>
                  <a:srgbClr val="FFCC00"/>
                </a:solidFill>
                <a:latin typeface="Times New Roman" panose="02020603050405020304" pitchFamily="18" charset="0"/>
              </a:defRPr>
            </a:lvl8pPr>
            <a:lvl9pPr marL="3886200" indent="-228600" eaLnBrk="0" fontAlgn="base" hangingPunct="0">
              <a:spcBef>
                <a:spcPct val="0"/>
              </a:spcBef>
              <a:spcAft>
                <a:spcPct val="0"/>
              </a:spcAft>
              <a:defRPr sz="1400" b="1" i="1">
                <a:solidFill>
                  <a:srgbClr val="FFCC00"/>
                </a:solidFill>
                <a:latin typeface="Times New Roman" panose="02020603050405020304" pitchFamily="18" charset="0"/>
              </a:defRPr>
            </a:lvl9pPr>
          </a:lstStyle>
          <a:p>
            <a:pPr eaLnBrk="0" fontAlgn="base" hangingPunct="0">
              <a:spcBef>
                <a:spcPct val="50000"/>
              </a:spcBef>
              <a:spcAft>
                <a:spcPct val="0"/>
              </a:spcAft>
            </a:pPr>
            <a:endParaRPr lang="en-US" smtClean="0">
              <a:solidFill>
                <a:srgbClr val="FFEAC5"/>
              </a:solidFill>
              <a:latin typeface="Book Antiqua" panose="02040602050305030304" pitchFamily="18" charset="0"/>
            </a:endParaRPr>
          </a:p>
        </p:txBody>
      </p:sp>
      <p:sp>
        <p:nvSpPr>
          <p:cNvPr id="10244" name="Rectangle 5"/>
          <p:cNvSpPr>
            <a:spLocks noGrp="1" noChangeArrowheads="1"/>
          </p:cNvSpPr>
          <p:nvPr/>
        </p:nvSpPr>
        <p:spPr bwMode="auto">
          <a:xfrm>
            <a:off x="0" y="0"/>
            <a:ext cx="9144000" cy="604838"/>
          </a:xfrm>
          <a:prstGeom prst="rect">
            <a:avLst/>
          </a:prstGeom>
          <a:solidFill>
            <a:srgbClr val="009900"/>
          </a:solidFill>
          <a:ln w="9525">
            <a:solidFill>
              <a:srgbClr val="009900"/>
            </a:solidFill>
            <a:miter lim="800000"/>
            <a:headEnd/>
            <a:tailEnd/>
          </a:ln>
        </p:spPr>
        <p:txBody>
          <a:bodyPr anchor="ctr"/>
          <a:lstStyle>
            <a:lvl1pPr>
              <a:defRPr sz="1400" b="1" i="1">
                <a:solidFill>
                  <a:srgbClr val="FFCC00"/>
                </a:solidFill>
                <a:latin typeface="Times New Roman" panose="02020603050405020304" pitchFamily="18" charset="0"/>
              </a:defRPr>
            </a:lvl1pPr>
            <a:lvl2pPr marL="742950" indent="-285750">
              <a:defRPr sz="1400" b="1" i="1">
                <a:solidFill>
                  <a:srgbClr val="FFCC00"/>
                </a:solidFill>
                <a:latin typeface="Times New Roman" panose="02020603050405020304" pitchFamily="18" charset="0"/>
              </a:defRPr>
            </a:lvl2pPr>
            <a:lvl3pPr marL="1143000" indent="-228600">
              <a:defRPr sz="1400" b="1" i="1">
                <a:solidFill>
                  <a:srgbClr val="FFCC00"/>
                </a:solidFill>
                <a:latin typeface="Times New Roman" panose="02020603050405020304" pitchFamily="18" charset="0"/>
              </a:defRPr>
            </a:lvl3pPr>
            <a:lvl4pPr marL="1600200" indent="-228600">
              <a:defRPr sz="1400" b="1" i="1">
                <a:solidFill>
                  <a:srgbClr val="FFCC00"/>
                </a:solidFill>
                <a:latin typeface="Times New Roman" panose="02020603050405020304" pitchFamily="18" charset="0"/>
              </a:defRPr>
            </a:lvl4pPr>
            <a:lvl5pPr marL="2057400" indent="-228600">
              <a:defRPr sz="1400" b="1" i="1">
                <a:solidFill>
                  <a:srgbClr val="FFCC00"/>
                </a:solidFill>
                <a:latin typeface="Times New Roman" panose="02020603050405020304" pitchFamily="18" charset="0"/>
              </a:defRPr>
            </a:lvl5pPr>
            <a:lvl6pPr marL="2514600" indent="-228600" eaLnBrk="0" fontAlgn="base" hangingPunct="0">
              <a:spcBef>
                <a:spcPct val="0"/>
              </a:spcBef>
              <a:spcAft>
                <a:spcPct val="0"/>
              </a:spcAft>
              <a:defRPr sz="1400" b="1" i="1">
                <a:solidFill>
                  <a:srgbClr val="FFCC00"/>
                </a:solidFill>
                <a:latin typeface="Times New Roman" panose="02020603050405020304" pitchFamily="18" charset="0"/>
              </a:defRPr>
            </a:lvl6pPr>
            <a:lvl7pPr marL="2971800" indent="-228600" eaLnBrk="0" fontAlgn="base" hangingPunct="0">
              <a:spcBef>
                <a:spcPct val="0"/>
              </a:spcBef>
              <a:spcAft>
                <a:spcPct val="0"/>
              </a:spcAft>
              <a:defRPr sz="1400" b="1" i="1">
                <a:solidFill>
                  <a:srgbClr val="FFCC00"/>
                </a:solidFill>
                <a:latin typeface="Times New Roman" panose="02020603050405020304" pitchFamily="18" charset="0"/>
              </a:defRPr>
            </a:lvl7pPr>
            <a:lvl8pPr marL="3429000" indent="-228600" eaLnBrk="0" fontAlgn="base" hangingPunct="0">
              <a:spcBef>
                <a:spcPct val="0"/>
              </a:spcBef>
              <a:spcAft>
                <a:spcPct val="0"/>
              </a:spcAft>
              <a:defRPr sz="1400" b="1" i="1">
                <a:solidFill>
                  <a:srgbClr val="FFCC00"/>
                </a:solidFill>
                <a:latin typeface="Times New Roman" panose="02020603050405020304" pitchFamily="18" charset="0"/>
              </a:defRPr>
            </a:lvl8pPr>
            <a:lvl9pPr marL="3886200" indent="-228600" eaLnBrk="0" fontAlgn="base" hangingPunct="0">
              <a:spcBef>
                <a:spcPct val="0"/>
              </a:spcBef>
              <a:spcAft>
                <a:spcPct val="0"/>
              </a:spcAft>
              <a:defRPr sz="1400" b="1" i="1">
                <a:solidFill>
                  <a:srgbClr val="FFCC00"/>
                </a:solidFill>
                <a:latin typeface="Times New Roman" panose="02020603050405020304" pitchFamily="18" charset="0"/>
              </a:defRPr>
            </a:lvl9pPr>
          </a:lstStyle>
          <a:p>
            <a:pPr fontAlgn="base">
              <a:lnSpc>
                <a:spcPct val="90000"/>
              </a:lnSpc>
              <a:spcBef>
                <a:spcPct val="0"/>
              </a:spcBef>
              <a:spcAft>
                <a:spcPct val="0"/>
              </a:spcAft>
            </a:pPr>
            <a:r>
              <a:rPr lang="en-US" sz="3200" i="0" smtClean="0">
                <a:solidFill>
                  <a:srgbClr val="FFEAC5"/>
                </a:solidFill>
                <a:latin typeface="Arial" panose="020B0604020202020204" pitchFamily="34" charset="0"/>
                <a:cs typeface="Arial" panose="020B0604020202020204" pitchFamily="34" charset="0"/>
              </a:rPr>
              <a:t>Branches of Statistics</a:t>
            </a:r>
          </a:p>
        </p:txBody>
      </p:sp>
      <p:graphicFrame>
        <p:nvGraphicFramePr>
          <p:cNvPr id="7" name="Diagram 6"/>
          <p:cNvGraphicFramePr/>
          <p:nvPr/>
        </p:nvGraphicFramePr>
        <p:xfrm>
          <a:off x="1524000" y="1676400"/>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p:zoom/>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2" name="Rectangle 4"/>
          <p:cNvSpPr>
            <a:spLocks noChangeArrowheads="1"/>
          </p:cNvSpPr>
          <p:nvPr/>
        </p:nvSpPr>
        <p:spPr bwMode="auto">
          <a:xfrm>
            <a:off x="0" y="0"/>
            <a:ext cx="1841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i="1">
                <a:solidFill>
                  <a:srgbClr val="FFCC00"/>
                </a:solidFill>
                <a:latin typeface="Times New Roman" panose="02020603050405020304" pitchFamily="18" charset="0"/>
              </a:defRPr>
            </a:lvl1pPr>
            <a:lvl2pPr marL="742950" indent="-285750">
              <a:defRPr sz="1400" b="1" i="1">
                <a:solidFill>
                  <a:srgbClr val="FFCC00"/>
                </a:solidFill>
                <a:latin typeface="Times New Roman" panose="02020603050405020304" pitchFamily="18" charset="0"/>
              </a:defRPr>
            </a:lvl2pPr>
            <a:lvl3pPr marL="1143000" indent="-228600">
              <a:defRPr sz="1400" b="1" i="1">
                <a:solidFill>
                  <a:srgbClr val="FFCC00"/>
                </a:solidFill>
                <a:latin typeface="Times New Roman" panose="02020603050405020304" pitchFamily="18" charset="0"/>
              </a:defRPr>
            </a:lvl3pPr>
            <a:lvl4pPr marL="1600200" indent="-228600">
              <a:defRPr sz="1400" b="1" i="1">
                <a:solidFill>
                  <a:srgbClr val="FFCC00"/>
                </a:solidFill>
                <a:latin typeface="Times New Roman" panose="02020603050405020304" pitchFamily="18" charset="0"/>
              </a:defRPr>
            </a:lvl4pPr>
            <a:lvl5pPr marL="2057400" indent="-228600">
              <a:defRPr sz="1400" b="1" i="1">
                <a:solidFill>
                  <a:srgbClr val="FFCC00"/>
                </a:solidFill>
                <a:latin typeface="Times New Roman" panose="02020603050405020304" pitchFamily="18" charset="0"/>
              </a:defRPr>
            </a:lvl5pPr>
            <a:lvl6pPr marL="2514600" indent="-228600" eaLnBrk="0" fontAlgn="base" hangingPunct="0">
              <a:spcBef>
                <a:spcPct val="0"/>
              </a:spcBef>
              <a:spcAft>
                <a:spcPct val="0"/>
              </a:spcAft>
              <a:defRPr sz="1400" b="1" i="1">
                <a:solidFill>
                  <a:srgbClr val="FFCC00"/>
                </a:solidFill>
                <a:latin typeface="Times New Roman" panose="02020603050405020304" pitchFamily="18" charset="0"/>
              </a:defRPr>
            </a:lvl6pPr>
            <a:lvl7pPr marL="2971800" indent="-228600" eaLnBrk="0" fontAlgn="base" hangingPunct="0">
              <a:spcBef>
                <a:spcPct val="0"/>
              </a:spcBef>
              <a:spcAft>
                <a:spcPct val="0"/>
              </a:spcAft>
              <a:defRPr sz="1400" b="1" i="1">
                <a:solidFill>
                  <a:srgbClr val="FFCC00"/>
                </a:solidFill>
                <a:latin typeface="Times New Roman" panose="02020603050405020304" pitchFamily="18" charset="0"/>
              </a:defRPr>
            </a:lvl7pPr>
            <a:lvl8pPr marL="3429000" indent="-228600" eaLnBrk="0" fontAlgn="base" hangingPunct="0">
              <a:spcBef>
                <a:spcPct val="0"/>
              </a:spcBef>
              <a:spcAft>
                <a:spcPct val="0"/>
              </a:spcAft>
              <a:defRPr sz="1400" b="1" i="1">
                <a:solidFill>
                  <a:srgbClr val="FFCC00"/>
                </a:solidFill>
                <a:latin typeface="Times New Roman" panose="02020603050405020304" pitchFamily="18" charset="0"/>
              </a:defRPr>
            </a:lvl8pPr>
            <a:lvl9pPr marL="3886200" indent="-228600" eaLnBrk="0" fontAlgn="base" hangingPunct="0">
              <a:spcBef>
                <a:spcPct val="0"/>
              </a:spcBef>
              <a:spcAft>
                <a:spcPct val="0"/>
              </a:spcAft>
              <a:defRPr sz="1400" b="1" i="1">
                <a:solidFill>
                  <a:srgbClr val="FFCC00"/>
                </a:solidFill>
                <a:latin typeface="Times New Roman" panose="02020603050405020304" pitchFamily="18" charset="0"/>
              </a:defRPr>
            </a:lvl9pPr>
          </a:lstStyle>
          <a:p>
            <a:pPr eaLnBrk="0" fontAlgn="base" hangingPunct="0">
              <a:spcBef>
                <a:spcPct val="50000"/>
              </a:spcBef>
              <a:spcAft>
                <a:spcPct val="0"/>
              </a:spcAft>
            </a:pPr>
            <a:endParaRPr lang="en-US" smtClean="0">
              <a:solidFill>
                <a:srgbClr val="FFEAC5"/>
              </a:solidFill>
              <a:latin typeface="Book Antiqua" panose="02040602050305030304" pitchFamily="18" charset="0"/>
            </a:endParaRPr>
          </a:p>
        </p:txBody>
      </p:sp>
      <p:sp>
        <p:nvSpPr>
          <p:cNvPr id="9223" name="Rectangle 7"/>
          <p:cNvSpPr>
            <a:spLocks noChangeArrowheads="1"/>
          </p:cNvSpPr>
          <p:nvPr/>
        </p:nvSpPr>
        <p:spPr bwMode="auto">
          <a:xfrm>
            <a:off x="255587" y="787761"/>
            <a:ext cx="5100183" cy="1754326"/>
          </a:xfrm>
          <a:prstGeom prst="rect">
            <a:avLst/>
          </a:prstGeom>
          <a:solidFill>
            <a:srgbClr val="9933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fontAlgn="base" hangingPunct="0">
              <a:lnSpc>
                <a:spcPct val="90000"/>
              </a:lnSpc>
              <a:spcBef>
                <a:spcPct val="20000"/>
              </a:spcBef>
              <a:spcAft>
                <a:spcPct val="0"/>
              </a:spcAft>
              <a:buClr>
                <a:srgbClr val="404960"/>
              </a:buClr>
              <a:buSzPct val="65000"/>
              <a:buFont typeface="Wingdings" panose="05000000000000000000" pitchFamily="2" charset="2"/>
              <a:buNone/>
              <a:defRPr/>
            </a:pPr>
            <a:r>
              <a:rPr lang="en-US" sz="2400" b="1" dirty="0">
                <a:solidFill>
                  <a:srgbClr val="FFFFFF"/>
                </a:solidFill>
                <a:effectLst>
                  <a:outerShdw blurRad="38100" dist="38100" dir="2700000" algn="tl">
                    <a:srgbClr val="000000"/>
                  </a:outerShdw>
                </a:effectLst>
              </a:rPr>
              <a:t>Descriptive Statistics</a:t>
            </a:r>
            <a:r>
              <a:rPr lang="en-US" sz="2400" dirty="0">
                <a:solidFill>
                  <a:srgbClr val="FFFFFF"/>
                </a:solidFill>
              </a:rPr>
              <a:t>: consist of </a:t>
            </a:r>
            <a:r>
              <a:rPr lang="en-US" sz="2400" dirty="0" smtClean="0">
                <a:solidFill>
                  <a:srgbClr val="FFFFFF"/>
                </a:solidFill>
              </a:rPr>
              <a:t>organization</a:t>
            </a:r>
            <a:r>
              <a:rPr lang="en-US" sz="2400" dirty="0">
                <a:solidFill>
                  <a:srgbClr val="FFFFFF"/>
                </a:solidFill>
              </a:rPr>
              <a:t>, summarisation, and presentation of data in an informative way</a:t>
            </a:r>
            <a:r>
              <a:rPr lang="en-US" sz="2400" dirty="0" smtClean="0">
                <a:solidFill>
                  <a:srgbClr val="FFFFFF"/>
                </a:solidFill>
              </a:rPr>
              <a:t>. This includes tabular presentation, graphical</a:t>
            </a:r>
            <a:r>
              <a:rPr lang="en-US" sz="2400" dirty="0">
                <a:solidFill>
                  <a:srgbClr val="FFFFFF"/>
                </a:solidFill>
              </a:rPr>
              <a:t> </a:t>
            </a:r>
            <a:r>
              <a:rPr lang="en-US" sz="2400" dirty="0" smtClean="0">
                <a:solidFill>
                  <a:srgbClr val="FFFFFF"/>
                </a:solidFill>
              </a:rPr>
              <a:t>and numerical summaries.  </a:t>
            </a:r>
            <a:endParaRPr lang="en-US" sz="2400" dirty="0">
              <a:solidFill>
                <a:srgbClr val="FFFFFF"/>
              </a:solidFill>
            </a:endParaRPr>
          </a:p>
        </p:txBody>
      </p:sp>
      <p:sp>
        <p:nvSpPr>
          <p:cNvPr id="10244" name="Rectangle 5"/>
          <p:cNvSpPr>
            <a:spLocks noGrp="1" noChangeArrowheads="1"/>
          </p:cNvSpPr>
          <p:nvPr/>
        </p:nvSpPr>
        <p:spPr bwMode="auto">
          <a:xfrm>
            <a:off x="0" y="0"/>
            <a:ext cx="9144000" cy="604838"/>
          </a:xfrm>
          <a:prstGeom prst="rect">
            <a:avLst/>
          </a:prstGeom>
          <a:solidFill>
            <a:srgbClr val="009900"/>
          </a:solidFill>
          <a:ln w="9525">
            <a:solidFill>
              <a:srgbClr val="009900"/>
            </a:solidFill>
            <a:miter lim="800000"/>
            <a:headEnd/>
            <a:tailEnd/>
          </a:ln>
        </p:spPr>
        <p:txBody>
          <a:bodyPr anchor="ctr"/>
          <a:lstStyle>
            <a:lvl1pPr>
              <a:defRPr sz="1400" b="1" i="1">
                <a:solidFill>
                  <a:srgbClr val="FFCC00"/>
                </a:solidFill>
                <a:latin typeface="Times New Roman" panose="02020603050405020304" pitchFamily="18" charset="0"/>
              </a:defRPr>
            </a:lvl1pPr>
            <a:lvl2pPr marL="742950" indent="-285750">
              <a:defRPr sz="1400" b="1" i="1">
                <a:solidFill>
                  <a:srgbClr val="FFCC00"/>
                </a:solidFill>
                <a:latin typeface="Times New Roman" panose="02020603050405020304" pitchFamily="18" charset="0"/>
              </a:defRPr>
            </a:lvl2pPr>
            <a:lvl3pPr marL="1143000" indent="-228600">
              <a:defRPr sz="1400" b="1" i="1">
                <a:solidFill>
                  <a:srgbClr val="FFCC00"/>
                </a:solidFill>
                <a:latin typeface="Times New Roman" panose="02020603050405020304" pitchFamily="18" charset="0"/>
              </a:defRPr>
            </a:lvl3pPr>
            <a:lvl4pPr marL="1600200" indent="-228600">
              <a:defRPr sz="1400" b="1" i="1">
                <a:solidFill>
                  <a:srgbClr val="FFCC00"/>
                </a:solidFill>
                <a:latin typeface="Times New Roman" panose="02020603050405020304" pitchFamily="18" charset="0"/>
              </a:defRPr>
            </a:lvl4pPr>
            <a:lvl5pPr marL="2057400" indent="-228600">
              <a:defRPr sz="1400" b="1" i="1">
                <a:solidFill>
                  <a:srgbClr val="FFCC00"/>
                </a:solidFill>
                <a:latin typeface="Times New Roman" panose="02020603050405020304" pitchFamily="18" charset="0"/>
              </a:defRPr>
            </a:lvl5pPr>
            <a:lvl6pPr marL="2514600" indent="-228600" eaLnBrk="0" fontAlgn="base" hangingPunct="0">
              <a:spcBef>
                <a:spcPct val="0"/>
              </a:spcBef>
              <a:spcAft>
                <a:spcPct val="0"/>
              </a:spcAft>
              <a:defRPr sz="1400" b="1" i="1">
                <a:solidFill>
                  <a:srgbClr val="FFCC00"/>
                </a:solidFill>
                <a:latin typeface="Times New Roman" panose="02020603050405020304" pitchFamily="18" charset="0"/>
              </a:defRPr>
            </a:lvl6pPr>
            <a:lvl7pPr marL="2971800" indent="-228600" eaLnBrk="0" fontAlgn="base" hangingPunct="0">
              <a:spcBef>
                <a:spcPct val="0"/>
              </a:spcBef>
              <a:spcAft>
                <a:spcPct val="0"/>
              </a:spcAft>
              <a:defRPr sz="1400" b="1" i="1">
                <a:solidFill>
                  <a:srgbClr val="FFCC00"/>
                </a:solidFill>
                <a:latin typeface="Times New Roman" panose="02020603050405020304" pitchFamily="18" charset="0"/>
              </a:defRPr>
            </a:lvl7pPr>
            <a:lvl8pPr marL="3429000" indent="-228600" eaLnBrk="0" fontAlgn="base" hangingPunct="0">
              <a:spcBef>
                <a:spcPct val="0"/>
              </a:spcBef>
              <a:spcAft>
                <a:spcPct val="0"/>
              </a:spcAft>
              <a:defRPr sz="1400" b="1" i="1">
                <a:solidFill>
                  <a:srgbClr val="FFCC00"/>
                </a:solidFill>
                <a:latin typeface="Times New Roman" panose="02020603050405020304" pitchFamily="18" charset="0"/>
              </a:defRPr>
            </a:lvl8pPr>
            <a:lvl9pPr marL="3886200" indent="-228600" eaLnBrk="0" fontAlgn="base" hangingPunct="0">
              <a:spcBef>
                <a:spcPct val="0"/>
              </a:spcBef>
              <a:spcAft>
                <a:spcPct val="0"/>
              </a:spcAft>
              <a:defRPr sz="1400" b="1" i="1">
                <a:solidFill>
                  <a:srgbClr val="FFCC00"/>
                </a:solidFill>
                <a:latin typeface="Times New Roman" panose="02020603050405020304" pitchFamily="18" charset="0"/>
              </a:defRPr>
            </a:lvl9pPr>
          </a:lstStyle>
          <a:p>
            <a:pPr fontAlgn="base">
              <a:lnSpc>
                <a:spcPct val="90000"/>
              </a:lnSpc>
              <a:spcBef>
                <a:spcPct val="0"/>
              </a:spcBef>
              <a:spcAft>
                <a:spcPct val="0"/>
              </a:spcAft>
            </a:pPr>
            <a:r>
              <a:rPr lang="en-US" sz="3200" i="0" smtClean="0">
                <a:solidFill>
                  <a:srgbClr val="FFEAC5"/>
                </a:solidFill>
                <a:latin typeface="Arial" panose="020B0604020202020204" pitchFamily="34" charset="0"/>
                <a:cs typeface="Arial" panose="020B0604020202020204" pitchFamily="34" charset="0"/>
              </a:rPr>
              <a:t>Branches of Statistics</a:t>
            </a:r>
          </a:p>
        </p:txBody>
      </p:sp>
      <p:sp>
        <p:nvSpPr>
          <p:cNvPr id="8" name="Rectangle 7"/>
          <p:cNvSpPr>
            <a:spLocks noChangeArrowheads="1"/>
          </p:cNvSpPr>
          <p:nvPr/>
        </p:nvSpPr>
        <p:spPr bwMode="auto">
          <a:xfrm>
            <a:off x="4833212" y="3214189"/>
            <a:ext cx="3681412" cy="3084513"/>
          </a:xfrm>
          <a:prstGeom prst="rect">
            <a:avLst/>
          </a:prstGeom>
          <a:solidFill>
            <a:srgbClr val="9933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lnSpc>
                <a:spcPct val="90000"/>
              </a:lnSpc>
              <a:spcBef>
                <a:spcPct val="20000"/>
              </a:spcBef>
              <a:spcAft>
                <a:spcPct val="0"/>
              </a:spcAft>
              <a:buClr>
                <a:srgbClr val="404960"/>
              </a:buClr>
              <a:buSzPct val="65000"/>
              <a:buFont typeface="Wingdings" panose="05000000000000000000" pitchFamily="2" charset="2"/>
              <a:buNone/>
              <a:defRPr/>
            </a:pPr>
            <a:r>
              <a:rPr lang="en-US" sz="2400" b="1" dirty="0">
                <a:solidFill>
                  <a:srgbClr val="FFFFFF"/>
                </a:solidFill>
                <a:effectLst>
                  <a:outerShdw blurRad="38100" dist="38100" dir="2700000" algn="tl">
                    <a:srgbClr val="000000"/>
                  </a:outerShdw>
                </a:effectLst>
              </a:rPr>
              <a:t>Inferential Statistics</a:t>
            </a:r>
            <a:r>
              <a:rPr lang="en-US" sz="2400" dirty="0">
                <a:solidFill>
                  <a:srgbClr val="FFFFFF"/>
                </a:solidFill>
              </a:rPr>
              <a:t>: consist of </a:t>
            </a:r>
            <a:r>
              <a:rPr lang="en-US" sz="2400" dirty="0" smtClean="0">
                <a:solidFill>
                  <a:srgbClr val="FFFFFF"/>
                </a:solidFill>
              </a:rPr>
              <a:t>generalization </a:t>
            </a:r>
            <a:r>
              <a:rPr lang="en-US" sz="2400" dirty="0">
                <a:solidFill>
                  <a:srgbClr val="FFFFFF"/>
                </a:solidFill>
              </a:rPr>
              <a:t>of the results from sample to population. This includes estimation, hypothesis testing, prediction and determination of relationships among variables.</a:t>
            </a:r>
          </a:p>
        </p:txBody>
      </p:sp>
    </p:spTree>
    <p:extLst>
      <p:ext uri="{BB962C8B-B14F-4D97-AF65-F5344CB8AC3E}">
        <p14:creationId xmlns:p14="http://schemas.microsoft.com/office/powerpoint/2010/main" val="1170241236"/>
      </p:ext>
    </p:extLst>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223"/>
                                        </p:tgtEl>
                                        <p:attrNameLst>
                                          <p:attrName>style.visibility</p:attrName>
                                        </p:attrNameLst>
                                      </p:cBhvr>
                                      <p:to>
                                        <p:strVal val="visible"/>
                                      </p:to>
                                    </p:set>
                                    <p:anim calcmode="lin" valueType="num">
                                      <p:cBhvr additive="base">
                                        <p:cTn id="7" dur="500" fill="hold"/>
                                        <p:tgtEl>
                                          <p:spTgt spid="9223"/>
                                        </p:tgtEl>
                                        <p:attrNameLst>
                                          <p:attrName>ppt_x</p:attrName>
                                        </p:attrNameLst>
                                      </p:cBhvr>
                                      <p:tavLst>
                                        <p:tav tm="0">
                                          <p:val>
                                            <p:strVal val="#ppt_x"/>
                                          </p:val>
                                        </p:tav>
                                        <p:tav tm="100000">
                                          <p:val>
                                            <p:strVal val="#ppt_x"/>
                                          </p:val>
                                        </p:tav>
                                      </p:tavLst>
                                    </p:anim>
                                    <p:anim calcmode="lin" valueType="num">
                                      <p:cBhvr additive="base">
                                        <p:cTn id="8" dur="500" fill="hold"/>
                                        <p:tgtEl>
                                          <p:spTgt spid="9223"/>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3" grpId="0" animBg="1"/>
      <p:bldP spid="8" grpId="0" animBg="1"/>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6" name="Rectangle 4"/>
          <p:cNvSpPr>
            <a:spLocks noChangeArrowheads="1"/>
          </p:cNvSpPr>
          <p:nvPr/>
        </p:nvSpPr>
        <p:spPr bwMode="auto">
          <a:xfrm>
            <a:off x="0" y="0"/>
            <a:ext cx="1841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i="1">
                <a:solidFill>
                  <a:srgbClr val="FFCC00"/>
                </a:solidFill>
                <a:latin typeface="Times New Roman" panose="02020603050405020304" pitchFamily="18" charset="0"/>
              </a:defRPr>
            </a:lvl1pPr>
            <a:lvl2pPr marL="742950" indent="-285750">
              <a:defRPr sz="1400" b="1" i="1">
                <a:solidFill>
                  <a:srgbClr val="FFCC00"/>
                </a:solidFill>
                <a:latin typeface="Times New Roman" panose="02020603050405020304" pitchFamily="18" charset="0"/>
              </a:defRPr>
            </a:lvl2pPr>
            <a:lvl3pPr marL="1143000" indent="-228600">
              <a:defRPr sz="1400" b="1" i="1">
                <a:solidFill>
                  <a:srgbClr val="FFCC00"/>
                </a:solidFill>
                <a:latin typeface="Times New Roman" panose="02020603050405020304" pitchFamily="18" charset="0"/>
              </a:defRPr>
            </a:lvl3pPr>
            <a:lvl4pPr marL="1600200" indent="-228600">
              <a:defRPr sz="1400" b="1" i="1">
                <a:solidFill>
                  <a:srgbClr val="FFCC00"/>
                </a:solidFill>
                <a:latin typeface="Times New Roman" panose="02020603050405020304" pitchFamily="18" charset="0"/>
              </a:defRPr>
            </a:lvl4pPr>
            <a:lvl5pPr marL="2057400" indent="-228600">
              <a:defRPr sz="1400" b="1" i="1">
                <a:solidFill>
                  <a:srgbClr val="FFCC00"/>
                </a:solidFill>
                <a:latin typeface="Times New Roman" panose="02020603050405020304" pitchFamily="18" charset="0"/>
              </a:defRPr>
            </a:lvl5pPr>
            <a:lvl6pPr marL="2514600" indent="-228600" eaLnBrk="0" fontAlgn="base" hangingPunct="0">
              <a:spcBef>
                <a:spcPct val="0"/>
              </a:spcBef>
              <a:spcAft>
                <a:spcPct val="0"/>
              </a:spcAft>
              <a:defRPr sz="1400" b="1" i="1">
                <a:solidFill>
                  <a:srgbClr val="FFCC00"/>
                </a:solidFill>
                <a:latin typeface="Times New Roman" panose="02020603050405020304" pitchFamily="18" charset="0"/>
              </a:defRPr>
            </a:lvl6pPr>
            <a:lvl7pPr marL="2971800" indent="-228600" eaLnBrk="0" fontAlgn="base" hangingPunct="0">
              <a:spcBef>
                <a:spcPct val="0"/>
              </a:spcBef>
              <a:spcAft>
                <a:spcPct val="0"/>
              </a:spcAft>
              <a:defRPr sz="1400" b="1" i="1">
                <a:solidFill>
                  <a:srgbClr val="FFCC00"/>
                </a:solidFill>
                <a:latin typeface="Times New Roman" panose="02020603050405020304" pitchFamily="18" charset="0"/>
              </a:defRPr>
            </a:lvl7pPr>
            <a:lvl8pPr marL="3429000" indent="-228600" eaLnBrk="0" fontAlgn="base" hangingPunct="0">
              <a:spcBef>
                <a:spcPct val="0"/>
              </a:spcBef>
              <a:spcAft>
                <a:spcPct val="0"/>
              </a:spcAft>
              <a:defRPr sz="1400" b="1" i="1">
                <a:solidFill>
                  <a:srgbClr val="FFCC00"/>
                </a:solidFill>
                <a:latin typeface="Times New Roman" panose="02020603050405020304" pitchFamily="18" charset="0"/>
              </a:defRPr>
            </a:lvl8pPr>
            <a:lvl9pPr marL="3886200" indent="-228600" eaLnBrk="0" fontAlgn="base" hangingPunct="0">
              <a:spcBef>
                <a:spcPct val="0"/>
              </a:spcBef>
              <a:spcAft>
                <a:spcPct val="0"/>
              </a:spcAft>
              <a:defRPr sz="1400" b="1" i="1">
                <a:solidFill>
                  <a:srgbClr val="FFCC00"/>
                </a:solidFill>
                <a:latin typeface="Times New Roman" panose="02020603050405020304" pitchFamily="18" charset="0"/>
              </a:defRPr>
            </a:lvl9pPr>
          </a:lstStyle>
          <a:p>
            <a:pPr eaLnBrk="0" fontAlgn="base" hangingPunct="0">
              <a:spcBef>
                <a:spcPct val="50000"/>
              </a:spcBef>
              <a:spcAft>
                <a:spcPct val="0"/>
              </a:spcAft>
            </a:pPr>
            <a:endParaRPr lang="en-US" smtClean="0">
              <a:solidFill>
                <a:srgbClr val="FFEAC5"/>
              </a:solidFill>
              <a:latin typeface="Book Antiqua" panose="02040602050305030304" pitchFamily="18" charset="0"/>
            </a:endParaRPr>
          </a:p>
        </p:txBody>
      </p:sp>
      <p:sp>
        <p:nvSpPr>
          <p:cNvPr id="10245" name="Text Box 5"/>
          <p:cNvSpPr txBox="1">
            <a:spLocks noChangeArrowheads="1"/>
          </p:cNvSpPr>
          <p:nvPr/>
        </p:nvSpPr>
        <p:spPr bwMode="auto">
          <a:xfrm>
            <a:off x="184150" y="1244103"/>
            <a:ext cx="8334375" cy="757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114300">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lvl="1" eaLnBrk="0" fontAlgn="base" hangingPunct="0">
              <a:lnSpc>
                <a:spcPct val="90000"/>
              </a:lnSpc>
              <a:spcBef>
                <a:spcPct val="20000"/>
              </a:spcBef>
              <a:spcAft>
                <a:spcPct val="0"/>
              </a:spcAft>
              <a:buClr>
                <a:srgbClr val="990000"/>
              </a:buClr>
              <a:buSzPct val="65000"/>
              <a:buFont typeface="Wingdings" panose="05000000000000000000" pitchFamily="2" charset="2"/>
              <a:buNone/>
              <a:defRPr/>
            </a:pPr>
            <a:r>
              <a:rPr lang="en-US" dirty="0" smtClean="0">
                <a:solidFill>
                  <a:srgbClr val="000000"/>
                </a:solidFill>
              </a:rPr>
              <a:t>A </a:t>
            </a:r>
            <a:r>
              <a:rPr lang="en-US" b="1" dirty="0" smtClean="0">
                <a:solidFill>
                  <a:srgbClr val="FF6600"/>
                </a:solidFill>
                <a:effectLst>
                  <a:outerShdw blurRad="38100" dist="38100" dir="2700000" algn="tl">
                    <a:srgbClr val="C0C0C0"/>
                  </a:outerShdw>
                </a:effectLst>
              </a:rPr>
              <a:t>Population</a:t>
            </a:r>
            <a:r>
              <a:rPr lang="en-US" dirty="0" smtClean="0">
                <a:solidFill>
                  <a:srgbClr val="009900"/>
                </a:solidFill>
              </a:rPr>
              <a:t> </a:t>
            </a:r>
            <a:r>
              <a:rPr lang="en-US" dirty="0" smtClean="0">
                <a:solidFill>
                  <a:srgbClr val="000000"/>
                </a:solidFill>
              </a:rPr>
              <a:t>consist of all possible individuals, objects, or measurements of interest.</a:t>
            </a:r>
            <a:endParaRPr lang="en-US" b="1" i="1" dirty="0" smtClean="0">
              <a:solidFill>
                <a:srgbClr val="FFCC00"/>
              </a:solidFill>
            </a:endParaRPr>
          </a:p>
        </p:txBody>
      </p:sp>
      <p:sp>
        <p:nvSpPr>
          <p:cNvPr id="10246" name="Text Box 6"/>
          <p:cNvSpPr txBox="1">
            <a:spLocks noChangeArrowheads="1"/>
          </p:cNvSpPr>
          <p:nvPr/>
        </p:nvSpPr>
        <p:spPr bwMode="auto">
          <a:xfrm>
            <a:off x="292100" y="2178050"/>
            <a:ext cx="8520113"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50000"/>
              </a:spcBef>
              <a:spcAft>
                <a:spcPct val="0"/>
              </a:spcAft>
              <a:defRPr/>
            </a:pPr>
            <a:r>
              <a:rPr lang="en-US" sz="2400" dirty="0">
                <a:solidFill>
                  <a:srgbClr val="000000"/>
                </a:solidFill>
              </a:rPr>
              <a:t>A</a:t>
            </a:r>
            <a:r>
              <a:rPr lang="en-US" sz="2400" dirty="0">
                <a:solidFill>
                  <a:srgbClr val="FF6600"/>
                </a:solidFill>
              </a:rPr>
              <a:t> </a:t>
            </a:r>
            <a:r>
              <a:rPr lang="en-US" sz="2400" b="1" dirty="0">
                <a:solidFill>
                  <a:srgbClr val="FF6600"/>
                </a:solidFill>
                <a:effectLst>
                  <a:outerShdw blurRad="38100" dist="38100" dir="2700000" algn="tl">
                    <a:srgbClr val="C0C0C0"/>
                  </a:outerShdw>
                </a:effectLst>
              </a:rPr>
              <a:t>Sample</a:t>
            </a:r>
            <a:r>
              <a:rPr lang="en-US" sz="2400" dirty="0">
                <a:solidFill>
                  <a:srgbClr val="FF6600"/>
                </a:solidFill>
              </a:rPr>
              <a:t> </a:t>
            </a:r>
            <a:r>
              <a:rPr lang="en-US" sz="2400" dirty="0">
                <a:solidFill>
                  <a:srgbClr val="000000"/>
                </a:solidFill>
              </a:rPr>
              <a:t>is a portion, or part, of the population of interest</a:t>
            </a:r>
          </a:p>
        </p:txBody>
      </p:sp>
      <p:sp>
        <p:nvSpPr>
          <p:cNvPr id="11269" name="Rectangle 5"/>
          <p:cNvSpPr>
            <a:spLocks noGrp="1" noChangeArrowheads="1"/>
          </p:cNvSpPr>
          <p:nvPr/>
        </p:nvSpPr>
        <p:spPr bwMode="auto">
          <a:xfrm>
            <a:off x="0" y="0"/>
            <a:ext cx="9144000" cy="604838"/>
          </a:xfrm>
          <a:prstGeom prst="rect">
            <a:avLst/>
          </a:prstGeom>
          <a:solidFill>
            <a:srgbClr val="009900"/>
          </a:solidFill>
          <a:ln w="9525">
            <a:solidFill>
              <a:srgbClr val="009900"/>
            </a:solidFill>
            <a:miter lim="800000"/>
            <a:headEnd/>
            <a:tailEnd/>
          </a:ln>
        </p:spPr>
        <p:txBody>
          <a:bodyPr anchor="ctr"/>
          <a:lstStyle>
            <a:lvl1pPr>
              <a:defRPr sz="1400" b="1" i="1">
                <a:solidFill>
                  <a:srgbClr val="FFCC00"/>
                </a:solidFill>
                <a:latin typeface="Times New Roman" panose="02020603050405020304" pitchFamily="18" charset="0"/>
              </a:defRPr>
            </a:lvl1pPr>
            <a:lvl2pPr marL="742950" indent="-285750">
              <a:defRPr sz="1400" b="1" i="1">
                <a:solidFill>
                  <a:srgbClr val="FFCC00"/>
                </a:solidFill>
                <a:latin typeface="Times New Roman" panose="02020603050405020304" pitchFamily="18" charset="0"/>
              </a:defRPr>
            </a:lvl2pPr>
            <a:lvl3pPr marL="1143000" indent="-228600">
              <a:defRPr sz="1400" b="1" i="1">
                <a:solidFill>
                  <a:srgbClr val="FFCC00"/>
                </a:solidFill>
                <a:latin typeface="Times New Roman" panose="02020603050405020304" pitchFamily="18" charset="0"/>
              </a:defRPr>
            </a:lvl3pPr>
            <a:lvl4pPr marL="1600200" indent="-228600">
              <a:defRPr sz="1400" b="1" i="1">
                <a:solidFill>
                  <a:srgbClr val="FFCC00"/>
                </a:solidFill>
                <a:latin typeface="Times New Roman" panose="02020603050405020304" pitchFamily="18" charset="0"/>
              </a:defRPr>
            </a:lvl4pPr>
            <a:lvl5pPr marL="2057400" indent="-228600">
              <a:defRPr sz="1400" b="1" i="1">
                <a:solidFill>
                  <a:srgbClr val="FFCC00"/>
                </a:solidFill>
                <a:latin typeface="Times New Roman" panose="02020603050405020304" pitchFamily="18" charset="0"/>
              </a:defRPr>
            </a:lvl5pPr>
            <a:lvl6pPr marL="2514600" indent="-228600" eaLnBrk="0" fontAlgn="base" hangingPunct="0">
              <a:spcBef>
                <a:spcPct val="0"/>
              </a:spcBef>
              <a:spcAft>
                <a:spcPct val="0"/>
              </a:spcAft>
              <a:defRPr sz="1400" b="1" i="1">
                <a:solidFill>
                  <a:srgbClr val="FFCC00"/>
                </a:solidFill>
                <a:latin typeface="Times New Roman" panose="02020603050405020304" pitchFamily="18" charset="0"/>
              </a:defRPr>
            </a:lvl6pPr>
            <a:lvl7pPr marL="2971800" indent="-228600" eaLnBrk="0" fontAlgn="base" hangingPunct="0">
              <a:spcBef>
                <a:spcPct val="0"/>
              </a:spcBef>
              <a:spcAft>
                <a:spcPct val="0"/>
              </a:spcAft>
              <a:defRPr sz="1400" b="1" i="1">
                <a:solidFill>
                  <a:srgbClr val="FFCC00"/>
                </a:solidFill>
                <a:latin typeface="Times New Roman" panose="02020603050405020304" pitchFamily="18" charset="0"/>
              </a:defRPr>
            </a:lvl7pPr>
            <a:lvl8pPr marL="3429000" indent="-228600" eaLnBrk="0" fontAlgn="base" hangingPunct="0">
              <a:spcBef>
                <a:spcPct val="0"/>
              </a:spcBef>
              <a:spcAft>
                <a:spcPct val="0"/>
              </a:spcAft>
              <a:defRPr sz="1400" b="1" i="1">
                <a:solidFill>
                  <a:srgbClr val="FFCC00"/>
                </a:solidFill>
                <a:latin typeface="Times New Roman" panose="02020603050405020304" pitchFamily="18" charset="0"/>
              </a:defRPr>
            </a:lvl8pPr>
            <a:lvl9pPr marL="3886200" indent="-228600" eaLnBrk="0" fontAlgn="base" hangingPunct="0">
              <a:spcBef>
                <a:spcPct val="0"/>
              </a:spcBef>
              <a:spcAft>
                <a:spcPct val="0"/>
              </a:spcAft>
              <a:defRPr sz="1400" b="1" i="1">
                <a:solidFill>
                  <a:srgbClr val="FFCC00"/>
                </a:solidFill>
                <a:latin typeface="Times New Roman" panose="02020603050405020304" pitchFamily="18" charset="0"/>
              </a:defRPr>
            </a:lvl9pPr>
          </a:lstStyle>
          <a:p>
            <a:pPr fontAlgn="base">
              <a:lnSpc>
                <a:spcPct val="90000"/>
              </a:lnSpc>
              <a:spcBef>
                <a:spcPct val="0"/>
              </a:spcBef>
              <a:spcAft>
                <a:spcPct val="0"/>
              </a:spcAft>
            </a:pPr>
            <a:r>
              <a:rPr lang="en-US" sz="3200" i="0" dirty="0" smtClean="0">
                <a:solidFill>
                  <a:srgbClr val="FFEAC5"/>
                </a:solidFill>
                <a:latin typeface="Arial" panose="020B0604020202020204" pitchFamily="34" charset="0"/>
                <a:cs typeface="Arial" panose="020B0604020202020204" pitchFamily="34" charset="0"/>
              </a:rPr>
              <a:t>Definition of terms</a:t>
            </a:r>
          </a:p>
        </p:txBody>
      </p:sp>
      <p:sp>
        <p:nvSpPr>
          <p:cNvPr id="7" name="Rectangle 7"/>
          <p:cNvSpPr>
            <a:spLocks noChangeArrowheads="1"/>
          </p:cNvSpPr>
          <p:nvPr/>
        </p:nvSpPr>
        <p:spPr bwMode="auto">
          <a:xfrm>
            <a:off x="292100" y="5367338"/>
            <a:ext cx="844550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i="1">
                <a:solidFill>
                  <a:srgbClr val="FFCC00"/>
                </a:solidFill>
                <a:latin typeface="Times New Roman" panose="02020603050405020304" pitchFamily="18" charset="0"/>
              </a:defRPr>
            </a:lvl1pPr>
            <a:lvl2pPr marL="742950" indent="-285750">
              <a:defRPr sz="1400" b="1" i="1">
                <a:solidFill>
                  <a:srgbClr val="FFCC00"/>
                </a:solidFill>
                <a:latin typeface="Times New Roman" panose="02020603050405020304" pitchFamily="18" charset="0"/>
              </a:defRPr>
            </a:lvl2pPr>
            <a:lvl3pPr marL="1143000" indent="-228600">
              <a:defRPr sz="1400" b="1" i="1">
                <a:solidFill>
                  <a:srgbClr val="FFCC00"/>
                </a:solidFill>
                <a:latin typeface="Times New Roman" panose="02020603050405020304" pitchFamily="18" charset="0"/>
              </a:defRPr>
            </a:lvl3pPr>
            <a:lvl4pPr marL="1600200" indent="-228600">
              <a:defRPr sz="1400" b="1" i="1">
                <a:solidFill>
                  <a:srgbClr val="FFCC00"/>
                </a:solidFill>
                <a:latin typeface="Times New Roman" panose="02020603050405020304" pitchFamily="18" charset="0"/>
              </a:defRPr>
            </a:lvl4pPr>
            <a:lvl5pPr marL="2057400" indent="-228600">
              <a:defRPr sz="1400" b="1" i="1">
                <a:solidFill>
                  <a:srgbClr val="FFCC00"/>
                </a:solidFill>
                <a:latin typeface="Times New Roman" panose="02020603050405020304" pitchFamily="18" charset="0"/>
              </a:defRPr>
            </a:lvl5pPr>
            <a:lvl6pPr marL="2514600" indent="-228600" eaLnBrk="0" fontAlgn="base" hangingPunct="0">
              <a:spcBef>
                <a:spcPct val="0"/>
              </a:spcBef>
              <a:spcAft>
                <a:spcPct val="0"/>
              </a:spcAft>
              <a:defRPr sz="1400" b="1" i="1">
                <a:solidFill>
                  <a:srgbClr val="FFCC00"/>
                </a:solidFill>
                <a:latin typeface="Times New Roman" panose="02020603050405020304" pitchFamily="18" charset="0"/>
              </a:defRPr>
            </a:lvl6pPr>
            <a:lvl7pPr marL="2971800" indent="-228600" eaLnBrk="0" fontAlgn="base" hangingPunct="0">
              <a:spcBef>
                <a:spcPct val="0"/>
              </a:spcBef>
              <a:spcAft>
                <a:spcPct val="0"/>
              </a:spcAft>
              <a:defRPr sz="1400" b="1" i="1">
                <a:solidFill>
                  <a:srgbClr val="FFCC00"/>
                </a:solidFill>
                <a:latin typeface="Times New Roman" panose="02020603050405020304" pitchFamily="18" charset="0"/>
              </a:defRPr>
            </a:lvl7pPr>
            <a:lvl8pPr marL="3429000" indent="-228600" eaLnBrk="0" fontAlgn="base" hangingPunct="0">
              <a:spcBef>
                <a:spcPct val="0"/>
              </a:spcBef>
              <a:spcAft>
                <a:spcPct val="0"/>
              </a:spcAft>
              <a:defRPr sz="1400" b="1" i="1">
                <a:solidFill>
                  <a:srgbClr val="FFCC00"/>
                </a:solidFill>
                <a:latin typeface="Times New Roman" panose="02020603050405020304" pitchFamily="18" charset="0"/>
              </a:defRPr>
            </a:lvl8pPr>
            <a:lvl9pPr marL="3886200" indent="-228600" eaLnBrk="0" fontAlgn="base" hangingPunct="0">
              <a:spcBef>
                <a:spcPct val="0"/>
              </a:spcBef>
              <a:spcAft>
                <a:spcPct val="0"/>
              </a:spcAft>
              <a:defRPr sz="1400" b="1" i="1">
                <a:solidFill>
                  <a:srgbClr val="FFCC00"/>
                </a:solidFill>
                <a:latin typeface="Times New Roman" panose="02020603050405020304" pitchFamily="18" charset="0"/>
              </a:defRPr>
            </a:lvl9pPr>
          </a:lstStyle>
          <a:p>
            <a:pPr eaLnBrk="0" fontAlgn="base" hangingPunct="0">
              <a:spcBef>
                <a:spcPct val="20000"/>
              </a:spcBef>
              <a:spcAft>
                <a:spcPct val="0"/>
              </a:spcAft>
              <a:buClr>
                <a:srgbClr val="404960"/>
              </a:buClr>
              <a:buSzPct val="65000"/>
              <a:buFont typeface="Wingdings" panose="05000000000000000000" pitchFamily="2" charset="2"/>
              <a:buNone/>
            </a:pPr>
            <a:r>
              <a:rPr lang="en-US" sz="2400" i="0" smtClean="0">
                <a:solidFill>
                  <a:srgbClr val="FF0000"/>
                </a:solidFill>
              </a:rPr>
              <a:t>Data set </a:t>
            </a:r>
            <a:r>
              <a:rPr lang="en-US" sz="2400" b="0" i="0" smtClean="0">
                <a:solidFill>
                  <a:srgbClr val="000000"/>
                </a:solidFill>
              </a:rPr>
              <a:t>is a collection of data values. Each value in a data set is called a </a:t>
            </a:r>
            <a:r>
              <a:rPr lang="en-US" sz="2400" i="0" smtClean="0">
                <a:solidFill>
                  <a:srgbClr val="FF3300"/>
                </a:solidFill>
              </a:rPr>
              <a:t>data value </a:t>
            </a:r>
            <a:r>
              <a:rPr lang="en-US" sz="2400" b="0" i="0" smtClean="0">
                <a:solidFill>
                  <a:srgbClr val="000000"/>
                </a:solidFill>
              </a:rPr>
              <a:t>or </a:t>
            </a:r>
            <a:r>
              <a:rPr lang="en-US" sz="2400" i="0" smtClean="0">
                <a:solidFill>
                  <a:srgbClr val="FF3300"/>
                </a:solidFill>
              </a:rPr>
              <a:t>datum</a:t>
            </a:r>
            <a:r>
              <a:rPr lang="en-US" sz="2400" b="0" i="0" smtClean="0">
                <a:solidFill>
                  <a:srgbClr val="000000"/>
                </a:solidFill>
              </a:rPr>
              <a:t>.</a:t>
            </a:r>
          </a:p>
        </p:txBody>
      </p:sp>
      <p:sp>
        <p:nvSpPr>
          <p:cNvPr id="9" name="Text Box 6"/>
          <p:cNvSpPr txBox="1">
            <a:spLocks noChangeArrowheads="1"/>
          </p:cNvSpPr>
          <p:nvPr/>
        </p:nvSpPr>
        <p:spPr bwMode="auto">
          <a:xfrm>
            <a:off x="292100" y="3121025"/>
            <a:ext cx="8520113" cy="830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400" b="1" i="1">
                <a:solidFill>
                  <a:srgbClr val="FFCC00"/>
                </a:solidFill>
                <a:latin typeface="Times New Roman" panose="02020603050405020304" pitchFamily="18" charset="0"/>
              </a:defRPr>
            </a:lvl1pPr>
            <a:lvl2pPr marL="742950" indent="-285750">
              <a:defRPr sz="1400" b="1" i="1">
                <a:solidFill>
                  <a:srgbClr val="FFCC00"/>
                </a:solidFill>
                <a:latin typeface="Times New Roman" panose="02020603050405020304" pitchFamily="18" charset="0"/>
              </a:defRPr>
            </a:lvl2pPr>
            <a:lvl3pPr marL="1143000" indent="-228600">
              <a:defRPr sz="1400" b="1" i="1">
                <a:solidFill>
                  <a:srgbClr val="FFCC00"/>
                </a:solidFill>
                <a:latin typeface="Times New Roman" panose="02020603050405020304" pitchFamily="18" charset="0"/>
              </a:defRPr>
            </a:lvl3pPr>
            <a:lvl4pPr marL="1600200" indent="-228600">
              <a:defRPr sz="1400" b="1" i="1">
                <a:solidFill>
                  <a:srgbClr val="FFCC00"/>
                </a:solidFill>
                <a:latin typeface="Times New Roman" panose="02020603050405020304" pitchFamily="18" charset="0"/>
              </a:defRPr>
            </a:lvl4pPr>
            <a:lvl5pPr marL="2057400" indent="-228600">
              <a:defRPr sz="1400" b="1" i="1">
                <a:solidFill>
                  <a:srgbClr val="FFCC00"/>
                </a:solidFill>
                <a:latin typeface="Times New Roman" panose="02020603050405020304" pitchFamily="18" charset="0"/>
              </a:defRPr>
            </a:lvl5pPr>
            <a:lvl6pPr marL="2514600" indent="-228600" eaLnBrk="0" fontAlgn="base" hangingPunct="0">
              <a:spcBef>
                <a:spcPct val="0"/>
              </a:spcBef>
              <a:spcAft>
                <a:spcPct val="0"/>
              </a:spcAft>
              <a:defRPr sz="1400" b="1" i="1">
                <a:solidFill>
                  <a:srgbClr val="FFCC00"/>
                </a:solidFill>
                <a:latin typeface="Times New Roman" panose="02020603050405020304" pitchFamily="18" charset="0"/>
              </a:defRPr>
            </a:lvl6pPr>
            <a:lvl7pPr marL="2971800" indent="-228600" eaLnBrk="0" fontAlgn="base" hangingPunct="0">
              <a:spcBef>
                <a:spcPct val="0"/>
              </a:spcBef>
              <a:spcAft>
                <a:spcPct val="0"/>
              </a:spcAft>
              <a:defRPr sz="1400" b="1" i="1">
                <a:solidFill>
                  <a:srgbClr val="FFCC00"/>
                </a:solidFill>
                <a:latin typeface="Times New Roman" panose="02020603050405020304" pitchFamily="18" charset="0"/>
              </a:defRPr>
            </a:lvl7pPr>
            <a:lvl8pPr marL="3429000" indent="-228600" eaLnBrk="0" fontAlgn="base" hangingPunct="0">
              <a:spcBef>
                <a:spcPct val="0"/>
              </a:spcBef>
              <a:spcAft>
                <a:spcPct val="0"/>
              </a:spcAft>
              <a:defRPr sz="1400" b="1" i="1">
                <a:solidFill>
                  <a:srgbClr val="FFCC00"/>
                </a:solidFill>
                <a:latin typeface="Times New Roman" panose="02020603050405020304" pitchFamily="18" charset="0"/>
              </a:defRPr>
            </a:lvl8pPr>
            <a:lvl9pPr marL="3886200" indent="-228600" eaLnBrk="0" fontAlgn="base" hangingPunct="0">
              <a:spcBef>
                <a:spcPct val="0"/>
              </a:spcBef>
              <a:spcAft>
                <a:spcPct val="0"/>
              </a:spcAft>
              <a:defRPr sz="1400" b="1" i="1">
                <a:solidFill>
                  <a:srgbClr val="FFCC00"/>
                </a:solidFill>
                <a:latin typeface="Times New Roman" panose="02020603050405020304" pitchFamily="18" charset="0"/>
              </a:defRPr>
            </a:lvl9pPr>
          </a:lstStyle>
          <a:p>
            <a:pPr eaLnBrk="0" fontAlgn="base" hangingPunct="0">
              <a:spcBef>
                <a:spcPct val="20000"/>
              </a:spcBef>
              <a:spcAft>
                <a:spcPct val="0"/>
              </a:spcAft>
              <a:buClr>
                <a:srgbClr val="404960"/>
              </a:buClr>
              <a:buSzPct val="65000"/>
              <a:buFont typeface="Wingdings" panose="05000000000000000000" pitchFamily="2" charset="2"/>
              <a:buNone/>
            </a:pPr>
            <a:r>
              <a:rPr lang="en-US" sz="2400" b="0" i="0" smtClean="0">
                <a:solidFill>
                  <a:srgbClr val="000000"/>
                </a:solidFill>
              </a:rPr>
              <a:t>A </a:t>
            </a:r>
            <a:r>
              <a:rPr lang="en-US" sz="2400" i="0" smtClean="0">
                <a:solidFill>
                  <a:srgbClr val="FF6600"/>
                </a:solidFill>
              </a:rPr>
              <a:t>variable</a:t>
            </a:r>
            <a:r>
              <a:rPr lang="en-US" sz="2400" i="0" smtClean="0">
                <a:solidFill>
                  <a:srgbClr val="000000"/>
                </a:solidFill>
              </a:rPr>
              <a:t> </a:t>
            </a:r>
            <a:r>
              <a:rPr lang="en-US" sz="2400" b="0" i="0" smtClean="0">
                <a:solidFill>
                  <a:srgbClr val="000000"/>
                </a:solidFill>
              </a:rPr>
              <a:t>is a characteristic or attribute that can assume different values</a:t>
            </a:r>
          </a:p>
        </p:txBody>
      </p:sp>
      <p:sp>
        <p:nvSpPr>
          <p:cNvPr id="10" name="Text Box 6"/>
          <p:cNvSpPr txBox="1">
            <a:spLocks noChangeArrowheads="1"/>
          </p:cNvSpPr>
          <p:nvPr/>
        </p:nvSpPr>
        <p:spPr bwMode="auto">
          <a:xfrm>
            <a:off x="312738" y="4189413"/>
            <a:ext cx="8518525" cy="830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400" b="1" i="1">
                <a:solidFill>
                  <a:srgbClr val="FFCC00"/>
                </a:solidFill>
                <a:latin typeface="Times New Roman" panose="02020603050405020304" pitchFamily="18" charset="0"/>
              </a:defRPr>
            </a:lvl1pPr>
            <a:lvl2pPr marL="742950" indent="-285750">
              <a:defRPr sz="1400" b="1" i="1">
                <a:solidFill>
                  <a:srgbClr val="FFCC00"/>
                </a:solidFill>
                <a:latin typeface="Times New Roman" panose="02020603050405020304" pitchFamily="18" charset="0"/>
              </a:defRPr>
            </a:lvl2pPr>
            <a:lvl3pPr marL="1143000" indent="-228600">
              <a:defRPr sz="1400" b="1" i="1">
                <a:solidFill>
                  <a:srgbClr val="FFCC00"/>
                </a:solidFill>
                <a:latin typeface="Times New Roman" panose="02020603050405020304" pitchFamily="18" charset="0"/>
              </a:defRPr>
            </a:lvl3pPr>
            <a:lvl4pPr marL="1600200" indent="-228600">
              <a:defRPr sz="1400" b="1" i="1">
                <a:solidFill>
                  <a:srgbClr val="FFCC00"/>
                </a:solidFill>
                <a:latin typeface="Times New Roman" panose="02020603050405020304" pitchFamily="18" charset="0"/>
              </a:defRPr>
            </a:lvl4pPr>
            <a:lvl5pPr marL="2057400" indent="-228600">
              <a:defRPr sz="1400" b="1" i="1">
                <a:solidFill>
                  <a:srgbClr val="FFCC00"/>
                </a:solidFill>
                <a:latin typeface="Times New Roman" panose="02020603050405020304" pitchFamily="18" charset="0"/>
              </a:defRPr>
            </a:lvl5pPr>
            <a:lvl6pPr marL="2514600" indent="-228600" eaLnBrk="0" fontAlgn="base" hangingPunct="0">
              <a:spcBef>
                <a:spcPct val="0"/>
              </a:spcBef>
              <a:spcAft>
                <a:spcPct val="0"/>
              </a:spcAft>
              <a:defRPr sz="1400" b="1" i="1">
                <a:solidFill>
                  <a:srgbClr val="FFCC00"/>
                </a:solidFill>
                <a:latin typeface="Times New Roman" panose="02020603050405020304" pitchFamily="18" charset="0"/>
              </a:defRPr>
            </a:lvl6pPr>
            <a:lvl7pPr marL="2971800" indent="-228600" eaLnBrk="0" fontAlgn="base" hangingPunct="0">
              <a:spcBef>
                <a:spcPct val="0"/>
              </a:spcBef>
              <a:spcAft>
                <a:spcPct val="0"/>
              </a:spcAft>
              <a:defRPr sz="1400" b="1" i="1">
                <a:solidFill>
                  <a:srgbClr val="FFCC00"/>
                </a:solidFill>
                <a:latin typeface="Times New Roman" panose="02020603050405020304" pitchFamily="18" charset="0"/>
              </a:defRPr>
            </a:lvl7pPr>
            <a:lvl8pPr marL="3429000" indent="-228600" eaLnBrk="0" fontAlgn="base" hangingPunct="0">
              <a:spcBef>
                <a:spcPct val="0"/>
              </a:spcBef>
              <a:spcAft>
                <a:spcPct val="0"/>
              </a:spcAft>
              <a:defRPr sz="1400" b="1" i="1">
                <a:solidFill>
                  <a:srgbClr val="FFCC00"/>
                </a:solidFill>
                <a:latin typeface="Times New Roman" panose="02020603050405020304" pitchFamily="18" charset="0"/>
              </a:defRPr>
            </a:lvl8pPr>
            <a:lvl9pPr marL="3886200" indent="-228600" eaLnBrk="0" fontAlgn="base" hangingPunct="0">
              <a:spcBef>
                <a:spcPct val="0"/>
              </a:spcBef>
              <a:spcAft>
                <a:spcPct val="0"/>
              </a:spcAft>
              <a:defRPr sz="1400" b="1" i="1">
                <a:solidFill>
                  <a:srgbClr val="FFCC00"/>
                </a:solidFill>
                <a:latin typeface="Times New Roman" panose="02020603050405020304" pitchFamily="18" charset="0"/>
              </a:defRPr>
            </a:lvl9pPr>
          </a:lstStyle>
          <a:p>
            <a:pPr eaLnBrk="0" fontAlgn="base" hangingPunct="0">
              <a:spcBef>
                <a:spcPct val="20000"/>
              </a:spcBef>
              <a:spcAft>
                <a:spcPct val="0"/>
              </a:spcAft>
              <a:buClr>
                <a:srgbClr val="404960"/>
              </a:buClr>
              <a:buSzPct val="65000"/>
              <a:buFont typeface="Wingdings" panose="05000000000000000000" pitchFamily="2" charset="2"/>
              <a:buNone/>
            </a:pPr>
            <a:r>
              <a:rPr lang="en-US" sz="2400" i="0" smtClean="0">
                <a:solidFill>
                  <a:srgbClr val="FF6600"/>
                </a:solidFill>
              </a:rPr>
              <a:t>Data</a:t>
            </a:r>
            <a:r>
              <a:rPr lang="en-US" sz="2400" b="0" i="0" smtClean="0">
                <a:solidFill>
                  <a:srgbClr val="000000"/>
                </a:solidFill>
              </a:rPr>
              <a:t> are the values (measurements or observations) that the variable can assume.</a:t>
            </a: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245"/>
                                        </p:tgtEl>
                                        <p:attrNameLst>
                                          <p:attrName>style.visibility</p:attrName>
                                        </p:attrNameLst>
                                      </p:cBhvr>
                                      <p:to>
                                        <p:strVal val="visible"/>
                                      </p:to>
                                    </p:set>
                                    <p:animEffect transition="in" filter="blinds(horizontal)">
                                      <p:cBhvr>
                                        <p:cTn id="7" dur="500"/>
                                        <p:tgtEl>
                                          <p:spTgt spid="1024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246"/>
                                        </p:tgtEl>
                                        <p:attrNameLst>
                                          <p:attrName>style.visibility</p:attrName>
                                        </p:attrNameLst>
                                      </p:cBhvr>
                                      <p:to>
                                        <p:strVal val="visible"/>
                                      </p:to>
                                    </p:set>
                                    <p:animEffect transition="in" filter="blinds(horizontal)">
                                      <p:cBhvr>
                                        <p:cTn id="12" dur="500"/>
                                        <p:tgtEl>
                                          <p:spTgt spid="1024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linds(horizontal)">
                                      <p:cBhvr>
                                        <p:cTn id="17" dur="500"/>
                                        <p:tgtEl>
                                          <p:spTgt spid="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blinds(horizontal)">
                                      <p:cBhvr>
                                        <p:cTn id="22" dur="500"/>
                                        <p:tgtEl>
                                          <p:spTgt spid="1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 calcmode="lin" valueType="num">
                                      <p:cBhvr additive="base">
                                        <p:cTn id="27" dur="500" fill="hold"/>
                                        <p:tgtEl>
                                          <p:spTgt spid="7"/>
                                        </p:tgtEl>
                                        <p:attrNameLst>
                                          <p:attrName>ppt_x</p:attrName>
                                        </p:attrNameLst>
                                      </p:cBhvr>
                                      <p:tavLst>
                                        <p:tav tm="0">
                                          <p:val>
                                            <p:strVal val="#ppt_x"/>
                                          </p:val>
                                        </p:tav>
                                        <p:tav tm="100000">
                                          <p:val>
                                            <p:strVal val="#ppt_x"/>
                                          </p:val>
                                        </p:tav>
                                      </p:tavLst>
                                    </p:anim>
                                    <p:anim calcmode="lin" valueType="num">
                                      <p:cBhvr additive="base">
                                        <p:cTn id="2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5" grpId="0" autoUpdateAnimBg="0"/>
      <p:bldP spid="10246" grpId="0" autoUpdateAnimBg="0"/>
      <p:bldP spid="7" grpId="0"/>
      <p:bldP spid="9" grpId="0" autoUpdateAnimBg="0"/>
      <p:bldP spid="10" grpId="0" autoUpdateAnimBg="0"/>
    </p:bldLst>
  </p:timing>
</p:sld>
</file>

<file path=ppt/theme/theme1.xml><?xml version="1.0" encoding="utf-8"?>
<a:theme xmlns:a="http://schemas.openxmlformats.org/drawingml/2006/main" name="LINDT">
  <a:themeElements>
    <a:clrScheme name="">
      <a:dk1>
        <a:srgbClr val="000000"/>
      </a:dk1>
      <a:lt1>
        <a:srgbClr val="FFEAC5"/>
      </a:lt1>
      <a:dk2>
        <a:srgbClr val="FFFFFF"/>
      </a:dk2>
      <a:lt2>
        <a:srgbClr val="808080"/>
      </a:lt2>
      <a:accent1>
        <a:srgbClr val="FF6600"/>
      </a:accent1>
      <a:accent2>
        <a:srgbClr val="6A789C"/>
      </a:accent2>
      <a:accent3>
        <a:srgbClr val="FFF3DF"/>
      </a:accent3>
      <a:accent4>
        <a:srgbClr val="000000"/>
      </a:accent4>
      <a:accent5>
        <a:srgbClr val="FFB8AA"/>
      </a:accent5>
      <a:accent6>
        <a:srgbClr val="5F6C8D"/>
      </a:accent6>
      <a:hlink>
        <a:srgbClr val="EAFC9C"/>
      </a:hlink>
      <a:folHlink>
        <a:srgbClr val="B2B2B2"/>
      </a:folHlink>
    </a:clrScheme>
    <a:fontScheme name="LINDT">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400" b="1" i="1" u="none" strike="noStrike" cap="none" normalizeH="0" baseline="0" smtClean="0">
            <a:ln>
              <a:noFill/>
            </a:ln>
            <a:solidFill>
              <a:srgbClr val="FFCC00"/>
            </a:solidFill>
            <a:effectLst/>
            <a:latin typeface="Times New Roman" panose="02020603050405020304"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400" b="1" i="1" u="none" strike="noStrike" cap="none" normalizeH="0" baseline="0" smtClean="0">
            <a:ln>
              <a:noFill/>
            </a:ln>
            <a:solidFill>
              <a:srgbClr val="FFCC00"/>
            </a:solidFill>
            <a:effectLst/>
            <a:latin typeface="Times New Roman" panose="02020603050405020304" pitchFamily="18" charset="0"/>
          </a:defRPr>
        </a:defPPr>
      </a:lstStyle>
    </a:lnDef>
  </a:objectDefaults>
  <a:extraClrSchemeLst>
    <a:extraClrScheme>
      <a:clrScheme name="LINDT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LINDT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LINDT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LINDT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LINDT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LINDT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LINDT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IDL ppt temp</Template>
  <TotalTime>2374</TotalTime>
  <Words>1232</Words>
  <Application>Microsoft Office PowerPoint</Application>
  <PresentationFormat>On-screen Show (4:3)</PresentationFormat>
  <Paragraphs>193</Paragraphs>
  <Slides>23</Slides>
  <Notes>7</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23</vt:i4>
      </vt:variant>
    </vt:vector>
  </HeadingPairs>
  <TitlesOfParts>
    <vt:vector size="31" baseType="lpstr">
      <vt:lpstr>Arial</vt:lpstr>
      <vt:lpstr>Book Antiqua</vt:lpstr>
      <vt:lpstr>Calibri</vt:lpstr>
      <vt:lpstr>Futura Md BT</vt:lpstr>
      <vt:lpstr>Times New Roman</vt:lpstr>
      <vt:lpstr>Wingdings</vt:lpstr>
      <vt:lpstr>LINDT</vt:lpstr>
      <vt:lpstr>Flash Document</vt:lpstr>
      <vt:lpstr>PowerPoint Presentation</vt:lpstr>
      <vt:lpstr>PowerPoint Presentation</vt:lpstr>
      <vt:lpstr>PowerPoint Presentation</vt:lpstr>
      <vt:lpstr>Who Uses Statistics?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Data Collection</vt:lpstr>
      <vt:lpstr>Data collection</vt:lpstr>
      <vt:lpstr>Secondary Source of Data</vt:lpstr>
      <vt:lpstr>Secondary Source of Data</vt:lpstr>
      <vt:lpstr>Primary Source of Data</vt:lpstr>
      <vt:lpstr>Primary Source of Data</vt:lpstr>
      <vt:lpstr>Choice of Data Sources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ISD 458</dc:title>
  <dc:creator>Simon Appiah</dc:creator>
  <cp:lastModifiedBy>Dr Ogonos</cp:lastModifiedBy>
  <cp:revision>30</cp:revision>
  <cp:lastPrinted>2020-04-23T12:00:10Z</cp:lastPrinted>
  <dcterms:created xsi:type="dcterms:W3CDTF">2016-11-18T16:11:40Z</dcterms:created>
  <dcterms:modified xsi:type="dcterms:W3CDTF">2020-04-23T12:02:12Z</dcterms:modified>
</cp:coreProperties>
</file>