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3" r:id="rId1"/>
  </p:sldMasterIdLst>
  <p:notesMasterIdLst>
    <p:notesMasterId r:id="rId25"/>
  </p:notes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71" r:id="rId9"/>
    <p:sldId id="268" r:id="rId10"/>
    <p:sldId id="272" r:id="rId11"/>
    <p:sldId id="269" r:id="rId12"/>
    <p:sldId id="273" r:id="rId13"/>
    <p:sldId id="274" r:id="rId14"/>
    <p:sldId id="275" r:id="rId15"/>
    <p:sldId id="276" r:id="rId16"/>
    <p:sldId id="277" r:id="rId17"/>
    <p:sldId id="278" r:id="rId18"/>
    <p:sldId id="266" r:id="rId19"/>
    <p:sldId id="265" r:id="rId20"/>
    <p:sldId id="270" r:id="rId21"/>
    <p:sldId id="279" r:id="rId22"/>
    <p:sldId id="280" r:id="rId23"/>
    <p:sldId id="281" r:id="rId24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62" autoAdjust="0"/>
    <p:restoredTop sz="87687" autoAdjust="0"/>
  </p:normalViewPr>
  <p:slideViewPr>
    <p:cSldViewPr>
      <p:cViewPr varScale="1">
        <p:scale>
          <a:sx n="92" d="100"/>
          <a:sy n="92" d="100"/>
        </p:scale>
        <p:origin x="648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BBB2E-78B6-4E31-B128-B35232EDCC8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CEC553E-E87A-43A7-8FC8-005EA946A671}">
      <dgm:prSet phldrT="[Text]"/>
      <dgm:spPr/>
      <dgm:t>
        <a:bodyPr/>
        <a:lstStyle/>
        <a:p>
          <a:r>
            <a:rPr lang="en-GB" dirty="0" smtClean="0"/>
            <a:t>SOURCE CODE</a:t>
          </a:r>
          <a:endParaRPr lang="en-GB" dirty="0"/>
        </a:p>
      </dgm:t>
    </dgm:pt>
    <dgm:pt modelId="{AB594290-E683-4EAD-9FD1-D6A9053CEE68}" type="parTrans" cxnId="{05BF00B8-2076-441A-AFFB-C74A90AE9E4F}">
      <dgm:prSet/>
      <dgm:spPr/>
      <dgm:t>
        <a:bodyPr/>
        <a:lstStyle/>
        <a:p>
          <a:endParaRPr lang="en-GB"/>
        </a:p>
      </dgm:t>
    </dgm:pt>
    <dgm:pt modelId="{5BC1E18C-56F2-46F4-9BBF-131F4C440D2D}" type="sibTrans" cxnId="{05BF00B8-2076-441A-AFFB-C74A90AE9E4F}">
      <dgm:prSet/>
      <dgm:spPr/>
      <dgm:t>
        <a:bodyPr/>
        <a:lstStyle/>
        <a:p>
          <a:endParaRPr lang="en-GB"/>
        </a:p>
      </dgm:t>
    </dgm:pt>
    <dgm:pt modelId="{312FE55A-F138-4D2A-A03A-1520068240C8}">
      <dgm:prSet phldrT="[Text]"/>
      <dgm:spPr/>
      <dgm:t>
        <a:bodyPr/>
        <a:lstStyle/>
        <a:p>
          <a:r>
            <a:rPr lang="en-GB" dirty="0" smtClean="0"/>
            <a:t>ASSEMBLER</a:t>
          </a:r>
          <a:endParaRPr lang="en-GB" dirty="0"/>
        </a:p>
      </dgm:t>
    </dgm:pt>
    <dgm:pt modelId="{7F088219-BA19-4331-A10E-9AB0A0CA7F75}" type="parTrans" cxnId="{06EE341C-271A-44C0-974F-ECB580320E66}">
      <dgm:prSet/>
      <dgm:spPr/>
      <dgm:t>
        <a:bodyPr/>
        <a:lstStyle/>
        <a:p>
          <a:endParaRPr lang="en-GB"/>
        </a:p>
      </dgm:t>
    </dgm:pt>
    <dgm:pt modelId="{A9828811-BDC5-4D35-B5C4-1620D0EBABED}" type="sibTrans" cxnId="{06EE341C-271A-44C0-974F-ECB580320E66}">
      <dgm:prSet/>
      <dgm:spPr/>
      <dgm:t>
        <a:bodyPr/>
        <a:lstStyle/>
        <a:p>
          <a:endParaRPr lang="en-GB"/>
        </a:p>
      </dgm:t>
    </dgm:pt>
    <dgm:pt modelId="{5B2A9FDF-9FBE-4A10-9E63-C2A246ECE14C}">
      <dgm:prSet phldrT="[Text]"/>
      <dgm:spPr/>
      <dgm:t>
        <a:bodyPr/>
        <a:lstStyle/>
        <a:p>
          <a:r>
            <a:rPr lang="en-GB" dirty="0" smtClean="0"/>
            <a:t>OBJECT CODE</a:t>
          </a:r>
          <a:endParaRPr lang="en-GB" dirty="0"/>
        </a:p>
      </dgm:t>
    </dgm:pt>
    <dgm:pt modelId="{8DBD5301-0268-4E5C-9699-FE1AC7B1E2AF}" type="parTrans" cxnId="{77E58F9F-648D-42FD-9D18-5DAD80B4E093}">
      <dgm:prSet/>
      <dgm:spPr/>
      <dgm:t>
        <a:bodyPr/>
        <a:lstStyle/>
        <a:p>
          <a:endParaRPr lang="en-GB"/>
        </a:p>
      </dgm:t>
    </dgm:pt>
    <dgm:pt modelId="{B552FF39-DDB3-4D7B-98A0-DD7D2F394285}" type="sibTrans" cxnId="{77E58F9F-648D-42FD-9D18-5DAD80B4E093}">
      <dgm:prSet/>
      <dgm:spPr/>
      <dgm:t>
        <a:bodyPr/>
        <a:lstStyle/>
        <a:p>
          <a:endParaRPr lang="en-GB"/>
        </a:p>
      </dgm:t>
    </dgm:pt>
    <dgm:pt modelId="{DB507B6D-D7F5-4BE7-9459-BB9E1647D6DB}">
      <dgm:prSet/>
      <dgm:spPr/>
      <dgm:t>
        <a:bodyPr/>
        <a:lstStyle/>
        <a:p>
          <a:r>
            <a:rPr lang="en-GB" dirty="0" smtClean="0"/>
            <a:t>EXECUTABLE FILE</a:t>
          </a:r>
          <a:endParaRPr lang="en-GB" dirty="0"/>
        </a:p>
      </dgm:t>
    </dgm:pt>
    <dgm:pt modelId="{EF75480A-7DDF-4E0B-A573-9B4515421625}" type="parTrans" cxnId="{898309AA-A485-4583-991B-A4C50F9BA1AC}">
      <dgm:prSet/>
      <dgm:spPr/>
      <dgm:t>
        <a:bodyPr/>
        <a:lstStyle/>
        <a:p>
          <a:endParaRPr lang="en-GB"/>
        </a:p>
      </dgm:t>
    </dgm:pt>
    <dgm:pt modelId="{0FFB7874-2A7C-4666-988A-6AD8E98A8A54}" type="sibTrans" cxnId="{898309AA-A485-4583-991B-A4C50F9BA1AC}">
      <dgm:prSet/>
      <dgm:spPr/>
      <dgm:t>
        <a:bodyPr/>
        <a:lstStyle/>
        <a:p>
          <a:endParaRPr lang="en-GB"/>
        </a:p>
      </dgm:t>
    </dgm:pt>
    <dgm:pt modelId="{F82B5C24-81C0-4102-94A2-79B2970156E8}">
      <dgm:prSet/>
      <dgm:spPr/>
      <dgm:t>
        <a:bodyPr/>
        <a:lstStyle/>
        <a:p>
          <a:r>
            <a:rPr lang="en-GB" dirty="0" smtClean="0"/>
            <a:t>FILE</a:t>
          </a:r>
          <a:endParaRPr lang="en-GB" dirty="0"/>
        </a:p>
      </dgm:t>
    </dgm:pt>
    <dgm:pt modelId="{28BE7CBB-4FDD-47B1-8E45-5806ACB3F167}" type="parTrans" cxnId="{4212BBB8-C876-4A33-A28F-2E5D816BB89C}">
      <dgm:prSet/>
      <dgm:spPr/>
      <dgm:t>
        <a:bodyPr/>
        <a:lstStyle/>
        <a:p>
          <a:endParaRPr lang="en-GB"/>
        </a:p>
      </dgm:t>
    </dgm:pt>
    <dgm:pt modelId="{FABB73EA-6EFE-4C4E-9A5D-A128EF8516B9}" type="sibTrans" cxnId="{4212BBB8-C876-4A33-A28F-2E5D816BB89C}">
      <dgm:prSet/>
      <dgm:spPr/>
      <dgm:t>
        <a:bodyPr/>
        <a:lstStyle/>
        <a:p>
          <a:endParaRPr lang="en-GB"/>
        </a:p>
      </dgm:t>
    </dgm:pt>
    <dgm:pt modelId="{217FC36E-ABE1-4055-AAC5-5789356A1134}">
      <dgm:prSet phldrT="[Text]"/>
      <dgm:spPr/>
      <dgm:t>
        <a:bodyPr/>
        <a:lstStyle/>
        <a:p>
          <a:r>
            <a:rPr lang="en-GB" dirty="0" smtClean="0"/>
            <a:t>LINKER</a:t>
          </a:r>
          <a:endParaRPr lang="en-GB" dirty="0"/>
        </a:p>
      </dgm:t>
    </dgm:pt>
    <dgm:pt modelId="{41B74CDD-C8BF-496B-A746-9838161F34FF}" type="parTrans" cxnId="{D7D77F7C-990E-4643-8646-8E7C11A0C157}">
      <dgm:prSet/>
      <dgm:spPr/>
      <dgm:t>
        <a:bodyPr/>
        <a:lstStyle/>
        <a:p>
          <a:endParaRPr lang="en-GB"/>
        </a:p>
      </dgm:t>
    </dgm:pt>
    <dgm:pt modelId="{4BC143BF-AA27-4CF3-B5AE-7171BE582368}" type="sibTrans" cxnId="{D7D77F7C-990E-4643-8646-8E7C11A0C157}">
      <dgm:prSet/>
      <dgm:spPr/>
      <dgm:t>
        <a:bodyPr/>
        <a:lstStyle/>
        <a:p>
          <a:endParaRPr lang="en-GB"/>
        </a:p>
      </dgm:t>
    </dgm:pt>
    <dgm:pt modelId="{B5F3929B-3362-4E55-BEC5-1EA992B13AFE}">
      <dgm:prSet phldrT="[Text]"/>
      <dgm:spPr/>
      <dgm:t>
        <a:bodyPr/>
        <a:lstStyle/>
        <a:p>
          <a:r>
            <a:rPr lang="en-GB" dirty="0" smtClean="0"/>
            <a:t>LIBRARY FUNCTION</a:t>
          </a:r>
          <a:endParaRPr lang="en-GB" dirty="0"/>
        </a:p>
      </dgm:t>
    </dgm:pt>
    <dgm:pt modelId="{EE54C9B1-CC54-40E3-9ED0-58CCADD3FD8E}" type="parTrans" cxnId="{305044CD-104D-4C51-AA02-A4FAEEAF9BDE}">
      <dgm:prSet/>
      <dgm:spPr/>
      <dgm:t>
        <a:bodyPr/>
        <a:lstStyle/>
        <a:p>
          <a:endParaRPr lang="en-GB"/>
        </a:p>
      </dgm:t>
    </dgm:pt>
    <dgm:pt modelId="{8BA0F772-C9A7-4AAD-AA3A-52BA620B477B}" type="sibTrans" cxnId="{305044CD-104D-4C51-AA02-A4FAEEAF9BDE}">
      <dgm:prSet/>
      <dgm:spPr/>
      <dgm:t>
        <a:bodyPr/>
        <a:lstStyle/>
        <a:p>
          <a:endParaRPr lang="en-GB"/>
        </a:p>
      </dgm:t>
    </dgm:pt>
    <dgm:pt modelId="{30C4C0A2-3C0E-44E5-8321-1A0DF203CAFF}" type="pres">
      <dgm:prSet presAssocID="{795BBB2E-78B6-4E31-B128-B35232EDCC88}" presName="Name0" presStyleCnt="0">
        <dgm:presLayoutVars>
          <dgm:dir/>
          <dgm:resizeHandles val="exact"/>
        </dgm:presLayoutVars>
      </dgm:prSet>
      <dgm:spPr/>
    </dgm:pt>
    <dgm:pt modelId="{B738FC24-B3B3-4B08-87A5-FE724F69235D}" type="pres">
      <dgm:prSet presAssocID="{4CEC553E-E87A-43A7-8FC8-005EA946A67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45AEE1-3733-4D32-9CD7-D36305629AEC}" type="pres">
      <dgm:prSet presAssocID="{5BC1E18C-56F2-46F4-9BBF-131F4C440D2D}" presName="sibTrans" presStyleLbl="sibTrans2D1" presStyleIdx="0" presStyleCnt="5"/>
      <dgm:spPr/>
      <dgm:t>
        <a:bodyPr/>
        <a:lstStyle/>
        <a:p>
          <a:endParaRPr lang="en-GB"/>
        </a:p>
      </dgm:t>
    </dgm:pt>
    <dgm:pt modelId="{A87BEAEC-F6A5-4611-BB60-7BCB39EB6BDD}" type="pres">
      <dgm:prSet presAssocID="{5BC1E18C-56F2-46F4-9BBF-131F4C440D2D}" presName="connectorText" presStyleLbl="sibTrans2D1" presStyleIdx="0" presStyleCnt="5"/>
      <dgm:spPr/>
      <dgm:t>
        <a:bodyPr/>
        <a:lstStyle/>
        <a:p>
          <a:endParaRPr lang="en-GB"/>
        </a:p>
      </dgm:t>
    </dgm:pt>
    <dgm:pt modelId="{DE763E71-E904-4633-85D5-47DBE200E3C3}" type="pres">
      <dgm:prSet presAssocID="{312FE55A-F138-4D2A-A03A-1520068240C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B6CFDFB-BD88-4723-8ACB-0C43DA5B4C1F}" type="pres">
      <dgm:prSet presAssocID="{A9828811-BDC5-4D35-B5C4-1620D0EBABED}" presName="sibTrans" presStyleLbl="sibTrans2D1" presStyleIdx="1" presStyleCnt="5"/>
      <dgm:spPr/>
      <dgm:t>
        <a:bodyPr/>
        <a:lstStyle/>
        <a:p>
          <a:endParaRPr lang="en-GB"/>
        </a:p>
      </dgm:t>
    </dgm:pt>
    <dgm:pt modelId="{F683A9CC-91E2-4A45-BDC7-966365AD565E}" type="pres">
      <dgm:prSet presAssocID="{A9828811-BDC5-4D35-B5C4-1620D0EBABED}" presName="connectorText" presStyleLbl="sibTrans2D1" presStyleIdx="1" presStyleCnt="5"/>
      <dgm:spPr/>
      <dgm:t>
        <a:bodyPr/>
        <a:lstStyle/>
        <a:p>
          <a:endParaRPr lang="en-GB"/>
        </a:p>
      </dgm:t>
    </dgm:pt>
    <dgm:pt modelId="{BC5C84D4-35BA-4522-9FE9-956D7469563B}" type="pres">
      <dgm:prSet presAssocID="{5B2A9FDF-9FBE-4A10-9E63-C2A246ECE14C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9A000FB-1C4E-40D0-884B-B3517A277F41}" type="pres">
      <dgm:prSet presAssocID="{B552FF39-DDB3-4D7B-98A0-DD7D2F394285}" presName="sibTrans" presStyleLbl="sibTrans2D1" presStyleIdx="2" presStyleCnt="5"/>
      <dgm:spPr/>
      <dgm:t>
        <a:bodyPr/>
        <a:lstStyle/>
        <a:p>
          <a:endParaRPr lang="en-GB"/>
        </a:p>
      </dgm:t>
    </dgm:pt>
    <dgm:pt modelId="{32C2DAA3-E2C0-426D-9E20-101F897906E2}" type="pres">
      <dgm:prSet presAssocID="{B552FF39-DDB3-4D7B-98A0-DD7D2F394285}" presName="connectorText" presStyleLbl="sibTrans2D1" presStyleIdx="2" presStyleCnt="5"/>
      <dgm:spPr/>
      <dgm:t>
        <a:bodyPr/>
        <a:lstStyle/>
        <a:p>
          <a:endParaRPr lang="en-GB"/>
        </a:p>
      </dgm:t>
    </dgm:pt>
    <dgm:pt modelId="{92E4F10F-FD85-426D-8F11-EF318B6A28EA}" type="pres">
      <dgm:prSet presAssocID="{217FC36E-ABE1-4055-AAC5-5789356A1134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66F3858-E7EB-4BB9-93E8-3F9F273E3924}" type="pres">
      <dgm:prSet presAssocID="{4BC143BF-AA27-4CF3-B5AE-7171BE582368}" presName="sibTrans" presStyleLbl="sibTrans2D1" presStyleIdx="3" presStyleCnt="5"/>
      <dgm:spPr/>
      <dgm:t>
        <a:bodyPr/>
        <a:lstStyle/>
        <a:p>
          <a:endParaRPr lang="en-GB"/>
        </a:p>
      </dgm:t>
    </dgm:pt>
    <dgm:pt modelId="{DCA73F13-CBB4-4B0C-A428-757313612F79}" type="pres">
      <dgm:prSet presAssocID="{4BC143BF-AA27-4CF3-B5AE-7171BE582368}" presName="connectorText" presStyleLbl="sibTrans2D1" presStyleIdx="3" presStyleCnt="5"/>
      <dgm:spPr/>
      <dgm:t>
        <a:bodyPr/>
        <a:lstStyle/>
        <a:p>
          <a:endParaRPr lang="en-GB"/>
        </a:p>
      </dgm:t>
    </dgm:pt>
    <dgm:pt modelId="{8210B454-7063-4CC3-9F35-4DAEA3138358}" type="pres">
      <dgm:prSet presAssocID="{DB507B6D-D7F5-4BE7-9459-BB9E1647D6D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BB3701-4BD8-4109-ABD3-CBE60C51D778}" type="pres">
      <dgm:prSet presAssocID="{0FFB7874-2A7C-4666-988A-6AD8E98A8A54}" presName="sibTrans" presStyleLbl="sibTrans2D1" presStyleIdx="4" presStyleCnt="5"/>
      <dgm:spPr/>
      <dgm:t>
        <a:bodyPr/>
        <a:lstStyle/>
        <a:p>
          <a:endParaRPr lang="en-GB"/>
        </a:p>
      </dgm:t>
    </dgm:pt>
    <dgm:pt modelId="{BDA5F21E-4DE1-4552-81EC-D61D1B9AB769}" type="pres">
      <dgm:prSet presAssocID="{0FFB7874-2A7C-4666-988A-6AD8E98A8A54}" presName="connectorText" presStyleLbl="sibTrans2D1" presStyleIdx="4" presStyleCnt="5"/>
      <dgm:spPr/>
      <dgm:t>
        <a:bodyPr/>
        <a:lstStyle/>
        <a:p>
          <a:endParaRPr lang="en-GB"/>
        </a:p>
      </dgm:t>
    </dgm:pt>
    <dgm:pt modelId="{3CAE154B-AAD7-4875-AA14-89172911765B}" type="pres">
      <dgm:prSet presAssocID="{F82B5C24-81C0-4102-94A2-79B2970156E8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05044CD-104D-4C51-AA02-A4FAEEAF9BDE}" srcId="{5B2A9FDF-9FBE-4A10-9E63-C2A246ECE14C}" destId="{B5F3929B-3362-4E55-BEC5-1EA992B13AFE}" srcOrd="0" destOrd="0" parTransId="{EE54C9B1-CC54-40E3-9ED0-58CCADD3FD8E}" sibTransId="{8BA0F772-C9A7-4AAD-AA3A-52BA620B477B}"/>
    <dgm:cxn modelId="{A15CD289-C4D0-4C6C-8B9E-7CF4ABF20828}" type="presOf" srcId="{5BC1E18C-56F2-46F4-9BBF-131F4C440D2D}" destId="{A87BEAEC-F6A5-4611-BB60-7BCB39EB6BDD}" srcOrd="1" destOrd="0" presId="urn:microsoft.com/office/officeart/2005/8/layout/process1"/>
    <dgm:cxn modelId="{C7192339-9D57-4949-9543-4794B09F4D6E}" type="presOf" srcId="{F82B5C24-81C0-4102-94A2-79B2970156E8}" destId="{3CAE154B-AAD7-4875-AA14-89172911765B}" srcOrd="0" destOrd="0" presId="urn:microsoft.com/office/officeart/2005/8/layout/process1"/>
    <dgm:cxn modelId="{1CA90A22-9EDA-419D-AD34-3516882A3CA7}" type="presOf" srcId="{217FC36E-ABE1-4055-AAC5-5789356A1134}" destId="{92E4F10F-FD85-426D-8F11-EF318B6A28EA}" srcOrd="0" destOrd="0" presId="urn:microsoft.com/office/officeart/2005/8/layout/process1"/>
    <dgm:cxn modelId="{D9AAB64F-2AF1-437A-B64D-8127257102D6}" type="presOf" srcId="{5BC1E18C-56F2-46F4-9BBF-131F4C440D2D}" destId="{2745AEE1-3733-4D32-9CD7-D36305629AEC}" srcOrd="0" destOrd="0" presId="urn:microsoft.com/office/officeart/2005/8/layout/process1"/>
    <dgm:cxn modelId="{90244759-BA69-4336-B8BF-5A37915F669B}" type="presOf" srcId="{4CEC553E-E87A-43A7-8FC8-005EA946A671}" destId="{B738FC24-B3B3-4B08-87A5-FE724F69235D}" srcOrd="0" destOrd="0" presId="urn:microsoft.com/office/officeart/2005/8/layout/process1"/>
    <dgm:cxn modelId="{11DFC0A0-5A20-4371-99EF-B9448236095F}" type="presOf" srcId="{B552FF39-DDB3-4D7B-98A0-DD7D2F394285}" destId="{32C2DAA3-E2C0-426D-9E20-101F897906E2}" srcOrd="1" destOrd="0" presId="urn:microsoft.com/office/officeart/2005/8/layout/process1"/>
    <dgm:cxn modelId="{05BF00B8-2076-441A-AFFB-C74A90AE9E4F}" srcId="{795BBB2E-78B6-4E31-B128-B35232EDCC88}" destId="{4CEC553E-E87A-43A7-8FC8-005EA946A671}" srcOrd="0" destOrd="0" parTransId="{AB594290-E683-4EAD-9FD1-D6A9053CEE68}" sibTransId="{5BC1E18C-56F2-46F4-9BBF-131F4C440D2D}"/>
    <dgm:cxn modelId="{4FC460C7-121D-4AD4-B3DF-0B6DDE307A97}" type="presOf" srcId="{5B2A9FDF-9FBE-4A10-9E63-C2A246ECE14C}" destId="{BC5C84D4-35BA-4522-9FE9-956D7469563B}" srcOrd="0" destOrd="0" presId="urn:microsoft.com/office/officeart/2005/8/layout/process1"/>
    <dgm:cxn modelId="{EED1F892-E5CD-4806-A989-D9EFF9D819B2}" type="presOf" srcId="{B5F3929B-3362-4E55-BEC5-1EA992B13AFE}" destId="{BC5C84D4-35BA-4522-9FE9-956D7469563B}" srcOrd="0" destOrd="1" presId="urn:microsoft.com/office/officeart/2005/8/layout/process1"/>
    <dgm:cxn modelId="{06EE341C-271A-44C0-974F-ECB580320E66}" srcId="{795BBB2E-78B6-4E31-B128-B35232EDCC88}" destId="{312FE55A-F138-4D2A-A03A-1520068240C8}" srcOrd="1" destOrd="0" parTransId="{7F088219-BA19-4331-A10E-9AB0A0CA7F75}" sibTransId="{A9828811-BDC5-4D35-B5C4-1620D0EBABED}"/>
    <dgm:cxn modelId="{069B2A07-7219-4230-9DB5-073E7A3DC246}" type="presOf" srcId="{0FFB7874-2A7C-4666-988A-6AD8E98A8A54}" destId="{BDA5F21E-4DE1-4552-81EC-D61D1B9AB769}" srcOrd="1" destOrd="0" presId="urn:microsoft.com/office/officeart/2005/8/layout/process1"/>
    <dgm:cxn modelId="{DDCEFBE4-3EA1-46E7-8E05-F7B2AC38AE43}" type="presOf" srcId="{B552FF39-DDB3-4D7B-98A0-DD7D2F394285}" destId="{F9A000FB-1C4E-40D0-884B-B3517A277F41}" srcOrd="0" destOrd="0" presId="urn:microsoft.com/office/officeart/2005/8/layout/process1"/>
    <dgm:cxn modelId="{2788A15C-8BD8-4FB4-BEA3-174051CFA9BA}" type="presOf" srcId="{DB507B6D-D7F5-4BE7-9459-BB9E1647D6DB}" destId="{8210B454-7063-4CC3-9F35-4DAEA3138358}" srcOrd="0" destOrd="0" presId="urn:microsoft.com/office/officeart/2005/8/layout/process1"/>
    <dgm:cxn modelId="{7891846D-0A6D-4D1D-89BA-67A683BD9BCF}" type="presOf" srcId="{4BC143BF-AA27-4CF3-B5AE-7171BE582368}" destId="{266F3858-E7EB-4BB9-93E8-3F9F273E3924}" srcOrd="0" destOrd="0" presId="urn:microsoft.com/office/officeart/2005/8/layout/process1"/>
    <dgm:cxn modelId="{D7D77F7C-990E-4643-8646-8E7C11A0C157}" srcId="{795BBB2E-78B6-4E31-B128-B35232EDCC88}" destId="{217FC36E-ABE1-4055-AAC5-5789356A1134}" srcOrd="3" destOrd="0" parTransId="{41B74CDD-C8BF-496B-A746-9838161F34FF}" sibTransId="{4BC143BF-AA27-4CF3-B5AE-7171BE582368}"/>
    <dgm:cxn modelId="{06DD5AF8-BFD7-47F8-9DD8-9C206218C424}" type="presOf" srcId="{A9828811-BDC5-4D35-B5C4-1620D0EBABED}" destId="{F683A9CC-91E2-4A45-BDC7-966365AD565E}" srcOrd="1" destOrd="0" presId="urn:microsoft.com/office/officeart/2005/8/layout/process1"/>
    <dgm:cxn modelId="{898309AA-A485-4583-991B-A4C50F9BA1AC}" srcId="{795BBB2E-78B6-4E31-B128-B35232EDCC88}" destId="{DB507B6D-D7F5-4BE7-9459-BB9E1647D6DB}" srcOrd="4" destOrd="0" parTransId="{EF75480A-7DDF-4E0B-A573-9B4515421625}" sibTransId="{0FFB7874-2A7C-4666-988A-6AD8E98A8A54}"/>
    <dgm:cxn modelId="{05BF0E6F-C048-4B81-87C4-F8C691310FC0}" type="presOf" srcId="{4BC143BF-AA27-4CF3-B5AE-7171BE582368}" destId="{DCA73F13-CBB4-4B0C-A428-757313612F79}" srcOrd="1" destOrd="0" presId="urn:microsoft.com/office/officeart/2005/8/layout/process1"/>
    <dgm:cxn modelId="{77E58F9F-648D-42FD-9D18-5DAD80B4E093}" srcId="{795BBB2E-78B6-4E31-B128-B35232EDCC88}" destId="{5B2A9FDF-9FBE-4A10-9E63-C2A246ECE14C}" srcOrd="2" destOrd="0" parTransId="{8DBD5301-0268-4E5C-9699-FE1AC7B1E2AF}" sibTransId="{B552FF39-DDB3-4D7B-98A0-DD7D2F394285}"/>
    <dgm:cxn modelId="{54FF29C9-1EA0-4A3E-AC95-54D558F4DBC3}" type="presOf" srcId="{312FE55A-F138-4D2A-A03A-1520068240C8}" destId="{DE763E71-E904-4633-85D5-47DBE200E3C3}" srcOrd="0" destOrd="0" presId="urn:microsoft.com/office/officeart/2005/8/layout/process1"/>
    <dgm:cxn modelId="{8BC1FEBD-7149-4A36-81F8-2F4291F3C327}" type="presOf" srcId="{0FFB7874-2A7C-4666-988A-6AD8E98A8A54}" destId="{1FBB3701-4BD8-4109-ABD3-CBE60C51D778}" srcOrd="0" destOrd="0" presId="urn:microsoft.com/office/officeart/2005/8/layout/process1"/>
    <dgm:cxn modelId="{4D930752-EDEF-45DF-9EAA-C080FE4047E7}" type="presOf" srcId="{A9828811-BDC5-4D35-B5C4-1620D0EBABED}" destId="{0B6CFDFB-BD88-4723-8ACB-0C43DA5B4C1F}" srcOrd="0" destOrd="0" presId="urn:microsoft.com/office/officeart/2005/8/layout/process1"/>
    <dgm:cxn modelId="{4212BBB8-C876-4A33-A28F-2E5D816BB89C}" srcId="{795BBB2E-78B6-4E31-B128-B35232EDCC88}" destId="{F82B5C24-81C0-4102-94A2-79B2970156E8}" srcOrd="5" destOrd="0" parTransId="{28BE7CBB-4FDD-47B1-8E45-5806ACB3F167}" sibTransId="{FABB73EA-6EFE-4C4E-9A5D-A128EF8516B9}"/>
    <dgm:cxn modelId="{C6738841-17A9-4EC6-A7CD-783B39A1EAC9}" type="presOf" srcId="{795BBB2E-78B6-4E31-B128-B35232EDCC88}" destId="{30C4C0A2-3C0E-44E5-8321-1A0DF203CAFF}" srcOrd="0" destOrd="0" presId="urn:microsoft.com/office/officeart/2005/8/layout/process1"/>
    <dgm:cxn modelId="{A3616D4E-0ED3-41B1-B122-572511E41E87}" type="presParOf" srcId="{30C4C0A2-3C0E-44E5-8321-1A0DF203CAFF}" destId="{B738FC24-B3B3-4B08-87A5-FE724F69235D}" srcOrd="0" destOrd="0" presId="urn:microsoft.com/office/officeart/2005/8/layout/process1"/>
    <dgm:cxn modelId="{5E8B310D-446A-4E67-864F-C7FEC8F3646D}" type="presParOf" srcId="{30C4C0A2-3C0E-44E5-8321-1A0DF203CAFF}" destId="{2745AEE1-3733-4D32-9CD7-D36305629AEC}" srcOrd="1" destOrd="0" presId="urn:microsoft.com/office/officeart/2005/8/layout/process1"/>
    <dgm:cxn modelId="{69929C54-9C80-4A0F-BBEC-A681B8516A81}" type="presParOf" srcId="{2745AEE1-3733-4D32-9CD7-D36305629AEC}" destId="{A87BEAEC-F6A5-4611-BB60-7BCB39EB6BDD}" srcOrd="0" destOrd="0" presId="urn:microsoft.com/office/officeart/2005/8/layout/process1"/>
    <dgm:cxn modelId="{65A24D04-404B-4575-ADFD-341C0BF2FC42}" type="presParOf" srcId="{30C4C0A2-3C0E-44E5-8321-1A0DF203CAFF}" destId="{DE763E71-E904-4633-85D5-47DBE200E3C3}" srcOrd="2" destOrd="0" presId="urn:microsoft.com/office/officeart/2005/8/layout/process1"/>
    <dgm:cxn modelId="{DFBB41E5-6A00-4D86-98C2-E89C825E88B6}" type="presParOf" srcId="{30C4C0A2-3C0E-44E5-8321-1A0DF203CAFF}" destId="{0B6CFDFB-BD88-4723-8ACB-0C43DA5B4C1F}" srcOrd="3" destOrd="0" presId="urn:microsoft.com/office/officeart/2005/8/layout/process1"/>
    <dgm:cxn modelId="{9BE162A8-34A8-4F56-B995-C8BAC5EE728C}" type="presParOf" srcId="{0B6CFDFB-BD88-4723-8ACB-0C43DA5B4C1F}" destId="{F683A9CC-91E2-4A45-BDC7-966365AD565E}" srcOrd="0" destOrd="0" presId="urn:microsoft.com/office/officeart/2005/8/layout/process1"/>
    <dgm:cxn modelId="{E66A42D1-4594-44CD-B2D2-B3AE6FA11C81}" type="presParOf" srcId="{30C4C0A2-3C0E-44E5-8321-1A0DF203CAFF}" destId="{BC5C84D4-35BA-4522-9FE9-956D7469563B}" srcOrd="4" destOrd="0" presId="urn:microsoft.com/office/officeart/2005/8/layout/process1"/>
    <dgm:cxn modelId="{76F536A5-AC25-4313-B482-A892EFEDF9D9}" type="presParOf" srcId="{30C4C0A2-3C0E-44E5-8321-1A0DF203CAFF}" destId="{F9A000FB-1C4E-40D0-884B-B3517A277F41}" srcOrd="5" destOrd="0" presId="urn:microsoft.com/office/officeart/2005/8/layout/process1"/>
    <dgm:cxn modelId="{1B6562D5-6494-4C77-8AEF-38BE057A63C4}" type="presParOf" srcId="{F9A000FB-1C4E-40D0-884B-B3517A277F41}" destId="{32C2DAA3-E2C0-426D-9E20-101F897906E2}" srcOrd="0" destOrd="0" presId="urn:microsoft.com/office/officeart/2005/8/layout/process1"/>
    <dgm:cxn modelId="{825B3ED7-C945-4E97-889A-BD4D0D8B54A5}" type="presParOf" srcId="{30C4C0A2-3C0E-44E5-8321-1A0DF203CAFF}" destId="{92E4F10F-FD85-426D-8F11-EF318B6A28EA}" srcOrd="6" destOrd="0" presId="urn:microsoft.com/office/officeart/2005/8/layout/process1"/>
    <dgm:cxn modelId="{E9EB4A5E-05E6-41D3-BAFC-A7B9ED16A25D}" type="presParOf" srcId="{30C4C0A2-3C0E-44E5-8321-1A0DF203CAFF}" destId="{266F3858-E7EB-4BB9-93E8-3F9F273E3924}" srcOrd="7" destOrd="0" presId="urn:microsoft.com/office/officeart/2005/8/layout/process1"/>
    <dgm:cxn modelId="{7BFE122B-79A4-4841-A656-78E1BCAF1BA1}" type="presParOf" srcId="{266F3858-E7EB-4BB9-93E8-3F9F273E3924}" destId="{DCA73F13-CBB4-4B0C-A428-757313612F79}" srcOrd="0" destOrd="0" presId="urn:microsoft.com/office/officeart/2005/8/layout/process1"/>
    <dgm:cxn modelId="{0DA60A5F-6AA9-4BFA-8BF6-2F88B05306D4}" type="presParOf" srcId="{30C4C0A2-3C0E-44E5-8321-1A0DF203CAFF}" destId="{8210B454-7063-4CC3-9F35-4DAEA3138358}" srcOrd="8" destOrd="0" presId="urn:microsoft.com/office/officeart/2005/8/layout/process1"/>
    <dgm:cxn modelId="{59DD556A-5635-4D21-B102-D1B1F58F8EB7}" type="presParOf" srcId="{30C4C0A2-3C0E-44E5-8321-1A0DF203CAFF}" destId="{1FBB3701-4BD8-4109-ABD3-CBE60C51D778}" srcOrd="9" destOrd="0" presId="urn:microsoft.com/office/officeart/2005/8/layout/process1"/>
    <dgm:cxn modelId="{CF28F92F-A823-461F-855E-60CA3DC20DB7}" type="presParOf" srcId="{1FBB3701-4BD8-4109-ABD3-CBE60C51D778}" destId="{BDA5F21E-4DE1-4552-81EC-D61D1B9AB769}" srcOrd="0" destOrd="0" presId="urn:microsoft.com/office/officeart/2005/8/layout/process1"/>
    <dgm:cxn modelId="{977F5833-DFED-4956-92F7-ED9EAE19C5EB}" type="presParOf" srcId="{30C4C0A2-3C0E-44E5-8321-1A0DF203CAFF}" destId="{3CAE154B-AAD7-4875-AA14-89172911765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8FC24-B3B3-4B08-87A5-FE724F69235D}">
      <dsp:nvSpPr>
        <dsp:cNvPr id="0" name=""/>
        <dsp:cNvSpPr/>
      </dsp:nvSpPr>
      <dsp:spPr>
        <a:xfrm>
          <a:off x="0" y="1792684"/>
          <a:ext cx="761999" cy="478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/>
            <a:t>SOURCE CODE</a:t>
          </a:r>
          <a:endParaRPr lang="en-GB" sz="900" kern="1200" dirty="0"/>
        </a:p>
      </dsp:txBody>
      <dsp:txXfrm>
        <a:off x="14019" y="1806703"/>
        <a:ext cx="733961" cy="450593"/>
      </dsp:txXfrm>
    </dsp:sp>
    <dsp:sp modelId="{2745AEE1-3733-4D32-9CD7-D36305629AEC}">
      <dsp:nvSpPr>
        <dsp:cNvPr id="0" name=""/>
        <dsp:cNvSpPr/>
      </dsp:nvSpPr>
      <dsp:spPr>
        <a:xfrm>
          <a:off x="838200" y="1937512"/>
          <a:ext cx="161543" cy="188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838200" y="1975307"/>
        <a:ext cx="113080" cy="113386"/>
      </dsp:txXfrm>
    </dsp:sp>
    <dsp:sp modelId="{DE763E71-E904-4633-85D5-47DBE200E3C3}">
      <dsp:nvSpPr>
        <dsp:cNvPr id="0" name=""/>
        <dsp:cNvSpPr/>
      </dsp:nvSpPr>
      <dsp:spPr>
        <a:xfrm>
          <a:off x="1066800" y="1792684"/>
          <a:ext cx="761999" cy="478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/>
            <a:t>ASSEMBLER</a:t>
          </a:r>
          <a:endParaRPr lang="en-GB" sz="900" kern="1200" dirty="0"/>
        </a:p>
      </dsp:txBody>
      <dsp:txXfrm>
        <a:off x="1080819" y="1806703"/>
        <a:ext cx="733961" cy="450593"/>
      </dsp:txXfrm>
    </dsp:sp>
    <dsp:sp modelId="{0B6CFDFB-BD88-4723-8ACB-0C43DA5B4C1F}">
      <dsp:nvSpPr>
        <dsp:cNvPr id="0" name=""/>
        <dsp:cNvSpPr/>
      </dsp:nvSpPr>
      <dsp:spPr>
        <a:xfrm>
          <a:off x="1905000" y="1937512"/>
          <a:ext cx="161544" cy="188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1905000" y="1975307"/>
        <a:ext cx="113081" cy="113386"/>
      </dsp:txXfrm>
    </dsp:sp>
    <dsp:sp modelId="{BC5C84D4-35BA-4522-9FE9-956D7469563B}">
      <dsp:nvSpPr>
        <dsp:cNvPr id="0" name=""/>
        <dsp:cNvSpPr/>
      </dsp:nvSpPr>
      <dsp:spPr>
        <a:xfrm>
          <a:off x="2133600" y="1792684"/>
          <a:ext cx="761999" cy="478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lvl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/>
            <a:t>OBJECT CODE</a:t>
          </a:r>
          <a:endParaRPr lang="en-GB" sz="900" kern="1200" dirty="0"/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700" kern="1200" dirty="0" smtClean="0"/>
            <a:t>LIBRARY FUNCTION</a:t>
          </a:r>
          <a:endParaRPr lang="en-GB" sz="700" kern="1200" dirty="0"/>
        </a:p>
      </dsp:txBody>
      <dsp:txXfrm>
        <a:off x="2147619" y="1806703"/>
        <a:ext cx="733961" cy="450593"/>
      </dsp:txXfrm>
    </dsp:sp>
    <dsp:sp modelId="{F9A000FB-1C4E-40D0-884B-B3517A277F41}">
      <dsp:nvSpPr>
        <dsp:cNvPr id="0" name=""/>
        <dsp:cNvSpPr/>
      </dsp:nvSpPr>
      <dsp:spPr>
        <a:xfrm>
          <a:off x="2971800" y="1937512"/>
          <a:ext cx="161544" cy="188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2971800" y="1975307"/>
        <a:ext cx="113081" cy="113386"/>
      </dsp:txXfrm>
    </dsp:sp>
    <dsp:sp modelId="{92E4F10F-FD85-426D-8F11-EF318B6A28EA}">
      <dsp:nvSpPr>
        <dsp:cNvPr id="0" name=""/>
        <dsp:cNvSpPr/>
      </dsp:nvSpPr>
      <dsp:spPr>
        <a:xfrm>
          <a:off x="3200400" y="1792684"/>
          <a:ext cx="761999" cy="478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/>
            <a:t>LINKER</a:t>
          </a:r>
          <a:endParaRPr lang="en-GB" sz="900" kern="1200" dirty="0"/>
        </a:p>
      </dsp:txBody>
      <dsp:txXfrm>
        <a:off x="3214419" y="1806703"/>
        <a:ext cx="733961" cy="450593"/>
      </dsp:txXfrm>
    </dsp:sp>
    <dsp:sp modelId="{266F3858-E7EB-4BB9-93E8-3F9F273E3924}">
      <dsp:nvSpPr>
        <dsp:cNvPr id="0" name=""/>
        <dsp:cNvSpPr/>
      </dsp:nvSpPr>
      <dsp:spPr>
        <a:xfrm>
          <a:off x="4038600" y="1937512"/>
          <a:ext cx="161544" cy="188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4038600" y="1975307"/>
        <a:ext cx="113081" cy="113386"/>
      </dsp:txXfrm>
    </dsp:sp>
    <dsp:sp modelId="{8210B454-7063-4CC3-9F35-4DAEA3138358}">
      <dsp:nvSpPr>
        <dsp:cNvPr id="0" name=""/>
        <dsp:cNvSpPr/>
      </dsp:nvSpPr>
      <dsp:spPr>
        <a:xfrm>
          <a:off x="4267200" y="1792684"/>
          <a:ext cx="761999" cy="478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/>
            <a:t>EXECUTABLE FILE</a:t>
          </a:r>
          <a:endParaRPr lang="en-GB" sz="900" kern="1200" dirty="0"/>
        </a:p>
      </dsp:txBody>
      <dsp:txXfrm>
        <a:off x="4281219" y="1806703"/>
        <a:ext cx="733961" cy="450593"/>
      </dsp:txXfrm>
    </dsp:sp>
    <dsp:sp modelId="{1FBB3701-4BD8-4109-ABD3-CBE60C51D778}">
      <dsp:nvSpPr>
        <dsp:cNvPr id="0" name=""/>
        <dsp:cNvSpPr/>
      </dsp:nvSpPr>
      <dsp:spPr>
        <a:xfrm>
          <a:off x="5105400" y="1937512"/>
          <a:ext cx="161544" cy="188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800" kern="1200"/>
        </a:p>
      </dsp:txBody>
      <dsp:txXfrm>
        <a:off x="5105400" y="1975307"/>
        <a:ext cx="113081" cy="113386"/>
      </dsp:txXfrm>
    </dsp:sp>
    <dsp:sp modelId="{3CAE154B-AAD7-4875-AA14-89172911765B}">
      <dsp:nvSpPr>
        <dsp:cNvPr id="0" name=""/>
        <dsp:cNvSpPr/>
      </dsp:nvSpPr>
      <dsp:spPr>
        <a:xfrm>
          <a:off x="5334000" y="1792684"/>
          <a:ext cx="761999" cy="4786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900" kern="1200" dirty="0" smtClean="0"/>
            <a:t>FILE</a:t>
          </a:r>
          <a:endParaRPr lang="en-GB" sz="900" kern="1200" dirty="0"/>
        </a:p>
      </dsp:txBody>
      <dsp:txXfrm>
        <a:off x="5348019" y="1806703"/>
        <a:ext cx="733961" cy="450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9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1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6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4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103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8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25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720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10/7/2014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10/7/2014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10/7/2014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10/7/2014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10/7/2014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10/7/2014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10/7/2014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4606EA6-EFEA-4C30-9264-4F9291A5780D}" type="datetime1">
              <a:rPr lang="en-US" smtClean="0"/>
              <a:pPr/>
              <a:t>10/7/2014</a:t>
            </a:fld>
            <a:endParaRPr lang="en-US" sz="14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CSM 157</a:t>
            </a:r>
            <a:br>
              <a:rPr lang="en-US" dirty="0" smtClean="0"/>
            </a:br>
            <a:r>
              <a:rPr lang="en-US" dirty="0" smtClean="0"/>
              <a:t>STRUCTURED PROGRAMMING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DR. ACQUAH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3GL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FORTRAN – </a:t>
            </a:r>
            <a:r>
              <a:rPr lang="en-GB" dirty="0" err="1" smtClean="0"/>
              <a:t>FORmular</a:t>
            </a:r>
            <a:r>
              <a:rPr lang="en-GB" dirty="0" smtClean="0"/>
              <a:t> </a:t>
            </a:r>
            <a:r>
              <a:rPr lang="en-GB" dirty="0" err="1" smtClean="0"/>
              <a:t>TRANslator</a:t>
            </a:r>
            <a:endParaRPr lang="en-GB" dirty="0" smtClean="0"/>
          </a:p>
          <a:p>
            <a:r>
              <a:rPr lang="en-GB" dirty="0" smtClean="0"/>
              <a:t>COBOL – Common Business Oriented Language</a:t>
            </a:r>
          </a:p>
          <a:p>
            <a:r>
              <a:rPr lang="en-GB" dirty="0" smtClean="0"/>
              <a:t>BASIC – Beginner’s All-Purpose Symbolic Instruction Code</a:t>
            </a:r>
          </a:p>
          <a:p>
            <a:r>
              <a:rPr lang="en-GB" dirty="0" smtClean="0"/>
              <a:t>C++</a:t>
            </a:r>
          </a:p>
          <a:p>
            <a:r>
              <a:rPr lang="en-GB" dirty="0" smtClean="0"/>
              <a:t>ADA</a:t>
            </a:r>
          </a:p>
          <a:p>
            <a:r>
              <a:rPr lang="en-GB" dirty="0" smtClean="0"/>
              <a:t>Pascal</a:t>
            </a:r>
          </a:p>
          <a:p>
            <a:pPr marL="114300" indent="0">
              <a:buNone/>
            </a:pPr>
            <a:r>
              <a:rPr lang="en-GB" dirty="0" smtClean="0"/>
              <a:t>These are called procedural languages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Non-procedural language, </a:t>
            </a:r>
            <a:r>
              <a:rPr lang="en-GB" dirty="0" err="1" smtClean="0"/>
              <a:t>eg</a:t>
            </a:r>
            <a:r>
              <a:rPr lang="en-GB" dirty="0" smtClean="0"/>
              <a:t>: </a:t>
            </a:r>
            <a:r>
              <a:rPr lang="en-GB" dirty="0" err="1" smtClean="0"/>
              <a:t>Prolog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754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ADVANTAGES 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683568" y="1275606"/>
            <a:ext cx="6912768" cy="2736304"/>
          </a:xfrm>
        </p:spPr>
        <p:txBody>
          <a:bodyPr>
            <a:normAutofit fontScale="70000" lnSpcReduction="20000"/>
          </a:bodyPr>
          <a:lstStyle>
            <a:extLst/>
          </a:lstStyle>
          <a:p>
            <a:pPr marL="0" indent="0">
              <a:buNone/>
            </a:pPr>
            <a:endParaRPr lang="en-US" dirty="0" smtClean="0"/>
          </a:p>
          <a:p>
            <a:pPr marL="274320"/>
            <a:r>
              <a:rPr lang="en-US" dirty="0" smtClean="0"/>
              <a:t>It is easier to read, understand and write as compared to first generation programming</a:t>
            </a:r>
          </a:p>
          <a:p>
            <a:pPr marL="274320"/>
            <a:r>
              <a:rPr lang="en-US" dirty="0" smtClean="0"/>
              <a:t>It is easier to debug</a:t>
            </a:r>
          </a:p>
          <a:p>
            <a:pPr marL="274320"/>
            <a:r>
              <a:rPr lang="en-US" dirty="0" smtClean="0"/>
              <a:t>It requires less training</a:t>
            </a:r>
          </a:p>
          <a:p>
            <a:pPr marL="274320"/>
            <a:r>
              <a:rPr lang="en-US" dirty="0" smtClean="0"/>
              <a:t>They are machine </a:t>
            </a:r>
            <a:r>
              <a:rPr lang="en-US" dirty="0" smtClean="0"/>
              <a:t>independent. That is, programs written in HLL on a computer can run on a different computer </a:t>
            </a:r>
          </a:p>
          <a:p>
            <a:pPr marL="274320"/>
            <a:r>
              <a:rPr lang="en-US" dirty="0" smtClean="0"/>
              <a:t>They can be used to solve all problems</a:t>
            </a:r>
          </a:p>
          <a:p>
            <a:pPr marL="2743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32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GB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1259632" y="1923678"/>
            <a:ext cx="5256584" cy="2088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 smtClean="0"/>
              <a:t>It requires a translator</a:t>
            </a:r>
          </a:p>
          <a:p>
            <a:endParaRPr lang="en-US" dirty="0" smtClean="0"/>
          </a:p>
          <a:p>
            <a:r>
              <a:rPr lang="en-US" dirty="0" smtClean="0"/>
              <a:t>It is slower in executing programs since it needs a translator before program can be executed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3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FOURTH GENERATION PROGRAMMING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6779096" cy="3442716"/>
          </a:xfrm>
        </p:spPr>
        <p:txBody>
          <a:bodyPr>
            <a:normAutofit/>
          </a:bodyPr>
          <a:lstStyle/>
          <a:p>
            <a:r>
              <a:rPr lang="en-GB" dirty="0" smtClean="0"/>
              <a:t>Also known as Problem-oriented language</a:t>
            </a:r>
          </a:p>
          <a:p>
            <a:r>
              <a:rPr lang="en-GB" dirty="0" smtClean="0"/>
              <a:t>Created to reduce training process required to write programs in contrast with 3GL</a:t>
            </a:r>
          </a:p>
          <a:p>
            <a:r>
              <a:rPr lang="en-GB" dirty="0" smtClean="0"/>
              <a:t>GUI is integrated with it to make it user friendly to even non-programmers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14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4GL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5122912" cy="1419606"/>
          </a:xfrm>
        </p:spPr>
        <p:txBody>
          <a:bodyPr/>
          <a:lstStyle/>
          <a:p>
            <a:r>
              <a:rPr lang="en-GB" dirty="0" smtClean="0"/>
              <a:t>ORACLE</a:t>
            </a:r>
          </a:p>
          <a:p>
            <a:r>
              <a:rPr lang="en-GB" dirty="0" smtClean="0"/>
              <a:t>SQL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569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CLASSIFICATIONS OF 4GL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Query Languages(Database Management)</a:t>
            </a:r>
          </a:p>
          <a:p>
            <a:r>
              <a:rPr lang="en-GB" dirty="0" smtClean="0"/>
              <a:t>Application generators (Program coders)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040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5</a:t>
            </a:r>
            <a:r>
              <a:rPr lang="en-GB" baseline="30000" dirty="0" smtClean="0"/>
              <a:t>TH</a:t>
            </a:r>
            <a:r>
              <a:rPr lang="en-GB" dirty="0" smtClean="0"/>
              <a:t> GENERATION PROGRAMMING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6995120" cy="3442716"/>
          </a:xfrm>
        </p:spPr>
        <p:txBody>
          <a:bodyPr/>
          <a:lstStyle/>
          <a:p>
            <a:r>
              <a:rPr lang="en-GB" dirty="0" smtClean="0"/>
              <a:t>Also known as Natural Language/Visual Programming language</a:t>
            </a:r>
          </a:p>
          <a:p>
            <a:r>
              <a:rPr lang="en-GB" dirty="0" smtClean="0"/>
              <a:t>It incorporates the concept of Artificial Intelligence and natural visual interface for program development.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72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EXAMPLES OF 5GL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Visual Basic</a:t>
            </a:r>
          </a:p>
          <a:p>
            <a:r>
              <a:rPr lang="en-GB" dirty="0" smtClean="0"/>
              <a:t>Visual C++/C##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169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915566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dirty="0" smtClean="0"/>
              <a:t>TRANSLATORS</a:t>
            </a:r>
            <a:endParaRPr lang="en-GB" sz="60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067694"/>
            <a:ext cx="460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These are application programs that converts programs written in language other than machine language to machine language that the computer can read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228184" y="2067694"/>
            <a:ext cx="16561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There are three types of program translators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Compiler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Assembler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Interpretor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339502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 smtClean="0"/>
              <a:t>COMPILER</a:t>
            </a:r>
            <a:endParaRPr lang="en-GB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347614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 smtClean="0"/>
              <a:t>This translates programs written in high level language to machine language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 smtClean="0"/>
              <a:t>The compiler first goes through to find any syntax errors. </a:t>
            </a:r>
            <a:endParaRPr lang="en-GB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dirty="0" smtClean="0"/>
              <a:t>If it doesn’t find any errors, the compiler generates an intermediary code known as object code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GB" dirty="0" smtClean="0"/>
              <a:t>The object code and the library function serves as input to the linker to generate machine language equivalent of the source 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61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COMPUTER PROGRAM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computer program is a step by step instructions written by a programmer in a programming language for the purpose of solving problems</a:t>
            </a:r>
            <a:endParaRPr lang="en-GB" dirty="0"/>
          </a:p>
        </p:txBody>
      </p:sp>
      <p:pic>
        <p:nvPicPr>
          <p:cNvPr id="5" name="j0314068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419600" y="1446911"/>
            <a:ext cx="3657600" cy="28529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555526"/>
            <a:ext cx="3744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 smtClean="0"/>
              <a:t>COMPILER</a:t>
            </a:r>
            <a:endParaRPr lang="en-GB" sz="50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89827988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771550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ASSEMBLER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63638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converts program written in an Assembly language to machine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checks through for errors before executing it just like the compiler.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Assembler runs faster than the compiler because it is in a language closer to the machine language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966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5776" y="84355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INTERPRETOR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1923678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converts instructions sequentially just as it is written.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When it detects an error, program execution is halted.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Because of its feature it is slower in translation but more effective in debugging unlike the compiler which will list all the errors at the end of the commands.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9391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64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077200" cy="1047750"/>
          </a:xfrm>
        </p:spPr>
        <p:txBody>
          <a:bodyPr anchor="b">
            <a:normAutofit/>
          </a:bodyPr>
          <a:lstStyle>
            <a:extLst/>
          </a:lstStyle>
          <a:p>
            <a:pPr algn="ctr"/>
            <a:r>
              <a:rPr lang="en-US" dirty="0" smtClean="0"/>
              <a:t>FIRST GENERATION PROGRAMMING LANGUAGE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>
          <a:xfrm>
            <a:off x="539552" y="1563638"/>
            <a:ext cx="1600200" cy="3067050"/>
          </a:xfrm>
        </p:spPr>
        <p:txBody>
          <a:bodyPr/>
          <a:lstStyle>
            <a:extLst/>
          </a:lstStyle>
          <a:p>
            <a:r>
              <a:rPr lang="en-US" dirty="0" smtClean="0"/>
              <a:t>It is also called machine language.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109114" y="1563638"/>
            <a:ext cx="6192688" cy="2664296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This makes use of binary numbers, </a:t>
            </a:r>
            <a:r>
              <a:rPr lang="en-GB" dirty="0" err="1" smtClean="0"/>
              <a:t>i.e</a:t>
            </a:r>
            <a:r>
              <a:rPr lang="en-GB" dirty="0" smtClean="0"/>
              <a:t> zeroes and ones, that the computer understands</a:t>
            </a:r>
          </a:p>
          <a:p>
            <a:r>
              <a:rPr lang="en-GB" dirty="0" smtClean="0"/>
              <a:t>It is the only language that computer </a:t>
            </a:r>
            <a:r>
              <a:rPr lang="en-GB" dirty="0" smtClean="0"/>
              <a:t>understands</a:t>
            </a:r>
          </a:p>
          <a:p>
            <a:r>
              <a:rPr lang="en-GB" dirty="0" smtClean="0"/>
              <a:t>In the machine language, the first part is called the operational code (op-code) and the second part is called the operand</a:t>
            </a:r>
          </a:p>
          <a:p>
            <a:r>
              <a:rPr lang="en-GB" dirty="0" smtClean="0"/>
              <a:t>The op-code specifies the instructions and the operand specifies the address of the memory location of the data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MERITS OF FIRST PROGRAMMING LANGUAGE</a:t>
            </a:r>
            <a:endParaRPr lang="en-US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3605" b="13605"/>
          <a:stretch>
            <a:fillRect/>
          </a:stretch>
        </p:blipFill>
        <p:spPr/>
      </p:pic>
      <p:sp>
        <p:nvSpPr>
          <p:cNvPr id="2" name="Rectangle 1"/>
          <p:cNvSpPr/>
          <p:nvPr/>
        </p:nvSpPr>
        <p:spPr>
          <a:xfrm>
            <a:off x="827584" y="915566"/>
            <a:ext cx="7128792" cy="2592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4400" dirty="0" smtClean="0"/>
              <a:t>It is fast in executing programs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sz="4400" dirty="0" smtClean="0"/>
              <a:t>It requires no translator in program execution</a:t>
            </a:r>
            <a:endParaRPr lang="en-GB" sz="4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ctr"/>
            <a:r>
              <a:rPr lang="en-US" dirty="0" smtClean="0"/>
              <a:t> </a:t>
            </a:r>
            <a:r>
              <a:rPr lang="en-US" dirty="0" smtClean="0"/>
              <a:t>DEMERITS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614"/>
            <a:ext cx="7499176" cy="3247246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85000"/>
              </a:lnSpc>
              <a:buFont typeface="Wingdings" pitchFamily="2" charset="2"/>
              <a:buChar char="Ø"/>
            </a:pPr>
            <a:r>
              <a:rPr lang="en-US" dirty="0" smtClean="0"/>
              <a:t>It </a:t>
            </a:r>
            <a:r>
              <a:rPr lang="en-US" dirty="0"/>
              <a:t>is difficult to read, understand and write</a:t>
            </a:r>
          </a:p>
          <a:p>
            <a:pPr marL="285750" indent="-285750">
              <a:lnSpc>
                <a:spcPct val="85000"/>
              </a:lnSpc>
              <a:buFont typeface="Wingdings" pitchFamily="2" charset="2"/>
              <a:buChar char="Ø"/>
            </a:pPr>
            <a:r>
              <a:rPr lang="en-US" dirty="0"/>
              <a:t>It is machine </a:t>
            </a:r>
            <a:r>
              <a:rPr lang="en-US" dirty="0" smtClean="0"/>
              <a:t>dependent. The instructions are written in a way specific to the computer. Any other computer from a different manufacturer cant run it.</a:t>
            </a:r>
            <a:endParaRPr lang="en-US" dirty="0"/>
          </a:p>
          <a:p>
            <a:pPr marL="285750" indent="-285750">
              <a:lnSpc>
                <a:spcPct val="85000"/>
              </a:lnSpc>
              <a:buFont typeface="Wingdings" pitchFamily="2" charset="2"/>
              <a:buChar char="Ø"/>
            </a:pPr>
            <a:r>
              <a:rPr lang="en-US" dirty="0"/>
              <a:t>It requires </a:t>
            </a:r>
            <a:r>
              <a:rPr lang="en-US" dirty="0" smtClean="0"/>
              <a:t>an intensive training by a software engineer or computer scientist.</a:t>
            </a:r>
            <a:endParaRPr lang="en-US" dirty="0"/>
          </a:p>
          <a:p>
            <a:pPr marL="285750" indent="-285750">
              <a:lnSpc>
                <a:spcPct val="85000"/>
              </a:lnSpc>
              <a:buFont typeface="Wingdings" pitchFamily="2" charset="2"/>
              <a:buChar char="Ø"/>
            </a:pPr>
            <a:r>
              <a:rPr lang="en-US" dirty="0"/>
              <a:t>Difficult to be debugged 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 smtClean="0"/>
              <a:t>SECOND GENERATION PROGRAMMING LANGUAGE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1"/>
          </p:nvPr>
        </p:nvSpPr>
        <p:spPr>
          <a:xfrm>
            <a:off x="1979712" y="1347614"/>
            <a:ext cx="4495800" cy="3505200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en-US" altLang="x-none" dirty="0" smtClean="0"/>
              <a:t>Also known as Assembly language</a:t>
            </a:r>
          </a:p>
          <a:p>
            <a:pPr marL="274320" lvl="1"/>
            <a:r>
              <a:rPr lang="en-US" altLang="x-none" dirty="0" smtClean="0"/>
              <a:t>This </a:t>
            </a:r>
            <a:r>
              <a:rPr lang="en-US" altLang="x-none" dirty="0" smtClean="0"/>
              <a:t>is a low level programming language which makes use of assembly language, that is mnemonics, that can be converted to machine language.</a:t>
            </a:r>
            <a:endParaRPr lang="en-US" dirty="0"/>
          </a:p>
          <a:p>
            <a:pPr marL="27432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extLst/>
          </a:lstStyle>
          <a:p>
            <a:pPr algn="ctr"/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23528" y="1347614"/>
            <a:ext cx="6696744" cy="3456384"/>
          </a:xfrm>
        </p:spPr>
        <p:txBody>
          <a:bodyPr>
            <a:normAutofit fontScale="47500" lnSpcReduction="20000"/>
          </a:bodyPr>
          <a:lstStyle>
            <a:extLst/>
          </a:lstStyle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274320"/>
            <a:r>
              <a:rPr lang="en-US" sz="5100" dirty="0" smtClean="0"/>
              <a:t>It </a:t>
            </a:r>
            <a:r>
              <a:rPr lang="en-US" sz="5100" dirty="0"/>
              <a:t>is faster in executing programs than the High level languages</a:t>
            </a:r>
          </a:p>
          <a:p>
            <a:pPr marL="274320"/>
            <a:r>
              <a:rPr lang="en-US" sz="5100" dirty="0" smtClean="0"/>
              <a:t>It is easier to read, understand and write as compared to first generation programming</a:t>
            </a:r>
          </a:p>
          <a:p>
            <a:pPr marL="274320"/>
            <a:endParaRPr lang="en-US" sz="5100" dirty="0" smtClean="0"/>
          </a:p>
          <a:p>
            <a:pPr marL="274320"/>
            <a:r>
              <a:rPr lang="en-US" sz="5100" dirty="0" smtClean="0"/>
              <a:t>It is easier to debug</a:t>
            </a:r>
          </a:p>
          <a:p>
            <a:pPr marL="274320"/>
            <a:r>
              <a:rPr lang="en-US" sz="5100" dirty="0" smtClean="0"/>
              <a:t>It requires less </a:t>
            </a:r>
            <a:r>
              <a:rPr lang="en-US" sz="5100" dirty="0" smtClean="0"/>
              <a:t>training</a:t>
            </a:r>
          </a:p>
          <a:p>
            <a:pPr marL="274320"/>
            <a:r>
              <a:rPr lang="en-US" sz="5100" dirty="0" smtClean="0"/>
              <a:t>It can be used to solve all practical problems</a:t>
            </a: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1407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DISADVANTAGES</a:t>
            </a:r>
            <a:endParaRPr lang="en-GB" dirty="0"/>
          </a:p>
        </p:txBody>
      </p:sp>
      <p:sp>
        <p:nvSpPr>
          <p:cNvPr id="5" name="Rectangle 3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6635080" cy="3442716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It </a:t>
            </a:r>
            <a:r>
              <a:rPr lang="en-US" dirty="0" smtClean="0"/>
              <a:t>requires a translator</a:t>
            </a:r>
          </a:p>
          <a:p>
            <a:r>
              <a:rPr lang="en-US" dirty="0" smtClean="0"/>
              <a:t>It is machine dependent</a:t>
            </a:r>
          </a:p>
          <a:p>
            <a:r>
              <a:rPr lang="en-US" dirty="0" smtClean="0"/>
              <a:t>It requires a more intensive training than the first generation programming</a:t>
            </a:r>
          </a:p>
          <a:p>
            <a:r>
              <a:rPr lang="en-US" dirty="0" smtClean="0"/>
              <a:t>It is slower in executing </a:t>
            </a:r>
            <a:r>
              <a:rPr lang="en-US" dirty="0" smtClean="0"/>
              <a:t>programs than the machine language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pPr algn="ctr"/>
            <a:r>
              <a:rPr lang="en-US" dirty="0"/>
              <a:t>	</a:t>
            </a:r>
            <a:r>
              <a:rPr lang="en-US" dirty="0" smtClean="0"/>
              <a:t>THIRD GENERATION PROGRAMMING LANGUAGE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1"/>
          </p:nvPr>
        </p:nvSpPr>
        <p:spPr>
          <a:xfrm>
            <a:off x="1979712" y="1347614"/>
            <a:ext cx="4495800" cy="3505200"/>
          </a:xfrm>
        </p:spPr>
        <p:txBody>
          <a:bodyPr>
            <a:normAutofit/>
          </a:bodyPr>
          <a:lstStyle>
            <a:extLst/>
          </a:lstStyle>
          <a:p>
            <a:pPr marL="274320" lvl="1"/>
            <a:r>
              <a:rPr lang="en-US" altLang="x-none" dirty="0" smtClean="0"/>
              <a:t>This </a:t>
            </a:r>
            <a:r>
              <a:rPr lang="en-US" altLang="x-none" dirty="0" smtClean="0"/>
              <a:t>is a high level programming language which is in an English-like language that is closer to human </a:t>
            </a:r>
            <a:r>
              <a:rPr lang="en-US" altLang="x-none" dirty="0" smtClean="0"/>
              <a:t>understanding</a:t>
            </a:r>
          </a:p>
          <a:p>
            <a:pPr marL="274320" lvl="1"/>
            <a:r>
              <a:rPr lang="en-US" dirty="0" smtClean="0"/>
              <a:t>This focuses more on the problem to be solved than the instructions given to the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9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0</TotalTime>
  <Words>735</Words>
  <Application>Microsoft Office PowerPoint</Application>
  <PresentationFormat>On-screen Show (16:9)</PresentationFormat>
  <Paragraphs>111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</vt:lpstr>
      <vt:lpstr>Wingdings</vt:lpstr>
      <vt:lpstr>Adjacency</vt:lpstr>
      <vt:lpstr>CSM 157 STRUCTURED PROGRAMMING</vt:lpstr>
      <vt:lpstr>COMPUTER PROGRAM</vt:lpstr>
      <vt:lpstr>FIRST GENERATION PROGRAMMING LANGUAGE</vt:lpstr>
      <vt:lpstr>MERITS OF FIRST PROGRAMMING LANGUAGE</vt:lpstr>
      <vt:lpstr> DEMERITS </vt:lpstr>
      <vt:lpstr>SECOND GENERATION PROGRAMMING LANGUAGE</vt:lpstr>
      <vt:lpstr>ADVANTAGES</vt:lpstr>
      <vt:lpstr>DISADVANTAGES</vt:lpstr>
      <vt:lpstr> THIRD GENERATION PROGRAMMING LANGUAGE</vt:lpstr>
      <vt:lpstr>EXAMPLES OF 3GL</vt:lpstr>
      <vt:lpstr>ADVANTAGES </vt:lpstr>
      <vt:lpstr>DISADVANTAGES</vt:lpstr>
      <vt:lpstr>FOURTH GENERATION PROGRAMMING LANGUAGE</vt:lpstr>
      <vt:lpstr>EXAMPLES OF 4GL</vt:lpstr>
      <vt:lpstr>CLASSIFICATIONS OF 4GL</vt:lpstr>
      <vt:lpstr>5TH GENERATION PROGRAMMING LANGUAGE</vt:lpstr>
      <vt:lpstr>EXAMPLES OF 5GL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2014-09-17T11:44:41Z</dcterms:created>
  <dcterms:modified xsi:type="dcterms:W3CDTF">2014-10-07T12:56:02Z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