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8.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9.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10.xml" ContentType="application/vnd.openxmlformats-officedocument.theme+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1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5.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78" r:id="rId2"/>
    <p:sldMasterId id="2147483862" r:id="rId3"/>
    <p:sldMasterId id="2147483874" r:id="rId4"/>
    <p:sldMasterId id="2147483898" r:id="rId5"/>
    <p:sldMasterId id="2147483910" r:id="rId6"/>
    <p:sldMasterId id="2147484238" r:id="rId7"/>
    <p:sldMasterId id="2147484251" r:id="rId8"/>
    <p:sldMasterId id="2147484264" r:id="rId9"/>
    <p:sldMasterId id="2147484276" r:id="rId10"/>
    <p:sldMasterId id="2147484289" r:id="rId11"/>
  </p:sldMasterIdLst>
  <p:notesMasterIdLst>
    <p:notesMasterId r:id="rId92"/>
  </p:notesMasterIdLst>
  <p:sldIdLst>
    <p:sldId id="584" r:id="rId12"/>
    <p:sldId id="583" r:id="rId13"/>
    <p:sldId id="585" r:id="rId14"/>
    <p:sldId id="465" r:id="rId15"/>
    <p:sldId id="586" r:id="rId16"/>
    <p:sldId id="467" r:id="rId17"/>
    <p:sldId id="556" r:id="rId18"/>
    <p:sldId id="557" r:id="rId19"/>
    <p:sldId id="587" r:id="rId20"/>
    <p:sldId id="588" r:id="rId21"/>
    <p:sldId id="589" r:id="rId22"/>
    <p:sldId id="590" r:id="rId23"/>
    <p:sldId id="591" r:id="rId24"/>
    <p:sldId id="592" r:id="rId25"/>
    <p:sldId id="593" r:id="rId26"/>
    <p:sldId id="594" r:id="rId27"/>
    <p:sldId id="595" r:id="rId28"/>
    <p:sldId id="596" r:id="rId29"/>
    <p:sldId id="597" r:id="rId30"/>
    <p:sldId id="598" r:id="rId31"/>
    <p:sldId id="599" r:id="rId32"/>
    <p:sldId id="600" r:id="rId33"/>
    <p:sldId id="601" r:id="rId34"/>
    <p:sldId id="602" r:id="rId35"/>
    <p:sldId id="603" r:id="rId36"/>
    <p:sldId id="604" r:id="rId37"/>
    <p:sldId id="605" r:id="rId38"/>
    <p:sldId id="538" r:id="rId39"/>
    <p:sldId id="544" r:id="rId40"/>
    <p:sldId id="545" r:id="rId41"/>
    <p:sldId id="606" r:id="rId42"/>
    <p:sldId id="607" r:id="rId43"/>
    <p:sldId id="608" r:id="rId44"/>
    <p:sldId id="609" r:id="rId45"/>
    <p:sldId id="610" r:id="rId46"/>
    <p:sldId id="611" r:id="rId47"/>
    <p:sldId id="612" r:id="rId48"/>
    <p:sldId id="613" r:id="rId49"/>
    <p:sldId id="614" r:id="rId50"/>
    <p:sldId id="615" r:id="rId51"/>
    <p:sldId id="616" r:id="rId52"/>
    <p:sldId id="617" r:id="rId53"/>
    <p:sldId id="618" r:id="rId54"/>
    <p:sldId id="619" r:id="rId55"/>
    <p:sldId id="411" r:id="rId56"/>
    <p:sldId id="620" r:id="rId57"/>
    <p:sldId id="412" r:id="rId58"/>
    <p:sldId id="622" r:id="rId59"/>
    <p:sldId id="537" r:id="rId60"/>
    <p:sldId id="541" r:id="rId61"/>
    <p:sldId id="540" r:id="rId62"/>
    <p:sldId id="621" r:id="rId63"/>
    <p:sldId id="379" r:id="rId64"/>
    <p:sldId id="623" r:id="rId65"/>
    <p:sldId id="624" r:id="rId66"/>
    <p:sldId id="625" r:id="rId67"/>
    <p:sldId id="360" r:id="rId68"/>
    <p:sldId id="626" r:id="rId69"/>
    <p:sldId id="627" r:id="rId70"/>
    <p:sldId id="628" r:id="rId71"/>
    <p:sldId id="629" r:id="rId72"/>
    <p:sldId id="415" r:id="rId73"/>
    <p:sldId id="630" r:id="rId74"/>
    <p:sldId id="631" r:id="rId75"/>
    <p:sldId id="316" r:id="rId76"/>
    <p:sldId id="632" r:id="rId77"/>
    <p:sldId id="633" r:id="rId78"/>
    <p:sldId id="634" r:id="rId79"/>
    <p:sldId id="317" r:id="rId80"/>
    <p:sldId id="546" r:id="rId81"/>
    <p:sldId id="635" r:id="rId82"/>
    <p:sldId id="636" r:id="rId83"/>
    <p:sldId id="482" r:id="rId84"/>
    <p:sldId id="322" r:id="rId85"/>
    <p:sldId id="323" r:id="rId86"/>
    <p:sldId id="419" r:id="rId87"/>
    <p:sldId id="420" r:id="rId88"/>
    <p:sldId id="325" r:id="rId89"/>
    <p:sldId id="421" r:id="rId90"/>
    <p:sldId id="426" r:id="rId91"/>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99"/>
    <a:srgbClr val="FF99FF"/>
    <a:srgbClr val="99FFCC"/>
    <a:srgbClr val="66FFCC"/>
    <a:srgbClr val="99CCFF"/>
    <a:srgbClr val="FFCC99"/>
    <a:srgbClr val="FFFF99"/>
    <a:srgbClr val="B2B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snapToGrid="0">
      <p:cViewPr varScale="1">
        <p:scale>
          <a:sx n="82" d="100"/>
          <a:sy n="82" d="100"/>
        </p:scale>
        <p:origin x="1488" y="6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slide" Target="slides/slide39.xml"/><Relationship Id="rId55" Type="http://schemas.openxmlformats.org/officeDocument/2006/relationships/slide" Target="slides/slide44.xml"/><Relationship Id="rId63" Type="http://schemas.openxmlformats.org/officeDocument/2006/relationships/slide" Target="slides/slide52.xml"/><Relationship Id="rId68" Type="http://schemas.openxmlformats.org/officeDocument/2006/relationships/slide" Target="slides/slide57.xml"/><Relationship Id="rId76" Type="http://schemas.openxmlformats.org/officeDocument/2006/relationships/slide" Target="slides/slide65.xml"/><Relationship Id="rId84" Type="http://schemas.openxmlformats.org/officeDocument/2006/relationships/slide" Target="slides/slide73.xml"/><Relationship Id="rId89" Type="http://schemas.openxmlformats.org/officeDocument/2006/relationships/slide" Target="slides/slide78.xml"/><Relationship Id="rId7" Type="http://schemas.openxmlformats.org/officeDocument/2006/relationships/slideMaster" Target="slideMasters/slideMaster7.xml"/><Relationship Id="rId71" Type="http://schemas.openxmlformats.org/officeDocument/2006/relationships/slide" Target="slides/slide60.xml"/><Relationship Id="rId9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slide" Target="slides/slide47.xml"/><Relationship Id="rId66" Type="http://schemas.openxmlformats.org/officeDocument/2006/relationships/slide" Target="slides/slide55.xml"/><Relationship Id="rId74" Type="http://schemas.openxmlformats.org/officeDocument/2006/relationships/slide" Target="slides/slide63.xml"/><Relationship Id="rId79" Type="http://schemas.openxmlformats.org/officeDocument/2006/relationships/slide" Target="slides/slide68.xml"/><Relationship Id="rId87" Type="http://schemas.openxmlformats.org/officeDocument/2006/relationships/slide" Target="slides/slide76.xml"/><Relationship Id="rId5" Type="http://schemas.openxmlformats.org/officeDocument/2006/relationships/slideMaster" Target="slideMasters/slideMaster5.xml"/><Relationship Id="rId61" Type="http://schemas.openxmlformats.org/officeDocument/2006/relationships/slide" Target="slides/slide50.xml"/><Relationship Id="rId82" Type="http://schemas.openxmlformats.org/officeDocument/2006/relationships/slide" Target="slides/slide71.xml"/><Relationship Id="rId90" Type="http://schemas.openxmlformats.org/officeDocument/2006/relationships/slide" Target="slides/slide79.xml"/><Relationship Id="rId95" Type="http://schemas.openxmlformats.org/officeDocument/2006/relationships/theme" Target="theme/theme1.xml"/><Relationship Id="rId19" Type="http://schemas.openxmlformats.org/officeDocument/2006/relationships/slide" Target="slides/slide8.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slide" Target="slides/slide53.xml"/><Relationship Id="rId69" Type="http://schemas.openxmlformats.org/officeDocument/2006/relationships/slide" Target="slides/slide58.xml"/><Relationship Id="rId77" Type="http://schemas.openxmlformats.org/officeDocument/2006/relationships/slide" Target="slides/slide66.xml"/><Relationship Id="rId8" Type="http://schemas.openxmlformats.org/officeDocument/2006/relationships/slideMaster" Target="slideMasters/slideMaster8.xml"/><Relationship Id="rId51" Type="http://schemas.openxmlformats.org/officeDocument/2006/relationships/slide" Target="slides/slide40.xml"/><Relationship Id="rId72" Type="http://schemas.openxmlformats.org/officeDocument/2006/relationships/slide" Target="slides/slide61.xml"/><Relationship Id="rId80" Type="http://schemas.openxmlformats.org/officeDocument/2006/relationships/slide" Target="slides/slide69.xml"/><Relationship Id="rId85" Type="http://schemas.openxmlformats.org/officeDocument/2006/relationships/slide" Target="slides/slide74.xml"/><Relationship Id="rId93"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slide" Target="slides/slide56.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70" Type="http://schemas.openxmlformats.org/officeDocument/2006/relationships/slide" Target="slides/slide59.xml"/><Relationship Id="rId75" Type="http://schemas.openxmlformats.org/officeDocument/2006/relationships/slide" Target="slides/slide64.xml"/><Relationship Id="rId83" Type="http://schemas.openxmlformats.org/officeDocument/2006/relationships/slide" Target="slides/slide72.xml"/><Relationship Id="rId88" Type="http://schemas.openxmlformats.org/officeDocument/2006/relationships/slide" Target="slides/slide77.xml"/><Relationship Id="rId91" Type="http://schemas.openxmlformats.org/officeDocument/2006/relationships/slide" Target="slides/slide8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10" Type="http://schemas.openxmlformats.org/officeDocument/2006/relationships/slideMaster" Target="slideMasters/slideMaster10.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73" Type="http://schemas.openxmlformats.org/officeDocument/2006/relationships/slide" Target="slides/slide62.xml"/><Relationship Id="rId78" Type="http://schemas.openxmlformats.org/officeDocument/2006/relationships/slide" Target="slides/slide67.xml"/><Relationship Id="rId81" Type="http://schemas.openxmlformats.org/officeDocument/2006/relationships/slide" Target="slides/slide70.xml"/><Relationship Id="rId86" Type="http://schemas.openxmlformats.org/officeDocument/2006/relationships/slide" Target="slides/slide75.xml"/><Relationship Id="rId9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_rels/viewProps.xml.rels><?xml version="1.0" encoding="UTF-8" standalone="yes"?>
<Relationships xmlns="http://schemas.openxmlformats.org/package/2006/relationships"><Relationship Id="rId8" Type="http://schemas.openxmlformats.org/officeDocument/2006/relationships/slide" Target="slides/slide73.xml"/><Relationship Id="rId3" Type="http://schemas.openxmlformats.org/officeDocument/2006/relationships/slide" Target="slides/slide30.xml"/><Relationship Id="rId7" Type="http://schemas.openxmlformats.org/officeDocument/2006/relationships/slide" Target="slides/slide70.xml"/><Relationship Id="rId2" Type="http://schemas.openxmlformats.org/officeDocument/2006/relationships/slide" Target="slides/slide29.xml"/><Relationship Id="rId1" Type="http://schemas.openxmlformats.org/officeDocument/2006/relationships/slide" Target="slides/slide28.xml"/><Relationship Id="rId6" Type="http://schemas.openxmlformats.org/officeDocument/2006/relationships/slide" Target="slides/slide51.xml"/><Relationship Id="rId5" Type="http://schemas.openxmlformats.org/officeDocument/2006/relationships/slide" Target="slides/slide50.xml"/><Relationship Id="rId4" Type="http://schemas.openxmlformats.org/officeDocument/2006/relationships/slide" Target="slides/slide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1026">
            <a:extLst>
              <a:ext uri="{FF2B5EF4-FFF2-40B4-BE49-F238E27FC236}">
                <a16:creationId xmlns:a16="http://schemas.microsoft.com/office/drawing/2014/main" id="{060BECEA-3928-46BF-A96A-153C25A66E8B}"/>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GB" altLang="en-US"/>
          </a:p>
        </p:txBody>
      </p:sp>
      <p:sp>
        <p:nvSpPr>
          <p:cNvPr id="6147" name="Rectangle 1027">
            <a:extLst>
              <a:ext uri="{FF2B5EF4-FFF2-40B4-BE49-F238E27FC236}">
                <a16:creationId xmlns:a16="http://schemas.microsoft.com/office/drawing/2014/main" id="{EFC13F77-F678-46B9-9320-627EB8FBCC9E}"/>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altLang="en-US"/>
          </a:p>
        </p:txBody>
      </p:sp>
      <p:sp>
        <p:nvSpPr>
          <p:cNvPr id="9220" name="Rectangle 1028">
            <a:extLst>
              <a:ext uri="{FF2B5EF4-FFF2-40B4-BE49-F238E27FC236}">
                <a16:creationId xmlns:a16="http://schemas.microsoft.com/office/drawing/2014/main" id="{EC8976EE-AE6E-4C63-8F54-AF21AFF21C69}"/>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1029">
            <a:extLst>
              <a:ext uri="{FF2B5EF4-FFF2-40B4-BE49-F238E27FC236}">
                <a16:creationId xmlns:a16="http://schemas.microsoft.com/office/drawing/2014/main" id="{A92BD288-4841-4D88-A9D0-FB9AE6E1D008}"/>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sp>
        <p:nvSpPr>
          <p:cNvPr id="6150" name="Rectangle 1030">
            <a:extLst>
              <a:ext uri="{FF2B5EF4-FFF2-40B4-BE49-F238E27FC236}">
                <a16:creationId xmlns:a16="http://schemas.microsoft.com/office/drawing/2014/main" id="{C1647EC6-6C89-4F03-AC99-A33B27FCE49A}"/>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GB" altLang="en-US"/>
          </a:p>
        </p:txBody>
      </p:sp>
      <p:sp>
        <p:nvSpPr>
          <p:cNvPr id="6151" name="Rectangle 1031">
            <a:extLst>
              <a:ext uri="{FF2B5EF4-FFF2-40B4-BE49-F238E27FC236}">
                <a16:creationId xmlns:a16="http://schemas.microsoft.com/office/drawing/2014/main" id="{23A1D683-24B1-48F8-8205-E2459FA35E08}"/>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AA85D36-453F-4734-BC8D-9A19BA10E376}"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AA44589C-C158-4B29-AB02-D9654490F9E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B1F1A0EB-90F1-4255-9D5C-DBE2BE3CD26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9460" name="Slide Number Placeholder 3">
            <a:extLst>
              <a:ext uri="{FF2B5EF4-FFF2-40B4-BE49-F238E27FC236}">
                <a16:creationId xmlns:a16="http://schemas.microsoft.com/office/drawing/2014/main" id="{4AA2A0D4-22C1-499F-ADD4-04E577FE961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D50023B-4984-4825-B9EE-31997A24ECF4}" type="slidenum">
              <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AA85D36-453F-4734-BC8D-9A19BA10E376}" type="slidenum">
              <a:rPr lang="en-GB" altLang="en-US" smtClean="0"/>
              <a:pPr>
                <a:defRPr/>
              </a:pPr>
              <a:t>46</a:t>
            </a:fld>
            <a:endParaRPr lang="en-GB" altLang="en-US"/>
          </a:p>
        </p:txBody>
      </p:sp>
    </p:spTree>
    <p:extLst>
      <p:ext uri="{BB962C8B-B14F-4D97-AF65-F5344CB8AC3E}">
        <p14:creationId xmlns:p14="http://schemas.microsoft.com/office/powerpoint/2010/main" val="1244563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31">
            <a:extLst>
              <a:ext uri="{FF2B5EF4-FFF2-40B4-BE49-F238E27FC236}">
                <a16:creationId xmlns:a16="http://schemas.microsoft.com/office/drawing/2014/main" id="{9335179C-6BE4-44FB-8718-61CA2346F92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01EE8-48EA-4E62-AC5C-AC158F125D88}" type="slidenum">
              <a:rPr lang="en-GB" altLang="en-US" sz="1200" smtClean="0"/>
              <a:pPr/>
              <a:t>47</a:t>
            </a:fld>
            <a:endParaRPr lang="en-GB" altLang="en-US" sz="1200"/>
          </a:p>
        </p:txBody>
      </p:sp>
      <p:sp>
        <p:nvSpPr>
          <p:cNvPr id="68611" name="Rectangle 2">
            <a:extLst>
              <a:ext uri="{FF2B5EF4-FFF2-40B4-BE49-F238E27FC236}">
                <a16:creationId xmlns:a16="http://schemas.microsoft.com/office/drawing/2014/main" id="{ADB6D94D-04C1-42BD-84FB-52CB729A0B71}"/>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8612" name="Rectangle 3">
            <a:extLst>
              <a:ext uri="{FF2B5EF4-FFF2-40B4-BE49-F238E27FC236}">
                <a16:creationId xmlns:a16="http://schemas.microsoft.com/office/drawing/2014/main" id="{BF978D37-7CDC-41AA-A442-8D5883B97830}"/>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defRPr sz="2400">
                <a:solidFill>
                  <a:schemeClr val="tx1"/>
                </a:solidFill>
                <a:latin typeface="Times New Roman" panose="02020603050405020304" pitchFamily="18" charset="0"/>
              </a:defRPr>
            </a:lvl1pPr>
            <a:lvl2pPr marL="742950" indent="-285750" defTabSz="762000">
              <a:defRPr sz="2400">
                <a:solidFill>
                  <a:schemeClr val="tx1"/>
                </a:solidFill>
                <a:latin typeface="Times New Roman" panose="02020603050405020304" pitchFamily="18" charset="0"/>
              </a:defRPr>
            </a:lvl2pPr>
            <a:lvl3pPr marL="1143000" indent="-228600" defTabSz="762000">
              <a:defRPr sz="2400">
                <a:solidFill>
                  <a:schemeClr val="tx1"/>
                </a:solidFill>
                <a:latin typeface="Times New Roman" panose="02020603050405020304" pitchFamily="18" charset="0"/>
              </a:defRPr>
            </a:lvl3pPr>
            <a:lvl4pPr marL="1600200" indent="-228600" defTabSz="762000">
              <a:defRPr sz="2400">
                <a:solidFill>
                  <a:schemeClr val="tx1"/>
                </a:solidFill>
                <a:latin typeface="Times New Roman" panose="02020603050405020304" pitchFamily="18" charset="0"/>
              </a:defRPr>
            </a:lvl4pPr>
            <a:lvl5pPr marL="2057400" indent="-228600" defTabSz="762000">
              <a:defRPr sz="24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GB" altLang="en-US" sz="1000" i="1"/>
              <a:t>7</a:t>
            </a:r>
          </a:p>
        </p:txBody>
      </p:sp>
      <p:sp>
        <p:nvSpPr>
          <p:cNvPr id="68613" name="Rectangle 4">
            <a:extLst>
              <a:ext uri="{FF2B5EF4-FFF2-40B4-BE49-F238E27FC236}">
                <a16:creationId xmlns:a16="http://schemas.microsoft.com/office/drawing/2014/main" id="{98A42022-88D5-41CB-90AF-6F598A62AAD7}"/>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8614" name="Rectangle 5">
            <a:extLst>
              <a:ext uri="{FF2B5EF4-FFF2-40B4-BE49-F238E27FC236}">
                <a16:creationId xmlns:a16="http://schemas.microsoft.com/office/drawing/2014/main" id="{E5D00E7F-2008-4EC0-B3E8-A0BA6267D9D1}"/>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8615" name="Rectangle 6">
            <a:extLst>
              <a:ext uri="{FF2B5EF4-FFF2-40B4-BE49-F238E27FC236}">
                <a16:creationId xmlns:a16="http://schemas.microsoft.com/office/drawing/2014/main" id="{C25C702C-9AE9-466D-A540-8FD276FF600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noProof="1"/>
          </a:p>
        </p:txBody>
      </p:sp>
      <p:sp>
        <p:nvSpPr>
          <p:cNvPr id="68616" name="Rectangle 7">
            <a:extLst>
              <a:ext uri="{FF2B5EF4-FFF2-40B4-BE49-F238E27FC236}">
                <a16:creationId xmlns:a16="http://schemas.microsoft.com/office/drawing/2014/main" id="{A7EE8704-A370-4046-B710-963B17953840}"/>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AA85D36-453F-4734-BC8D-9A19BA10E376}" type="slidenum">
              <a:rPr lang="en-GB" altLang="en-US" smtClean="0"/>
              <a:pPr>
                <a:defRPr/>
              </a:pPr>
              <a:t>48</a:t>
            </a:fld>
            <a:endParaRPr lang="en-GB" altLang="en-US"/>
          </a:p>
        </p:txBody>
      </p:sp>
    </p:spTree>
    <p:extLst>
      <p:ext uri="{BB962C8B-B14F-4D97-AF65-F5344CB8AC3E}">
        <p14:creationId xmlns:p14="http://schemas.microsoft.com/office/powerpoint/2010/main" val="2396101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D134665A-64A4-4D60-A15B-B17E13A12DBB}" type="slidenum">
              <a:rPr kumimoji="0" lang="en-GB"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49</a:t>
            </a:fld>
            <a:endParaRPr kumimoji="0" lang="en-GB" sz="12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301506" name="Rectangle 2"/>
          <p:cNvSpPr>
            <a:spLocks noGrp="1" noRot="1" noChangeAspect="1" noChangeArrowheads="1" noTextEdit="1"/>
          </p:cNvSpPr>
          <p:nvPr>
            <p:ph type="sldImg"/>
          </p:nvPr>
        </p:nvSpPr>
        <p:spPr>
          <a:xfrm>
            <a:off x="1149350" y="712788"/>
            <a:ext cx="4560888" cy="3421062"/>
          </a:xfrm>
          <a:ln/>
        </p:spPr>
      </p:sp>
      <p:sp>
        <p:nvSpPr>
          <p:cNvPr id="1301507" name="Rectangle 3"/>
          <p:cNvSpPr>
            <a:spLocks noGrp="1" noChangeArrowheads="1"/>
          </p:cNvSpPr>
          <p:nvPr>
            <p:ph type="body" idx="1"/>
          </p:nvPr>
        </p:nvSpPr>
        <p:spPr>
          <a:xfrm>
            <a:off x="914400" y="4348163"/>
            <a:ext cx="5029200" cy="4135437"/>
          </a:xfrm>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25F0D67-4CE1-4857-9BE1-26ED16448FD2}" type="slidenum">
              <a:rPr kumimoji="0" lang="en-GB"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GB" sz="12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311746" name="Rectangle 2"/>
          <p:cNvSpPr>
            <a:spLocks noGrp="1" noRot="1" noChangeAspect="1" noChangeArrowheads="1" noTextEdit="1"/>
          </p:cNvSpPr>
          <p:nvPr>
            <p:ph type="sldImg"/>
          </p:nvPr>
        </p:nvSpPr>
        <p:spPr>
          <a:xfrm>
            <a:off x="1149350" y="712788"/>
            <a:ext cx="4560888" cy="3421062"/>
          </a:xfrm>
          <a:ln/>
        </p:spPr>
      </p:sp>
      <p:sp>
        <p:nvSpPr>
          <p:cNvPr id="1311747" name="Rectangle 3"/>
          <p:cNvSpPr>
            <a:spLocks noGrp="1" noChangeArrowheads="1"/>
          </p:cNvSpPr>
          <p:nvPr>
            <p:ph type="body" idx="1"/>
          </p:nvPr>
        </p:nvSpPr>
        <p:spPr>
          <a:xfrm>
            <a:off x="914400" y="4348163"/>
            <a:ext cx="5029200" cy="4135437"/>
          </a:xfrm>
        </p:spPr>
        <p:txBody>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3D557C1E-D0CC-44D6-A090-251BEFC44B90}" type="slidenum">
              <a:rPr kumimoji="0" lang="en-GB"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GB" sz="12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309698" name="Rectangle 2"/>
          <p:cNvSpPr>
            <a:spLocks noGrp="1" noRot="1" noChangeAspect="1" noChangeArrowheads="1" noTextEdit="1"/>
          </p:cNvSpPr>
          <p:nvPr>
            <p:ph type="sldImg"/>
          </p:nvPr>
        </p:nvSpPr>
        <p:spPr>
          <a:xfrm>
            <a:off x="1149350" y="712788"/>
            <a:ext cx="4560888" cy="3421062"/>
          </a:xfrm>
          <a:ln/>
        </p:spPr>
      </p:sp>
      <p:sp>
        <p:nvSpPr>
          <p:cNvPr id="1309699" name="Rectangle 3"/>
          <p:cNvSpPr>
            <a:spLocks noGrp="1" noChangeArrowheads="1"/>
          </p:cNvSpPr>
          <p:nvPr>
            <p:ph type="body" idx="1"/>
          </p:nvPr>
        </p:nvSpPr>
        <p:spPr>
          <a:xfrm>
            <a:off x="914400" y="4348163"/>
            <a:ext cx="5029200" cy="4135437"/>
          </a:xfrm>
        </p:spPr>
        <p:txBody>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AA85D36-453F-4734-BC8D-9A19BA10E376}" type="slidenum">
              <a:rPr lang="en-GB" altLang="en-US" smtClean="0"/>
              <a:pPr>
                <a:defRPr/>
              </a:pPr>
              <a:t>52</a:t>
            </a:fld>
            <a:endParaRPr lang="en-GB" altLang="en-US"/>
          </a:p>
        </p:txBody>
      </p:sp>
    </p:spTree>
    <p:extLst>
      <p:ext uri="{BB962C8B-B14F-4D97-AF65-F5344CB8AC3E}">
        <p14:creationId xmlns:p14="http://schemas.microsoft.com/office/powerpoint/2010/main" val="21216140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AA85D36-453F-4734-BC8D-9A19BA10E376}" type="slidenum">
              <a:rPr lang="en-GB" altLang="en-US" smtClean="0"/>
              <a:pPr>
                <a:defRPr/>
              </a:pPr>
              <a:t>54</a:t>
            </a:fld>
            <a:endParaRPr lang="en-GB" altLang="en-US"/>
          </a:p>
        </p:txBody>
      </p:sp>
    </p:spTree>
    <p:extLst>
      <p:ext uri="{BB962C8B-B14F-4D97-AF65-F5344CB8AC3E}">
        <p14:creationId xmlns:p14="http://schemas.microsoft.com/office/powerpoint/2010/main" val="1091736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AA85D36-453F-4734-BC8D-9A19BA10E376}" type="slidenum">
              <a:rPr lang="en-GB" altLang="en-US" smtClean="0"/>
              <a:pPr>
                <a:defRPr/>
              </a:pPr>
              <a:t>55</a:t>
            </a:fld>
            <a:endParaRPr lang="en-GB" altLang="en-US"/>
          </a:p>
        </p:txBody>
      </p:sp>
    </p:spTree>
    <p:extLst>
      <p:ext uri="{BB962C8B-B14F-4D97-AF65-F5344CB8AC3E}">
        <p14:creationId xmlns:p14="http://schemas.microsoft.com/office/powerpoint/2010/main" val="3037511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AA85D36-453F-4734-BC8D-9A19BA10E376}" type="slidenum">
              <a:rPr lang="en-GB" altLang="en-US" smtClean="0"/>
              <a:pPr>
                <a:defRPr/>
              </a:pPr>
              <a:t>56</a:t>
            </a:fld>
            <a:endParaRPr lang="en-GB" altLang="en-US"/>
          </a:p>
        </p:txBody>
      </p:sp>
    </p:spTree>
    <p:extLst>
      <p:ext uri="{BB962C8B-B14F-4D97-AF65-F5344CB8AC3E}">
        <p14:creationId xmlns:p14="http://schemas.microsoft.com/office/powerpoint/2010/main" val="2137506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32C6B592-9346-4AC5-ABE4-FBEF994A245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47A7FB4F-3EB6-46AB-BD93-4877E134F6E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5604" name="Slide Number Placeholder 3">
            <a:extLst>
              <a:ext uri="{FF2B5EF4-FFF2-40B4-BE49-F238E27FC236}">
                <a16:creationId xmlns:a16="http://schemas.microsoft.com/office/drawing/2014/main" id="{E4351B1F-37F2-4F16-92A0-7121ED48EE5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E918239-D15F-43CB-9371-F61346341B61}" type="slidenum">
              <a:rPr kumimoji="0" lang="en-US"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1">
            <a:extLst>
              <a:ext uri="{FF2B5EF4-FFF2-40B4-BE49-F238E27FC236}">
                <a16:creationId xmlns:a16="http://schemas.microsoft.com/office/drawing/2014/main" id="{83DB2B69-6ED2-4956-889D-0BDE9530960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76F8BC6-3512-4DFE-8E79-DC93D5C641B3}" type="slidenum">
              <a:rPr lang="en-GB" altLang="en-US" sz="1200" smtClean="0"/>
              <a:pPr/>
              <a:t>57</a:t>
            </a:fld>
            <a:endParaRPr lang="en-GB" altLang="en-US" sz="1200"/>
          </a:p>
        </p:txBody>
      </p:sp>
      <p:sp>
        <p:nvSpPr>
          <p:cNvPr id="76803" name="Rectangle 2">
            <a:extLst>
              <a:ext uri="{FF2B5EF4-FFF2-40B4-BE49-F238E27FC236}">
                <a16:creationId xmlns:a16="http://schemas.microsoft.com/office/drawing/2014/main" id="{DA7DBE53-4677-4A8F-BFB0-3E37CD892FC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noProof="1"/>
          </a:p>
        </p:txBody>
      </p:sp>
      <p:sp>
        <p:nvSpPr>
          <p:cNvPr id="76804" name="Rectangle 3">
            <a:extLst>
              <a:ext uri="{FF2B5EF4-FFF2-40B4-BE49-F238E27FC236}">
                <a16:creationId xmlns:a16="http://schemas.microsoft.com/office/drawing/2014/main" id="{2585F8F3-6924-49B8-B8E3-A63273970C0B}"/>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AA85D36-453F-4734-BC8D-9A19BA10E376}" type="slidenum">
              <a:rPr lang="en-GB" altLang="en-US" smtClean="0"/>
              <a:pPr>
                <a:defRPr/>
              </a:pPr>
              <a:t>58</a:t>
            </a:fld>
            <a:endParaRPr lang="en-GB" altLang="en-US"/>
          </a:p>
        </p:txBody>
      </p:sp>
    </p:spTree>
    <p:extLst>
      <p:ext uri="{BB962C8B-B14F-4D97-AF65-F5344CB8AC3E}">
        <p14:creationId xmlns:p14="http://schemas.microsoft.com/office/powerpoint/2010/main" val="39359823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AA85D36-453F-4734-BC8D-9A19BA10E376}" type="slidenum">
              <a:rPr lang="en-GB" altLang="en-US" smtClean="0"/>
              <a:pPr>
                <a:defRPr/>
              </a:pPr>
              <a:t>59</a:t>
            </a:fld>
            <a:endParaRPr lang="en-GB" altLang="en-US"/>
          </a:p>
        </p:txBody>
      </p:sp>
    </p:spTree>
    <p:extLst>
      <p:ext uri="{BB962C8B-B14F-4D97-AF65-F5344CB8AC3E}">
        <p14:creationId xmlns:p14="http://schemas.microsoft.com/office/powerpoint/2010/main" val="15133459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AA85D36-453F-4734-BC8D-9A19BA10E376}" type="slidenum">
              <a:rPr lang="en-GB" altLang="en-US" smtClean="0"/>
              <a:pPr>
                <a:defRPr/>
              </a:pPr>
              <a:t>60</a:t>
            </a:fld>
            <a:endParaRPr lang="en-GB" altLang="en-US"/>
          </a:p>
        </p:txBody>
      </p:sp>
    </p:spTree>
    <p:extLst>
      <p:ext uri="{BB962C8B-B14F-4D97-AF65-F5344CB8AC3E}">
        <p14:creationId xmlns:p14="http://schemas.microsoft.com/office/powerpoint/2010/main" val="2724157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AA85D36-453F-4734-BC8D-9A19BA10E376}" type="slidenum">
              <a:rPr lang="en-GB" altLang="en-US" smtClean="0"/>
              <a:pPr>
                <a:defRPr/>
              </a:pPr>
              <a:t>61</a:t>
            </a:fld>
            <a:endParaRPr lang="en-GB" altLang="en-US"/>
          </a:p>
        </p:txBody>
      </p:sp>
    </p:spTree>
    <p:extLst>
      <p:ext uri="{BB962C8B-B14F-4D97-AF65-F5344CB8AC3E}">
        <p14:creationId xmlns:p14="http://schemas.microsoft.com/office/powerpoint/2010/main" val="9546797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1">
            <a:extLst>
              <a:ext uri="{FF2B5EF4-FFF2-40B4-BE49-F238E27FC236}">
                <a16:creationId xmlns:a16="http://schemas.microsoft.com/office/drawing/2014/main" id="{63C7B097-3256-431A-9D67-0C3949A97D1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5E0826B-B037-46A8-8742-C9A681984D80}" type="slidenum">
              <a:rPr lang="en-GB" altLang="en-US" sz="1200" smtClean="0"/>
              <a:pPr/>
              <a:t>62</a:t>
            </a:fld>
            <a:endParaRPr lang="en-GB" altLang="en-US" sz="1200"/>
          </a:p>
        </p:txBody>
      </p:sp>
      <p:sp>
        <p:nvSpPr>
          <p:cNvPr id="88067" name="Rectangle 2">
            <a:extLst>
              <a:ext uri="{FF2B5EF4-FFF2-40B4-BE49-F238E27FC236}">
                <a16:creationId xmlns:a16="http://schemas.microsoft.com/office/drawing/2014/main" id="{39C0D00F-3C74-424E-B3F4-A65BD7456B7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88068" name="Rectangle 3">
            <a:extLst>
              <a:ext uri="{FF2B5EF4-FFF2-40B4-BE49-F238E27FC236}">
                <a16:creationId xmlns:a16="http://schemas.microsoft.com/office/drawing/2014/main" id="{940876CC-DC4D-4C1E-9CE1-DBB4824BE322}"/>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AA85D36-453F-4734-BC8D-9A19BA10E376}" type="slidenum">
              <a:rPr lang="en-GB" altLang="en-US" smtClean="0"/>
              <a:pPr>
                <a:defRPr/>
              </a:pPr>
              <a:t>63</a:t>
            </a:fld>
            <a:endParaRPr lang="en-GB" altLang="en-US"/>
          </a:p>
        </p:txBody>
      </p:sp>
    </p:spTree>
    <p:extLst>
      <p:ext uri="{BB962C8B-B14F-4D97-AF65-F5344CB8AC3E}">
        <p14:creationId xmlns:p14="http://schemas.microsoft.com/office/powerpoint/2010/main" val="8726685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AA85D36-453F-4734-BC8D-9A19BA10E376}" type="slidenum">
              <a:rPr lang="en-GB" altLang="en-US" smtClean="0"/>
              <a:pPr>
                <a:defRPr/>
              </a:pPr>
              <a:t>64</a:t>
            </a:fld>
            <a:endParaRPr lang="en-GB" altLang="en-US"/>
          </a:p>
        </p:txBody>
      </p:sp>
    </p:spTree>
    <p:extLst>
      <p:ext uri="{BB962C8B-B14F-4D97-AF65-F5344CB8AC3E}">
        <p14:creationId xmlns:p14="http://schemas.microsoft.com/office/powerpoint/2010/main" val="27058011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031">
            <a:extLst>
              <a:ext uri="{FF2B5EF4-FFF2-40B4-BE49-F238E27FC236}">
                <a16:creationId xmlns:a16="http://schemas.microsoft.com/office/drawing/2014/main" id="{C0EE4ECF-CBC6-4149-BD45-035002EC0DA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03D0B72-878F-4692-8F9E-1D7506F387D2}" type="slidenum">
              <a:rPr lang="en-GB" altLang="en-US" sz="1200" smtClean="0"/>
              <a:pPr/>
              <a:t>65</a:t>
            </a:fld>
            <a:endParaRPr lang="en-GB" altLang="en-US" sz="1200"/>
          </a:p>
        </p:txBody>
      </p:sp>
      <p:sp>
        <p:nvSpPr>
          <p:cNvPr id="98307" name="Rectangle 2">
            <a:extLst>
              <a:ext uri="{FF2B5EF4-FFF2-40B4-BE49-F238E27FC236}">
                <a16:creationId xmlns:a16="http://schemas.microsoft.com/office/drawing/2014/main" id="{5BE64B48-2F4B-4F20-86DB-C94C4B9730E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noProof="1"/>
          </a:p>
        </p:txBody>
      </p:sp>
      <p:sp>
        <p:nvSpPr>
          <p:cNvPr id="98308" name="Rectangle 3">
            <a:extLst>
              <a:ext uri="{FF2B5EF4-FFF2-40B4-BE49-F238E27FC236}">
                <a16:creationId xmlns:a16="http://schemas.microsoft.com/office/drawing/2014/main" id="{31C69694-DCA9-40F8-AA8A-F7F2C45C7360}"/>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AA85D36-453F-4734-BC8D-9A19BA10E376}" type="slidenum">
              <a:rPr lang="en-GB" altLang="en-US" smtClean="0"/>
              <a:pPr>
                <a:defRPr/>
              </a:pPr>
              <a:t>66</a:t>
            </a:fld>
            <a:endParaRPr lang="en-GB" altLang="en-US"/>
          </a:p>
        </p:txBody>
      </p:sp>
    </p:spTree>
    <p:extLst>
      <p:ext uri="{BB962C8B-B14F-4D97-AF65-F5344CB8AC3E}">
        <p14:creationId xmlns:p14="http://schemas.microsoft.com/office/powerpoint/2010/main" val="941648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5F5CE042-4DD0-4377-A507-C59CDDC9F2C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BA21D5EF-C482-4229-A50B-BE34A96444B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7652" name="Slide Number Placeholder 3">
            <a:extLst>
              <a:ext uri="{FF2B5EF4-FFF2-40B4-BE49-F238E27FC236}">
                <a16:creationId xmlns:a16="http://schemas.microsoft.com/office/drawing/2014/main" id="{91C7F158-9F67-4014-A3A1-717B3BF76BD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DDB2547-2882-4D50-A5A3-4B9553C411A7}" type="slidenum">
              <a:rPr kumimoji="0" lang="en-US"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AA85D36-453F-4734-BC8D-9A19BA10E376}" type="slidenum">
              <a:rPr lang="en-GB" altLang="en-US" smtClean="0"/>
              <a:pPr>
                <a:defRPr/>
              </a:pPr>
              <a:t>67</a:t>
            </a:fld>
            <a:endParaRPr lang="en-GB" altLang="en-US"/>
          </a:p>
        </p:txBody>
      </p:sp>
    </p:spTree>
    <p:extLst>
      <p:ext uri="{BB962C8B-B14F-4D97-AF65-F5344CB8AC3E}">
        <p14:creationId xmlns:p14="http://schemas.microsoft.com/office/powerpoint/2010/main" val="5953929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AA85D36-453F-4734-BC8D-9A19BA10E376}" type="slidenum">
              <a:rPr lang="en-GB" altLang="en-US" smtClean="0"/>
              <a:pPr>
                <a:defRPr/>
              </a:pPr>
              <a:t>68</a:t>
            </a:fld>
            <a:endParaRPr lang="en-GB" altLang="en-US"/>
          </a:p>
        </p:txBody>
      </p:sp>
    </p:spTree>
    <p:extLst>
      <p:ext uri="{BB962C8B-B14F-4D97-AF65-F5344CB8AC3E}">
        <p14:creationId xmlns:p14="http://schemas.microsoft.com/office/powerpoint/2010/main" val="34489678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031">
            <a:extLst>
              <a:ext uri="{FF2B5EF4-FFF2-40B4-BE49-F238E27FC236}">
                <a16:creationId xmlns:a16="http://schemas.microsoft.com/office/drawing/2014/main" id="{BF8B3734-5F0B-400D-B2B5-51209832CC2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416985-9458-4189-A93F-3E695090C4EF}" type="slidenum">
              <a:rPr lang="en-GB" altLang="en-US" sz="1200" smtClean="0"/>
              <a:pPr/>
              <a:t>69</a:t>
            </a:fld>
            <a:endParaRPr lang="en-GB" altLang="en-US" sz="1200"/>
          </a:p>
        </p:txBody>
      </p:sp>
      <p:sp>
        <p:nvSpPr>
          <p:cNvPr id="105475" name="Rectangle 2">
            <a:extLst>
              <a:ext uri="{FF2B5EF4-FFF2-40B4-BE49-F238E27FC236}">
                <a16:creationId xmlns:a16="http://schemas.microsoft.com/office/drawing/2014/main" id="{CAF54EA5-C1C9-45F5-BFC9-1EA156F3174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noProof="1"/>
          </a:p>
        </p:txBody>
      </p:sp>
      <p:sp>
        <p:nvSpPr>
          <p:cNvPr id="105476" name="Rectangle 3">
            <a:extLst>
              <a:ext uri="{FF2B5EF4-FFF2-40B4-BE49-F238E27FC236}">
                <a16:creationId xmlns:a16="http://schemas.microsoft.com/office/drawing/2014/main" id="{3E826CBA-D964-474B-B697-F55E25E6B583}"/>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2A67B4D-A2B6-4E59-9C6D-5AE556604768}" type="slidenum">
              <a:rPr kumimoji="0" lang="en-GB"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70</a:t>
            </a:fld>
            <a:endParaRPr kumimoji="0" lang="en-GB" sz="12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321986" name="Rectangle 2"/>
          <p:cNvSpPr>
            <a:spLocks noGrp="1" noRot="1" noChangeAspect="1" noChangeArrowheads="1" noTextEdit="1"/>
          </p:cNvSpPr>
          <p:nvPr>
            <p:ph type="sldImg"/>
          </p:nvPr>
        </p:nvSpPr>
        <p:spPr>
          <a:xfrm>
            <a:off x="1149350" y="712788"/>
            <a:ext cx="4560888" cy="3421062"/>
          </a:xfrm>
          <a:ln/>
        </p:spPr>
      </p:sp>
      <p:sp>
        <p:nvSpPr>
          <p:cNvPr id="1321987" name="Rectangle 3"/>
          <p:cNvSpPr>
            <a:spLocks noGrp="1" noChangeArrowheads="1"/>
          </p:cNvSpPr>
          <p:nvPr>
            <p:ph type="body" idx="1"/>
          </p:nvPr>
        </p:nvSpPr>
        <p:spPr>
          <a:xfrm>
            <a:off x="914400" y="4348163"/>
            <a:ext cx="5029200" cy="4135437"/>
          </a:xfrm>
        </p:spPr>
        <p:txBody>
          <a:bodyPr/>
          <a:lstStyle/>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AA85D36-453F-4734-BC8D-9A19BA10E376}" type="slidenum">
              <a:rPr lang="en-GB" altLang="en-US" smtClean="0"/>
              <a:pPr>
                <a:defRPr/>
              </a:pPr>
              <a:t>71</a:t>
            </a:fld>
            <a:endParaRPr lang="en-GB" altLang="en-US"/>
          </a:p>
        </p:txBody>
      </p:sp>
    </p:spTree>
    <p:extLst>
      <p:ext uri="{BB962C8B-B14F-4D97-AF65-F5344CB8AC3E}">
        <p14:creationId xmlns:p14="http://schemas.microsoft.com/office/powerpoint/2010/main" val="27738805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AA85D36-453F-4734-BC8D-9A19BA10E376}" type="slidenum">
              <a:rPr lang="en-GB" altLang="en-US" smtClean="0"/>
              <a:pPr>
                <a:defRPr/>
              </a:pPr>
              <a:t>72</a:t>
            </a:fld>
            <a:endParaRPr lang="en-GB" altLang="en-US"/>
          </a:p>
        </p:txBody>
      </p:sp>
    </p:spTree>
    <p:extLst>
      <p:ext uri="{BB962C8B-B14F-4D97-AF65-F5344CB8AC3E}">
        <p14:creationId xmlns:p14="http://schemas.microsoft.com/office/powerpoint/2010/main" val="34974717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F12247C-F6C8-4551-B752-ACEB39C4EC11}" type="slidenum">
              <a:rPr kumimoji="0" lang="en-GB"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73</a:t>
            </a:fld>
            <a:endParaRPr kumimoji="0" lang="en-GB" sz="12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141762" name="Rectangle 2"/>
          <p:cNvSpPr>
            <a:spLocks noGrp="1" noChangeArrowheads="1"/>
          </p:cNvSpPr>
          <p:nvPr>
            <p:ph type="body" idx="1"/>
          </p:nvPr>
        </p:nvSpPr>
        <p:spPr>
          <a:ln/>
        </p:spPr>
        <p:txBody>
          <a:bodyPr lIns="92075" tIns="46038" rIns="92075" bIns="46038"/>
          <a:lstStyle/>
          <a:p>
            <a:endParaRPr lang="en-US" noProof="1"/>
          </a:p>
        </p:txBody>
      </p:sp>
      <p:sp>
        <p:nvSpPr>
          <p:cNvPr id="1141763" name="Rectangle 3"/>
          <p:cNvSpPr>
            <a:spLocks noGrp="1" noRot="1" noChangeAspect="1" noChangeArrowheads="1" noTextEdit="1"/>
          </p:cNvSpPr>
          <p:nvPr>
            <p:ph type="sldImg"/>
          </p:nvPr>
        </p:nvSpPr>
        <p:spPr>
          <a:xfrm>
            <a:off x="1150938" y="692150"/>
            <a:ext cx="4556125" cy="3416300"/>
          </a:xfrm>
          <a:ln w="12700" cap="flat">
            <a:solidFill>
              <a:schemeClr val="tx1"/>
            </a:solidFill>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031">
            <a:extLst>
              <a:ext uri="{FF2B5EF4-FFF2-40B4-BE49-F238E27FC236}">
                <a16:creationId xmlns:a16="http://schemas.microsoft.com/office/drawing/2014/main" id="{53322AFE-7D4F-4CD8-8F8B-84C3097813F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FA73469-3A3A-4792-BA6F-C96E8319DF35}" type="slidenum">
              <a:rPr lang="en-GB" altLang="en-US" sz="1200" smtClean="0"/>
              <a:pPr/>
              <a:t>74</a:t>
            </a:fld>
            <a:endParaRPr lang="en-GB" altLang="en-US" sz="1200"/>
          </a:p>
        </p:txBody>
      </p:sp>
      <p:sp>
        <p:nvSpPr>
          <p:cNvPr id="110595" name="Rectangle 2">
            <a:extLst>
              <a:ext uri="{FF2B5EF4-FFF2-40B4-BE49-F238E27FC236}">
                <a16:creationId xmlns:a16="http://schemas.microsoft.com/office/drawing/2014/main" id="{B80AE362-6DE8-4359-A3BF-0FAE85F0325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noProof="1"/>
          </a:p>
        </p:txBody>
      </p:sp>
      <p:sp>
        <p:nvSpPr>
          <p:cNvPr id="110596" name="Rectangle 3">
            <a:extLst>
              <a:ext uri="{FF2B5EF4-FFF2-40B4-BE49-F238E27FC236}">
                <a16:creationId xmlns:a16="http://schemas.microsoft.com/office/drawing/2014/main" id="{7C17D676-90BA-4E8F-8373-FF7B4EDA5DC9}"/>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031">
            <a:extLst>
              <a:ext uri="{FF2B5EF4-FFF2-40B4-BE49-F238E27FC236}">
                <a16:creationId xmlns:a16="http://schemas.microsoft.com/office/drawing/2014/main" id="{5AD57C13-B08F-4389-9312-4FC2D28246F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415FA83-9736-41A0-8F07-889BFE8C33C1}" type="slidenum">
              <a:rPr lang="en-GB" altLang="en-US" sz="1200" smtClean="0"/>
              <a:pPr/>
              <a:t>75</a:t>
            </a:fld>
            <a:endParaRPr lang="en-GB" altLang="en-US" sz="1200"/>
          </a:p>
        </p:txBody>
      </p:sp>
      <p:sp>
        <p:nvSpPr>
          <p:cNvPr id="112643" name="Rectangle 2">
            <a:extLst>
              <a:ext uri="{FF2B5EF4-FFF2-40B4-BE49-F238E27FC236}">
                <a16:creationId xmlns:a16="http://schemas.microsoft.com/office/drawing/2014/main" id="{90BCF96F-3B3D-4221-9035-FE6EAC3AB10C}"/>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2644" name="Rectangle 3">
            <a:extLst>
              <a:ext uri="{FF2B5EF4-FFF2-40B4-BE49-F238E27FC236}">
                <a16:creationId xmlns:a16="http://schemas.microsoft.com/office/drawing/2014/main" id="{D06E67C0-E19F-4457-A398-C569D0BD9749}"/>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defRPr sz="2400">
                <a:solidFill>
                  <a:schemeClr val="tx1"/>
                </a:solidFill>
                <a:latin typeface="Times New Roman" panose="02020603050405020304" pitchFamily="18" charset="0"/>
              </a:defRPr>
            </a:lvl1pPr>
            <a:lvl2pPr marL="742950" indent="-285750" defTabSz="762000">
              <a:defRPr sz="2400">
                <a:solidFill>
                  <a:schemeClr val="tx1"/>
                </a:solidFill>
                <a:latin typeface="Times New Roman" panose="02020603050405020304" pitchFamily="18" charset="0"/>
              </a:defRPr>
            </a:lvl2pPr>
            <a:lvl3pPr marL="1143000" indent="-228600" defTabSz="762000">
              <a:defRPr sz="2400">
                <a:solidFill>
                  <a:schemeClr val="tx1"/>
                </a:solidFill>
                <a:latin typeface="Times New Roman" panose="02020603050405020304" pitchFamily="18" charset="0"/>
              </a:defRPr>
            </a:lvl3pPr>
            <a:lvl4pPr marL="1600200" indent="-228600" defTabSz="762000">
              <a:defRPr sz="2400">
                <a:solidFill>
                  <a:schemeClr val="tx1"/>
                </a:solidFill>
                <a:latin typeface="Times New Roman" panose="02020603050405020304" pitchFamily="18" charset="0"/>
              </a:defRPr>
            </a:lvl4pPr>
            <a:lvl5pPr marL="2057400" indent="-228600" defTabSz="762000">
              <a:defRPr sz="24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GB" altLang="en-US" sz="1000" i="1"/>
              <a:t>11</a:t>
            </a:r>
          </a:p>
        </p:txBody>
      </p:sp>
      <p:sp>
        <p:nvSpPr>
          <p:cNvPr id="112645" name="Rectangle 4">
            <a:extLst>
              <a:ext uri="{FF2B5EF4-FFF2-40B4-BE49-F238E27FC236}">
                <a16:creationId xmlns:a16="http://schemas.microsoft.com/office/drawing/2014/main" id="{37652AC2-9231-4A95-826A-9209121A5FDB}"/>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2646" name="Rectangle 5">
            <a:extLst>
              <a:ext uri="{FF2B5EF4-FFF2-40B4-BE49-F238E27FC236}">
                <a16:creationId xmlns:a16="http://schemas.microsoft.com/office/drawing/2014/main" id="{0A3A6A37-68A0-45BE-83AD-FB2469109ED0}"/>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2647" name="Rectangle 6">
            <a:extLst>
              <a:ext uri="{FF2B5EF4-FFF2-40B4-BE49-F238E27FC236}">
                <a16:creationId xmlns:a16="http://schemas.microsoft.com/office/drawing/2014/main" id="{C5FF24D4-F937-4A37-A82D-E835733AEFC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noProof="1"/>
          </a:p>
        </p:txBody>
      </p:sp>
      <p:sp>
        <p:nvSpPr>
          <p:cNvPr id="112648" name="Rectangle 7">
            <a:extLst>
              <a:ext uri="{FF2B5EF4-FFF2-40B4-BE49-F238E27FC236}">
                <a16:creationId xmlns:a16="http://schemas.microsoft.com/office/drawing/2014/main" id="{D5BFD822-8635-4844-9DEA-4A59E30B9EE3}"/>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1031">
            <a:extLst>
              <a:ext uri="{FF2B5EF4-FFF2-40B4-BE49-F238E27FC236}">
                <a16:creationId xmlns:a16="http://schemas.microsoft.com/office/drawing/2014/main" id="{0252A775-1205-41F5-927A-382753EB83C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380221F-9668-48FA-84FA-2A655B207F5B}" type="slidenum">
              <a:rPr lang="en-GB" altLang="en-US" sz="1200" smtClean="0"/>
              <a:pPr/>
              <a:t>76</a:t>
            </a:fld>
            <a:endParaRPr lang="en-GB" altLang="en-US" sz="1200"/>
          </a:p>
        </p:txBody>
      </p:sp>
      <p:sp>
        <p:nvSpPr>
          <p:cNvPr id="114691" name="Rectangle 2">
            <a:extLst>
              <a:ext uri="{FF2B5EF4-FFF2-40B4-BE49-F238E27FC236}">
                <a16:creationId xmlns:a16="http://schemas.microsoft.com/office/drawing/2014/main" id="{87DC71A0-651C-46B5-BE78-07D79C7115E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noProof="1"/>
          </a:p>
        </p:txBody>
      </p:sp>
      <p:sp>
        <p:nvSpPr>
          <p:cNvPr id="114692" name="Rectangle 3">
            <a:extLst>
              <a:ext uri="{FF2B5EF4-FFF2-40B4-BE49-F238E27FC236}">
                <a16:creationId xmlns:a16="http://schemas.microsoft.com/office/drawing/2014/main" id="{EBFCBF03-0612-420D-B9F3-12A49D3BCB21}"/>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056D291E-34C8-4A22-8883-14F79FF2C01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BED4394F-A896-4F31-902C-C40427EC35B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9700" name="Slide Number Placeholder 3">
            <a:extLst>
              <a:ext uri="{FF2B5EF4-FFF2-40B4-BE49-F238E27FC236}">
                <a16:creationId xmlns:a16="http://schemas.microsoft.com/office/drawing/2014/main" id="{7C2092B8-D98A-41AD-8C0F-8A7E83C7B56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1D4C10B-98E3-4305-80A9-8657845678B5}" type="slidenum">
              <a:rPr kumimoji="0" lang="en-US"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1031">
            <a:extLst>
              <a:ext uri="{FF2B5EF4-FFF2-40B4-BE49-F238E27FC236}">
                <a16:creationId xmlns:a16="http://schemas.microsoft.com/office/drawing/2014/main" id="{842AFEB3-47B9-4272-913D-2AC2CE3B40E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E1A4257-BC9A-4697-9738-6D6D432D0D67}" type="slidenum">
              <a:rPr lang="en-GB" altLang="en-US" sz="1200" smtClean="0"/>
              <a:pPr/>
              <a:t>77</a:t>
            </a:fld>
            <a:endParaRPr lang="en-GB" altLang="en-US" sz="1200"/>
          </a:p>
        </p:txBody>
      </p:sp>
      <p:sp>
        <p:nvSpPr>
          <p:cNvPr id="116739" name="Rectangle 2">
            <a:extLst>
              <a:ext uri="{FF2B5EF4-FFF2-40B4-BE49-F238E27FC236}">
                <a16:creationId xmlns:a16="http://schemas.microsoft.com/office/drawing/2014/main" id="{E33A9B25-1774-41DE-9190-3D073855EB4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noProof="1"/>
          </a:p>
        </p:txBody>
      </p:sp>
      <p:sp>
        <p:nvSpPr>
          <p:cNvPr id="116740" name="Rectangle 3">
            <a:extLst>
              <a:ext uri="{FF2B5EF4-FFF2-40B4-BE49-F238E27FC236}">
                <a16:creationId xmlns:a16="http://schemas.microsoft.com/office/drawing/2014/main" id="{3A57EE95-19F0-4A75-8360-7801C2978734}"/>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1031">
            <a:extLst>
              <a:ext uri="{FF2B5EF4-FFF2-40B4-BE49-F238E27FC236}">
                <a16:creationId xmlns:a16="http://schemas.microsoft.com/office/drawing/2014/main" id="{D58079C7-791E-46E8-BBD4-DBF3B2BAF68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4D8645C-A533-4E89-8FF2-45ACA4CCC19A}" type="slidenum">
              <a:rPr lang="en-GB" altLang="en-US" sz="1200" smtClean="0"/>
              <a:pPr/>
              <a:t>78</a:t>
            </a:fld>
            <a:endParaRPr lang="en-GB" altLang="en-US" sz="1200"/>
          </a:p>
        </p:txBody>
      </p:sp>
      <p:sp>
        <p:nvSpPr>
          <p:cNvPr id="118787" name="Rectangle 2">
            <a:extLst>
              <a:ext uri="{FF2B5EF4-FFF2-40B4-BE49-F238E27FC236}">
                <a16:creationId xmlns:a16="http://schemas.microsoft.com/office/drawing/2014/main" id="{7CC49982-60A7-4741-8286-3C20CE5FF65E}"/>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8788" name="Rectangle 3">
            <a:extLst>
              <a:ext uri="{FF2B5EF4-FFF2-40B4-BE49-F238E27FC236}">
                <a16:creationId xmlns:a16="http://schemas.microsoft.com/office/drawing/2014/main" id="{0B7DC757-CAD2-4B82-B505-454965A25315}"/>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defRPr sz="2400">
                <a:solidFill>
                  <a:schemeClr val="tx1"/>
                </a:solidFill>
                <a:latin typeface="Times New Roman" panose="02020603050405020304" pitchFamily="18" charset="0"/>
              </a:defRPr>
            </a:lvl1pPr>
            <a:lvl2pPr marL="742950" indent="-285750" defTabSz="762000">
              <a:defRPr sz="2400">
                <a:solidFill>
                  <a:schemeClr val="tx1"/>
                </a:solidFill>
                <a:latin typeface="Times New Roman" panose="02020603050405020304" pitchFamily="18" charset="0"/>
              </a:defRPr>
            </a:lvl2pPr>
            <a:lvl3pPr marL="1143000" indent="-228600" defTabSz="762000">
              <a:defRPr sz="2400">
                <a:solidFill>
                  <a:schemeClr val="tx1"/>
                </a:solidFill>
                <a:latin typeface="Times New Roman" panose="02020603050405020304" pitchFamily="18" charset="0"/>
              </a:defRPr>
            </a:lvl3pPr>
            <a:lvl4pPr marL="1600200" indent="-228600" defTabSz="762000">
              <a:defRPr sz="2400">
                <a:solidFill>
                  <a:schemeClr val="tx1"/>
                </a:solidFill>
                <a:latin typeface="Times New Roman" panose="02020603050405020304" pitchFamily="18" charset="0"/>
              </a:defRPr>
            </a:lvl4pPr>
            <a:lvl5pPr marL="2057400" indent="-228600" defTabSz="762000">
              <a:defRPr sz="24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GB" altLang="en-US" sz="1000" i="1"/>
              <a:t>11</a:t>
            </a:r>
          </a:p>
        </p:txBody>
      </p:sp>
      <p:sp>
        <p:nvSpPr>
          <p:cNvPr id="118789" name="Rectangle 4">
            <a:extLst>
              <a:ext uri="{FF2B5EF4-FFF2-40B4-BE49-F238E27FC236}">
                <a16:creationId xmlns:a16="http://schemas.microsoft.com/office/drawing/2014/main" id="{B6259F0A-A766-4BDA-AFF2-2A09B070B5C4}"/>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8790" name="Rectangle 5">
            <a:extLst>
              <a:ext uri="{FF2B5EF4-FFF2-40B4-BE49-F238E27FC236}">
                <a16:creationId xmlns:a16="http://schemas.microsoft.com/office/drawing/2014/main" id="{3122873D-A7F9-4C74-AEA5-2B9CD9A999FB}"/>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8791" name="Rectangle 6">
            <a:extLst>
              <a:ext uri="{FF2B5EF4-FFF2-40B4-BE49-F238E27FC236}">
                <a16:creationId xmlns:a16="http://schemas.microsoft.com/office/drawing/2014/main" id="{7DF8722D-1F39-43C7-8D29-17FC066203A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noProof="1"/>
          </a:p>
        </p:txBody>
      </p:sp>
      <p:sp>
        <p:nvSpPr>
          <p:cNvPr id="118792" name="Rectangle 7">
            <a:extLst>
              <a:ext uri="{FF2B5EF4-FFF2-40B4-BE49-F238E27FC236}">
                <a16:creationId xmlns:a16="http://schemas.microsoft.com/office/drawing/2014/main" id="{40AE3202-4B66-4945-9565-C171BC5480FA}"/>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1031">
            <a:extLst>
              <a:ext uri="{FF2B5EF4-FFF2-40B4-BE49-F238E27FC236}">
                <a16:creationId xmlns:a16="http://schemas.microsoft.com/office/drawing/2014/main" id="{DB843AFF-0195-4C68-8DC5-3306CDB5492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D153424-4378-4A8B-8B4C-3209BF7C3F34}" type="slidenum">
              <a:rPr lang="en-GB" altLang="en-US" sz="1200" smtClean="0"/>
              <a:pPr/>
              <a:t>79</a:t>
            </a:fld>
            <a:endParaRPr lang="en-GB" altLang="en-US" sz="1200"/>
          </a:p>
        </p:txBody>
      </p:sp>
      <p:sp>
        <p:nvSpPr>
          <p:cNvPr id="120835" name="Rectangle 2">
            <a:extLst>
              <a:ext uri="{FF2B5EF4-FFF2-40B4-BE49-F238E27FC236}">
                <a16:creationId xmlns:a16="http://schemas.microsoft.com/office/drawing/2014/main" id="{343B2DD0-A3A8-48AC-BA27-999B554C32B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noProof="1"/>
          </a:p>
        </p:txBody>
      </p:sp>
      <p:sp>
        <p:nvSpPr>
          <p:cNvPr id="120836" name="Rectangle 3">
            <a:extLst>
              <a:ext uri="{FF2B5EF4-FFF2-40B4-BE49-F238E27FC236}">
                <a16:creationId xmlns:a16="http://schemas.microsoft.com/office/drawing/2014/main" id="{B190C5A0-E10C-4122-A73A-11EDF18861DD}"/>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031">
            <a:extLst>
              <a:ext uri="{FF2B5EF4-FFF2-40B4-BE49-F238E27FC236}">
                <a16:creationId xmlns:a16="http://schemas.microsoft.com/office/drawing/2014/main" id="{9D30CCA3-7606-49A0-A838-FF4FABDCCB2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365B9D-9B45-4ACC-8C7C-E0EFEFCE1975}" type="slidenum">
              <a:rPr lang="en-GB" altLang="en-US" sz="1200" smtClean="0"/>
              <a:pPr/>
              <a:t>80</a:t>
            </a:fld>
            <a:endParaRPr lang="en-GB" altLang="en-US" sz="1200"/>
          </a:p>
        </p:txBody>
      </p:sp>
      <p:sp>
        <p:nvSpPr>
          <p:cNvPr id="122883" name="Rectangle 2">
            <a:extLst>
              <a:ext uri="{FF2B5EF4-FFF2-40B4-BE49-F238E27FC236}">
                <a16:creationId xmlns:a16="http://schemas.microsoft.com/office/drawing/2014/main" id="{10836DF8-89E4-46D9-8430-FA925158BCE1}"/>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2884" name="Rectangle 3">
            <a:extLst>
              <a:ext uri="{FF2B5EF4-FFF2-40B4-BE49-F238E27FC236}">
                <a16:creationId xmlns:a16="http://schemas.microsoft.com/office/drawing/2014/main" id="{AE2668BF-C8F5-43B9-A8D7-223F48C31470}"/>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defRPr sz="2400">
                <a:solidFill>
                  <a:schemeClr val="tx1"/>
                </a:solidFill>
                <a:latin typeface="Times New Roman" panose="02020603050405020304" pitchFamily="18" charset="0"/>
              </a:defRPr>
            </a:lvl1pPr>
            <a:lvl2pPr marL="742950" indent="-285750" defTabSz="762000">
              <a:defRPr sz="2400">
                <a:solidFill>
                  <a:schemeClr val="tx1"/>
                </a:solidFill>
                <a:latin typeface="Times New Roman" panose="02020603050405020304" pitchFamily="18" charset="0"/>
              </a:defRPr>
            </a:lvl2pPr>
            <a:lvl3pPr marL="1143000" indent="-228600" defTabSz="762000">
              <a:defRPr sz="2400">
                <a:solidFill>
                  <a:schemeClr val="tx1"/>
                </a:solidFill>
                <a:latin typeface="Times New Roman" panose="02020603050405020304" pitchFamily="18" charset="0"/>
              </a:defRPr>
            </a:lvl3pPr>
            <a:lvl4pPr marL="1600200" indent="-228600" defTabSz="762000">
              <a:defRPr sz="2400">
                <a:solidFill>
                  <a:schemeClr val="tx1"/>
                </a:solidFill>
                <a:latin typeface="Times New Roman" panose="02020603050405020304" pitchFamily="18" charset="0"/>
              </a:defRPr>
            </a:lvl4pPr>
            <a:lvl5pPr marL="2057400" indent="-228600" defTabSz="762000">
              <a:defRPr sz="24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GB" altLang="en-US" sz="1000" i="1"/>
              <a:t>11</a:t>
            </a:r>
          </a:p>
        </p:txBody>
      </p:sp>
      <p:sp>
        <p:nvSpPr>
          <p:cNvPr id="122885" name="Rectangle 4">
            <a:extLst>
              <a:ext uri="{FF2B5EF4-FFF2-40B4-BE49-F238E27FC236}">
                <a16:creationId xmlns:a16="http://schemas.microsoft.com/office/drawing/2014/main" id="{DE628838-0660-4637-961F-87C1CB5F5B5D}"/>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2886" name="Rectangle 5">
            <a:extLst>
              <a:ext uri="{FF2B5EF4-FFF2-40B4-BE49-F238E27FC236}">
                <a16:creationId xmlns:a16="http://schemas.microsoft.com/office/drawing/2014/main" id="{9F7B3DB0-99C9-4857-BD92-E32AAB65B536}"/>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2887" name="Rectangle 6">
            <a:extLst>
              <a:ext uri="{FF2B5EF4-FFF2-40B4-BE49-F238E27FC236}">
                <a16:creationId xmlns:a16="http://schemas.microsoft.com/office/drawing/2014/main" id="{8DFF7831-0A67-4849-9BCB-91FE315BADC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noProof="1"/>
          </a:p>
        </p:txBody>
      </p:sp>
      <p:sp>
        <p:nvSpPr>
          <p:cNvPr id="122888" name="Rectangle 7">
            <a:extLst>
              <a:ext uri="{FF2B5EF4-FFF2-40B4-BE49-F238E27FC236}">
                <a16:creationId xmlns:a16="http://schemas.microsoft.com/office/drawing/2014/main" id="{881CC192-80FC-43E1-8EE3-EB96C80609C1}"/>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7EA4C21-A6E2-46AA-9DD0-CBAFAA870203}" type="slidenum">
              <a:rPr kumimoji="0" lang="en-GB"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28</a:t>
            </a:fld>
            <a:endParaRPr kumimoji="0" lang="en-GB" sz="12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303554" name="Rectangle 2"/>
          <p:cNvSpPr>
            <a:spLocks noGrp="1" noRot="1" noChangeAspect="1" noChangeArrowheads="1" noTextEdit="1"/>
          </p:cNvSpPr>
          <p:nvPr>
            <p:ph type="sldImg"/>
          </p:nvPr>
        </p:nvSpPr>
        <p:spPr>
          <a:xfrm>
            <a:off x="1149350" y="712788"/>
            <a:ext cx="4560888" cy="3421062"/>
          </a:xfrm>
          <a:ln/>
        </p:spPr>
      </p:sp>
      <p:sp>
        <p:nvSpPr>
          <p:cNvPr id="1303555" name="Rectangle 3"/>
          <p:cNvSpPr>
            <a:spLocks noGrp="1" noChangeArrowheads="1"/>
          </p:cNvSpPr>
          <p:nvPr>
            <p:ph type="body" idx="1"/>
          </p:nvPr>
        </p:nvSpPr>
        <p:spPr>
          <a:xfrm>
            <a:off x="914400" y="4348163"/>
            <a:ext cx="5029200" cy="4135437"/>
          </a:xfr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3AD0B9A-17B8-40E3-B8AF-B6F57DFCC9CA}" type="slidenum">
              <a:rPr kumimoji="0" lang="en-GB"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29</a:t>
            </a:fld>
            <a:endParaRPr kumimoji="0" lang="en-GB" sz="12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317890" name="Rectangle 2"/>
          <p:cNvSpPr>
            <a:spLocks noGrp="1" noRot="1" noChangeAspect="1" noChangeArrowheads="1" noTextEdit="1"/>
          </p:cNvSpPr>
          <p:nvPr>
            <p:ph type="sldImg"/>
          </p:nvPr>
        </p:nvSpPr>
        <p:spPr>
          <a:xfrm>
            <a:off x="1149350" y="712788"/>
            <a:ext cx="4560888" cy="3421062"/>
          </a:xfrm>
          <a:ln/>
        </p:spPr>
      </p:sp>
      <p:sp>
        <p:nvSpPr>
          <p:cNvPr id="1317891" name="Rectangle 3"/>
          <p:cNvSpPr>
            <a:spLocks noGrp="1" noChangeArrowheads="1"/>
          </p:cNvSpPr>
          <p:nvPr>
            <p:ph type="body" idx="1"/>
          </p:nvPr>
        </p:nvSpPr>
        <p:spPr>
          <a:xfrm>
            <a:off x="914400" y="4348163"/>
            <a:ext cx="5029200" cy="4135437"/>
          </a:xfrm>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9F43165-3318-4B10-9AB8-03D45D1AD450}" type="slidenum">
              <a:rPr kumimoji="0" lang="en-GB"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30</a:t>
            </a:fld>
            <a:endParaRPr kumimoji="0" lang="en-GB" sz="12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319938" name="Rectangle 2"/>
          <p:cNvSpPr>
            <a:spLocks noGrp="1" noRot="1" noChangeAspect="1" noChangeArrowheads="1" noTextEdit="1"/>
          </p:cNvSpPr>
          <p:nvPr>
            <p:ph type="sldImg"/>
          </p:nvPr>
        </p:nvSpPr>
        <p:spPr>
          <a:xfrm>
            <a:off x="1149350" y="712788"/>
            <a:ext cx="4560888" cy="3421062"/>
          </a:xfrm>
          <a:ln/>
        </p:spPr>
      </p:sp>
      <p:sp>
        <p:nvSpPr>
          <p:cNvPr id="1319939" name="Rectangle 3"/>
          <p:cNvSpPr>
            <a:spLocks noGrp="1" noChangeArrowheads="1"/>
          </p:cNvSpPr>
          <p:nvPr>
            <p:ph type="body" idx="1"/>
          </p:nvPr>
        </p:nvSpPr>
        <p:spPr>
          <a:xfrm>
            <a:off x="914400" y="4348163"/>
            <a:ext cx="5029200" cy="4135437"/>
          </a:xfrm>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AA85D36-453F-4734-BC8D-9A19BA10E376}" type="slidenum">
              <a:rPr lang="en-GB" altLang="en-US" smtClean="0"/>
              <a:pPr>
                <a:defRPr/>
              </a:pPr>
              <a:t>44</a:t>
            </a:fld>
            <a:endParaRPr lang="en-GB" altLang="en-US"/>
          </a:p>
        </p:txBody>
      </p:sp>
    </p:spTree>
    <p:extLst>
      <p:ext uri="{BB962C8B-B14F-4D97-AF65-F5344CB8AC3E}">
        <p14:creationId xmlns:p14="http://schemas.microsoft.com/office/powerpoint/2010/main" val="932028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31">
            <a:extLst>
              <a:ext uri="{FF2B5EF4-FFF2-40B4-BE49-F238E27FC236}">
                <a16:creationId xmlns:a16="http://schemas.microsoft.com/office/drawing/2014/main" id="{5B431187-207A-4A53-9EAD-5265DE8811A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9290677-8839-43BA-9458-4AC87EDA4976}" type="slidenum">
              <a:rPr lang="en-GB" altLang="en-US" sz="1200" smtClean="0"/>
              <a:pPr/>
              <a:t>45</a:t>
            </a:fld>
            <a:endParaRPr lang="en-GB" altLang="en-US" sz="1200"/>
          </a:p>
        </p:txBody>
      </p:sp>
      <p:sp>
        <p:nvSpPr>
          <p:cNvPr id="66563" name="Rectangle 2">
            <a:extLst>
              <a:ext uri="{FF2B5EF4-FFF2-40B4-BE49-F238E27FC236}">
                <a16:creationId xmlns:a16="http://schemas.microsoft.com/office/drawing/2014/main" id="{151794F6-926D-40F0-9309-FAEE18D98DD4}"/>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6564" name="Rectangle 3">
            <a:extLst>
              <a:ext uri="{FF2B5EF4-FFF2-40B4-BE49-F238E27FC236}">
                <a16:creationId xmlns:a16="http://schemas.microsoft.com/office/drawing/2014/main" id="{27C9E19C-99B6-4755-A4FC-21FE3088B92F}"/>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defRPr sz="2400">
                <a:solidFill>
                  <a:schemeClr val="tx1"/>
                </a:solidFill>
                <a:latin typeface="Times New Roman" panose="02020603050405020304" pitchFamily="18" charset="0"/>
              </a:defRPr>
            </a:lvl1pPr>
            <a:lvl2pPr marL="742950" indent="-285750" defTabSz="762000">
              <a:defRPr sz="2400">
                <a:solidFill>
                  <a:schemeClr val="tx1"/>
                </a:solidFill>
                <a:latin typeface="Times New Roman" panose="02020603050405020304" pitchFamily="18" charset="0"/>
              </a:defRPr>
            </a:lvl2pPr>
            <a:lvl3pPr marL="1143000" indent="-228600" defTabSz="762000">
              <a:defRPr sz="2400">
                <a:solidFill>
                  <a:schemeClr val="tx1"/>
                </a:solidFill>
                <a:latin typeface="Times New Roman" panose="02020603050405020304" pitchFamily="18" charset="0"/>
              </a:defRPr>
            </a:lvl3pPr>
            <a:lvl4pPr marL="1600200" indent="-228600" defTabSz="762000">
              <a:defRPr sz="2400">
                <a:solidFill>
                  <a:schemeClr val="tx1"/>
                </a:solidFill>
                <a:latin typeface="Times New Roman" panose="02020603050405020304" pitchFamily="18" charset="0"/>
              </a:defRPr>
            </a:lvl4pPr>
            <a:lvl5pPr marL="2057400" indent="-228600" defTabSz="762000">
              <a:defRPr sz="24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GB" altLang="en-US" sz="1000" i="1"/>
              <a:t>7</a:t>
            </a:r>
          </a:p>
        </p:txBody>
      </p:sp>
      <p:sp>
        <p:nvSpPr>
          <p:cNvPr id="66565" name="Rectangle 4">
            <a:extLst>
              <a:ext uri="{FF2B5EF4-FFF2-40B4-BE49-F238E27FC236}">
                <a16:creationId xmlns:a16="http://schemas.microsoft.com/office/drawing/2014/main" id="{5AFF5747-D4D0-4505-8503-31FE7648865B}"/>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6566" name="Rectangle 5">
            <a:extLst>
              <a:ext uri="{FF2B5EF4-FFF2-40B4-BE49-F238E27FC236}">
                <a16:creationId xmlns:a16="http://schemas.microsoft.com/office/drawing/2014/main" id="{8C2A0E2D-DA00-4201-A228-78091F35331C}"/>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6567" name="Rectangle 6">
            <a:extLst>
              <a:ext uri="{FF2B5EF4-FFF2-40B4-BE49-F238E27FC236}">
                <a16:creationId xmlns:a16="http://schemas.microsoft.com/office/drawing/2014/main" id="{D82608C1-9FA4-4231-BB18-F25672936D8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noProof="1"/>
          </a:p>
        </p:txBody>
      </p:sp>
      <p:sp>
        <p:nvSpPr>
          <p:cNvPr id="66568" name="Rectangle 7">
            <a:extLst>
              <a:ext uri="{FF2B5EF4-FFF2-40B4-BE49-F238E27FC236}">
                <a16:creationId xmlns:a16="http://schemas.microsoft.com/office/drawing/2014/main" id="{A0E3DA11-D95E-4205-BEAD-D7D2E23CA3E1}"/>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3" Type="http://schemas.openxmlformats.org/officeDocument/2006/relationships/hyperlink" Target="https://www.knust.edu.gh/" TargetMode="External"/><Relationship Id="rId7"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7.xml"/><Relationship Id="rId6" Type="http://schemas.openxmlformats.org/officeDocument/2006/relationships/hyperlink" Target="https://www.facebook.com/knust.Ghana/" TargetMode="External"/><Relationship Id="rId5" Type="http://schemas.openxmlformats.org/officeDocument/2006/relationships/image" Target="../media/image4.jpeg"/><Relationship Id="rId4" Type="http://schemas.openxmlformats.org/officeDocument/2006/relationships/hyperlink" Target="https://twitter.com/_knust_"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3" Type="http://schemas.openxmlformats.org/officeDocument/2006/relationships/hyperlink" Target="https://www.knust.edu.gh/" TargetMode="External"/><Relationship Id="rId7"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8.xml"/><Relationship Id="rId6" Type="http://schemas.openxmlformats.org/officeDocument/2006/relationships/hyperlink" Target="https://www.facebook.com/knust.Ghana/" TargetMode="External"/><Relationship Id="rId5" Type="http://schemas.openxmlformats.org/officeDocument/2006/relationships/image" Target="../media/image8.jpeg"/><Relationship Id="rId4" Type="http://schemas.openxmlformats.org/officeDocument/2006/relationships/hyperlink" Target="https://twitter.com/_knust_" TargetMode="Externa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C:\Cd2002\glow.jpg">
            <a:extLst>
              <a:ext uri="{FF2B5EF4-FFF2-40B4-BE49-F238E27FC236}">
                <a16:creationId xmlns:a16="http://schemas.microsoft.com/office/drawing/2014/main" id="{EADECEFA-532B-435B-AE94-1DE11306D171}"/>
              </a:ext>
            </a:extLst>
          </p:cNvPr>
          <p:cNvPicPr>
            <a:picLocks noChangeAspect="1" noChangeArrowheads="1"/>
          </p:cNvPicPr>
          <p:nvPr/>
        </p:nvPicPr>
        <p:blipFill>
          <a:blip r:embed="rId2">
            <a:lum bright="-58000" contrast="-10000"/>
            <a:extLst>
              <a:ext uri="{28A0092B-C50C-407E-A947-70E740481C1C}">
                <a14:useLocalDpi xmlns:a14="http://schemas.microsoft.com/office/drawing/2010/main" val="0"/>
              </a:ext>
            </a:extLst>
          </a:blip>
          <a:srcRect l="331" t="11664" r="70047" b="453"/>
          <a:stretch>
            <a:fillRect/>
          </a:stretch>
        </p:blipFill>
        <p:spPr bwMode="auto">
          <a:xfrm>
            <a:off x="0" y="1588"/>
            <a:ext cx="9144000"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 name="Picture 3" descr="C:\Cd2002\partglow.jpg">
            <a:extLst>
              <a:ext uri="{FF2B5EF4-FFF2-40B4-BE49-F238E27FC236}">
                <a16:creationId xmlns:a16="http://schemas.microsoft.com/office/drawing/2014/main" id="{F8233A1B-A74D-4027-9229-AD3861EAC918}"/>
              </a:ext>
            </a:extLst>
          </p:cNvPr>
          <p:cNvPicPr>
            <a:picLocks noChangeAspect="1" noChangeArrowheads="1"/>
          </p:cNvPicPr>
          <p:nvPr/>
        </p:nvPicPr>
        <p:blipFill>
          <a:blip r:embed="rId3">
            <a:lum bright="-62000"/>
            <a:extLst>
              <a:ext uri="{28A0092B-C50C-407E-A947-70E740481C1C}">
                <a14:useLocalDpi xmlns:a14="http://schemas.microsoft.com/office/drawing/2010/main" val="0"/>
              </a:ext>
            </a:extLst>
          </a:blip>
          <a:srcRect l="19069" t="12230" b="31555"/>
          <a:stretch>
            <a:fillRect/>
          </a:stretch>
        </p:blipFill>
        <p:spPr bwMode="auto">
          <a:xfrm>
            <a:off x="608013" y="1066800"/>
            <a:ext cx="8535987" cy="548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25080" dir="6837749" algn="ctr" rotWithShape="0">
                    <a:schemeClr val="tx1"/>
                  </a:outerShdw>
                </a:effectLst>
              </a14:hiddenEffects>
            </a:ext>
          </a:extLst>
        </p:spPr>
      </p:pic>
      <p:pic>
        <p:nvPicPr>
          <p:cNvPr id="6" name="Picture 6" descr="C:\Cd2002\glow.jpg">
            <a:extLst>
              <a:ext uri="{FF2B5EF4-FFF2-40B4-BE49-F238E27FC236}">
                <a16:creationId xmlns:a16="http://schemas.microsoft.com/office/drawing/2014/main" id="{1E491E44-6052-4434-8FB7-78711C9B3094}"/>
              </a:ext>
            </a:extLst>
          </p:cNvPr>
          <p:cNvPicPr>
            <a:picLocks noChangeAspect="1" noChangeArrowheads="1"/>
          </p:cNvPicPr>
          <p:nvPr/>
        </p:nvPicPr>
        <p:blipFill>
          <a:blip r:embed="rId2">
            <a:lum bright="-58000" contrast="-10000"/>
            <a:extLst>
              <a:ext uri="{28A0092B-C50C-407E-A947-70E740481C1C}">
                <a14:useLocalDpi xmlns:a14="http://schemas.microsoft.com/office/drawing/2010/main" val="0"/>
              </a:ext>
            </a:extLst>
          </a:blip>
          <a:srcRect l="624" t="25131" r="97217" b="453"/>
          <a:stretch>
            <a:fillRect/>
          </a:stretch>
        </p:blipFill>
        <p:spPr bwMode="auto">
          <a:xfrm>
            <a:off x="8629650" y="1050925"/>
            <a:ext cx="514350" cy="580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97284" name="Rectangle 4"/>
          <p:cNvSpPr>
            <a:spLocks noGrp="1" noChangeArrowheads="1"/>
          </p:cNvSpPr>
          <p:nvPr>
            <p:ph type="ctrTitle"/>
          </p:nvPr>
        </p:nvSpPr>
        <p:spPr>
          <a:xfrm>
            <a:off x="0" y="0"/>
            <a:ext cx="9144000" cy="796925"/>
          </a:xfrm>
        </p:spPr>
        <p:txBody>
          <a:bodyPr/>
          <a:lstStyle>
            <a:lvl1pPr>
              <a:defRPr/>
            </a:lvl1pPr>
          </a:lstStyle>
          <a:p>
            <a:pPr lvl="0"/>
            <a:r>
              <a:rPr lang="en-GB" altLang="en-US" noProof="0"/>
              <a:t>Click to edit Master title style</a:t>
            </a:r>
          </a:p>
        </p:txBody>
      </p:sp>
      <p:sp>
        <p:nvSpPr>
          <p:cNvPr id="97285" name="Rectangle 5"/>
          <p:cNvSpPr>
            <a:spLocks noGrp="1" noChangeArrowheads="1"/>
          </p:cNvSpPr>
          <p:nvPr>
            <p:ph type="subTitle" idx="1"/>
          </p:nvPr>
        </p:nvSpPr>
        <p:spPr>
          <a:xfrm>
            <a:off x="1000125" y="2686050"/>
            <a:ext cx="7156450" cy="2008188"/>
          </a:xfrm>
        </p:spPr>
        <p:txBody>
          <a:bodyPr/>
          <a:lstStyle>
            <a:lvl1pPr marL="0" indent="0" algn="ctr">
              <a:lnSpc>
                <a:spcPct val="110000"/>
              </a:lnSpc>
              <a:buFontTx/>
              <a:buNone/>
              <a:defRPr sz="5400"/>
            </a:lvl1pPr>
          </a:lstStyle>
          <a:p>
            <a:pPr lvl="0"/>
            <a:r>
              <a:rPr lang="en-GB" altLang="en-US" noProof="0"/>
              <a:t>Click to edit Master subtitle style</a:t>
            </a:r>
          </a:p>
        </p:txBody>
      </p:sp>
    </p:spTree>
    <p:extLst>
      <p:ext uri="{BB962C8B-B14F-4D97-AF65-F5344CB8AC3E}">
        <p14:creationId xmlns:p14="http://schemas.microsoft.com/office/powerpoint/2010/main" val="3529279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6558289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rtlCol="0">
            <a:norm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Drag picture to placeholder or click icon to add</a:t>
            </a:r>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17FECBFF-E506-4919-BF4A-FA3CCC2CDB4F}"/>
              </a:ext>
            </a:extLst>
          </p:cNvPr>
          <p:cNvSpPr>
            <a:spLocks noGrp="1"/>
          </p:cNvSpPr>
          <p:nvPr>
            <p:ph type="dt" sz="half" idx="10"/>
          </p:nvPr>
        </p:nvSpPr>
        <p:spPr/>
        <p:txBody>
          <a:bodyPr/>
          <a:lstStyle>
            <a:lvl1pPr>
              <a:defRPr/>
            </a:lvl1pPr>
          </a:lstStyle>
          <a:p>
            <a:pPr>
              <a:defRPr/>
            </a:pPr>
            <a:fld id="{3E66BFA9-029E-4D53-B1BA-A1CB02C1BC69}" type="datetime1">
              <a:rPr lang="en-US"/>
              <a:pPr>
                <a:defRPr/>
              </a:pPr>
              <a:t>7/21/2021</a:t>
            </a:fld>
            <a:endParaRPr lang="en-US" dirty="0"/>
          </a:p>
        </p:txBody>
      </p:sp>
      <p:sp>
        <p:nvSpPr>
          <p:cNvPr id="6" name="Footer Placeholder 4">
            <a:extLst>
              <a:ext uri="{FF2B5EF4-FFF2-40B4-BE49-F238E27FC236}">
                <a16:creationId xmlns:a16="http://schemas.microsoft.com/office/drawing/2014/main" id="{F9DFA466-D17F-463F-B28D-2819E72DFFEF}"/>
              </a:ext>
            </a:extLst>
          </p:cNvPr>
          <p:cNvSpPr>
            <a:spLocks noGrp="1"/>
          </p:cNvSpPr>
          <p:nvPr>
            <p:ph type="ftr" sz="quarter" idx="11"/>
          </p:nvPr>
        </p:nvSpPr>
        <p:spPr/>
        <p:txBody>
          <a:bodyPr/>
          <a:lstStyle>
            <a:lvl1pPr>
              <a:defRPr/>
            </a:lvl1pPr>
          </a:lstStyle>
          <a:p>
            <a:pPr>
              <a:defRPr/>
            </a:pPr>
            <a:r>
              <a:rPr lang="en-US"/>
              <a:t>© 2015 Pearson Education, Inc </a:t>
            </a:r>
          </a:p>
        </p:txBody>
      </p:sp>
      <p:sp>
        <p:nvSpPr>
          <p:cNvPr id="7" name="Slide Number Placeholder 5">
            <a:extLst>
              <a:ext uri="{FF2B5EF4-FFF2-40B4-BE49-F238E27FC236}">
                <a16:creationId xmlns:a16="http://schemas.microsoft.com/office/drawing/2014/main" id="{6F550EB2-1129-4B0A-B35F-C932FCD77A65}"/>
              </a:ext>
            </a:extLst>
          </p:cNvPr>
          <p:cNvSpPr>
            <a:spLocks noGrp="1"/>
          </p:cNvSpPr>
          <p:nvPr>
            <p:ph type="sldNum" sz="quarter" idx="12"/>
          </p:nvPr>
        </p:nvSpPr>
        <p:spPr/>
        <p:txBody>
          <a:bodyPr/>
          <a:lstStyle>
            <a:lvl1pPr>
              <a:defRPr/>
            </a:lvl1pPr>
          </a:lstStyle>
          <a:p>
            <a:pPr>
              <a:defRPr/>
            </a:pPr>
            <a:fld id="{F8284965-8A86-457A-BCE2-A48305F70309}" type="slidenum">
              <a:rPr lang="en-US"/>
              <a:pPr>
                <a:defRPr/>
              </a:pPr>
              <a:t>‹#›</a:t>
            </a:fld>
            <a:endParaRPr lang="en-US" dirty="0"/>
          </a:p>
        </p:txBody>
      </p:sp>
    </p:spTree>
    <p:extLst>
      <p:ext uri="{BB962C8B-B14F-4D97-AF65-F5344CB8AC3E}">
        <p14:creationId xmlns:p14="http://schemas.microsoft.com/office/powerpoint/2010/main" val="247115840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6345D8-B771-4424-9018-75964635496D}"/>
              </a:ext>
            </a:extLst>
          </p:cNvPr>
          <p:cNvSpPr>
            <a:spLocks noGrp="1"/>
          </p:cNvSpPr>
          <p:nvPr>
            <p:ph type="dt" sz="half" idx="10"/>
          </p:nvPr>
        </p:nvSpPr>
        <p:spPr/>
        <p:txBody>
          <a:bodyPr/>
          <a:lstStyle>
            <a:lvl1pPr>
              <a:defRPr/>
            </a:lvl1pPr>
          </a:lstStyle>
          <a:p>
            <a:pPr>
              <a:defRPr/>
            </a:pPr>
            <a:fld id="{570A16F0-32F2-418E-B59D-2F0ABB7CE0BC}" type="datetime1">
              <a:rPr lang="en-US"/>
              <a:pPr>
                <a:defRPr/>
              </a:pPr>
              <a:t>7/21/2021</a:t>
            </a:fld>
            <a:endParaRPr lang="en-US" dirty="0"/>
          </a:p>
        </p:txBody>
      </p:sp>
      <p:sp>
        <p:nvSpPr>
          <p:cNvPr id="5" name="Footer Placeholder 4">
            <a:extLst>
              <a:ext uri="{FF2B5EF4-FFF2-40B4-BE49-F238E27FC236}">
                <a16:creationId xmlns:a16="http://schemas.microsoft.com/office/drawing/2014/main" id="{9AAC2C8D-A9CD-42AD-9AA5-CCC15B09FB28}"/>
              </a:ext>
            </a:extLst>
          </p:cNvPr>
          <p:cNvSpPr>
            <a:spLocks noGrp="1"/>
          </p:cNvSpPr>
          <p:nvPr>
            <p:ph type="ftr" sz="quarter" idx="11"/>
          </p:nvPr>
        </p:nvSpPr>
        <p:spPr/>
        <p:txBody>
          <a:bodyPr/>
          <a:lstStyle>
            <a:lvl1pPr>
              <a:defRPr/>
            </a:lvl1pPr>
          </a:lstStyle>
          <a:p>
            <a:pPr>
              <a:defRPr/>
            </a:pPr>
            <a:r>
              <a:rPr lang="en-US"/>
              <a:t>© 2015 Pearson Education, Inc </a:t>
            </a:r>
          </a:p>
        </p:txBody>
      </p:sp>
      <p:sp>
        <p:nvSpPr>
          <p:cNvPr id="6" name="Slide Number Placeholder 5">
            <a:extLst>
              <a:ext uri="{FF2B5EF4-FFF2-40B4-BE49-F238E27FC236}">
                <a16:creationId xmlns:a16="http://schemas.microsoft.com/office/drawing/2014/main" id="{D4648E75-5333-44FE-81A8-B82070FC6D72}"/>
              </a:ext>
            </a:extLst>
          </p:cNvPr>
          <p:cNvSpPr>
            <a:spLocks noGrp="1"/>
          </p:cNvSpPr>
          <p:nvPr>
            <p:ph type="sldNum" sz="quarter" idx="12"/>
          </p:nvPr>
        </p:nvSpPr>
        <p:spPr/>
        <p:txBody>
          <a:bodyPr/>
          <a:lstStyle>
            <a:lvl1pPr>
              <a:defRPr/>
            </a:lvl1pPr>
          </a:lstStyle>
          <a:p>
            <a:pPr>
              <a:defRPr/>
            </a:pPr>
            <a:fld id="{C712819C-071F-4B0A-9711-AC0D41C9FBEC}" type="slidenum">
              <a:rPr lang="en-US"/>
              <a:pPr>
                <a:defRPr/>
              </a:pPr>
              <a:t>‹#›</a:t>
            </a:fld>
            <a:endParaRPr lang="en-US" dirty="0"/>
          </a:p>
        </p:txBody>
      </p:sp>
    </p:spTree>
    <p:extLst>
      <p:ext uri="{BB962C8B-B14F-4D97-AF65-F5344CB8AC3E}">
        <p14:creationId xmlns:p14="http://schemas.microsoft.com/office/powerpoint/2010/main" val="401358868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7B8A74-09C3-4CC5-9D74-E2059F61AA08}"/>
              </a:ext>
            </a:extLst>
          </p:cNvPr>
          <p:cNvSpPr>
            <a:spLocks noGrp="1"/>
          </p:cNvSpPr>
          <p:nvPr>
            <p:ph type="dt" sz="half" idx="10"/>
          </p:nvPr>
        </p:nvSpPr>
        <p:spPr/>
        <p:txBody>
          <a:bodyPr/>
          <a:lstStyle>
            <a:lvl1pPr>
              <a:defRPr/>
            </a:lvl1pPr>
          </a:lstStyle>
          <a:p>
            <a:pPr>
              <a:defRPr/>
            </a:pPr>
            <a:fld id="{0C28FF67-9792-42C6-AA1F-032C083B2847}" type="datetime1">
              <a:rPr lang="en-US"/>
              <a:pPr>
                <a:defRPr/>
              </a:pPr>
              <a:t>7/21/2021</a:t>
            </a:fld>
            <a:endParaRPr lang="en-US" dirty="0"/>
          </a:p>
        </p:txBody>
      </p:sp>
      <p:sp>
        <p:nvSpPr>
          <p:cNvPr id="5" name="Footer Placeholder 4">
            <a:extLst>
              <a:ext uri="{FF2B5EF4-FFF2-40B4-BE49-F238E27FC236}">
                <a16:creationId xmlns:a16="http://schemas.microsoft.com/office/drawing/2014/main" id="{DDF17BCD-2263-4B82-BA18-14A21B9E6D74}"/>
              </a:ext>
            </a:extLst>
          </p:cNvPr>
          <p:cNvSpPr>
            <a:spLocks noGrp="1"/>
          </p:cNvSpPr>
          <p:nvPr>
            <p:ph type="ftr" sz="quarter" idx="11"/>
          </p:nvPr>
        </p:nvSpPr>
        <p:spPr/>
        <p:txBody>
          <a:bodyPr/>
          <a:lstStyle>
            <a:lvl1pPr>
              <a:defRPr/>
            </a:lvl1pPr>
          </a:lstStyle>
          <a:p>
            <a:pPr>
              <a:defRPr/>
            </a:pPr>
            <a:r>
              <a:rPr lang="en-US"/>
              <a:t>© 2015 Pearson Education, Inc </a:t>
            </a:r>
          </a:p>
        </p:txBody>
      </p:sp>
      <p:sp>
        <p:nvSpPr>
          <p:cNvPr id="6" name="Slide Number Placeholder 5">
            <a:extLst>
              <a:ext uri="{FF2B5EF4-FFF2-40B4-BE49-F238E27FC236}">
                <a16:creationId xmlns:a16="http://schemas.microsoft.com/office/drawing/2014/main" id="{025D7158-9B18-44B9-A6DA-2DCC9FFCBD91}"/>
              </a:ext>
            </a:extLst>
          </p:cNvPr>
          <p:cNvSpPr>
            <a:spLocks noGrp="1"/>
          </p:cNvSpPr>
          <p:nvPr>
            <p:ph type="sldNum" sz="quarter" idx="12"/>
          </p:nvPr>
        </p:nvSpPr>
        <p:spPr/>
        <p:txBody>
          <a:bodyPr/>
          <a:lstStyle>
            <a:lvl1pPr>
              <a:defRPr/>
            </a:lvl1pPr>
          </a:lstStyle>
          <a:p>
            <a:pPr>
              <a:defRPr/>
            </a:pPr>
            <a:fld id="{E7BE8532-0143-4631-A6C3-FB67E51F03ED}" type="slidenum">
              <a:rPr lang="en-US"/>
              <a:pPr>
                <a:defRPr/>
              </a:pPr>
              <a:t>‹#›</a:t>
            </a:fld>
            <a:endParaRPr lang="en-US" dirty="0"/>
          </a:p>
        </p:txBody>
      </p:sp>
    </p:spTree>
    <p:extLst>
      <p:ext uri="{BB962C8B-B14F-4D97-AF65-F5344CB8AC3E}">
        <p14:creationId xmlns:p14="http://schemas.microsoft.com/office/powerpoint/2010/main" val="20460086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3" name="Rectangle 5">
            <a:extLst>
              <a:ext uri="{FF2B5EF4-FFF2-40B4-BE49-F238E27FC236}">
                <a16:creationId xmlns:a16="http://schemas.microsoft.com/office/drawing/2014/main" id="{3C09D862-4ADF-4D7D-B84A-998DDBD7B522}"/>
              </a:ext>
            </a:extLst>
          </p:cNvPr>
          <p:cNvSpPr>
            <a:spLocks noChangeArrowheads="1"/>
          </p:cNvSpPr>
          <p:nvPr/>
        </p:nvSpPr>
        <p:spPr bwMode="auto">
          <a:xfrm>
            <a:off x="0" y="6553200"/>
            <a:ext cx="9144000" cy="304800"/>
          </a:xfrm>
          <a:prstGeom prst="rect">
            <a:avLst/>
          </a:prstGeom>
          <a:solidFill>
            <a:schemeClr val="bg1"/>
          </a:solidFill>
          <a:ln w="9525">
            <a:noFill/>
            <a:miter lim="800000"/>
            <a:headEnd/>
            <a:tailEnd/>
          </a:ln>
          <a:effectLst/>
        </p:spPr>
        <p:txBody>
          <a:bodyPr/>
          <a:lstStyle/>
          <a:p>
            <a:pPr>
              <a:defRPr/>
            </a:pPr>
            <a:r>
              <a:rPr lang="en-US" sz="1200">
                <a:solidFill>
                  <a:srgbClr val="000099"/>
                </a:solidFill>
                <a:effectLst>
                  <a:outerShdw blurRad="38100" dist="38100" dir="2700000" algn="tl">
                    <a:srgbClr val="C0C0C0"/>
                  </a:outerShdw>
                </a:effectLst>
                <a:latin typeface="Arial" charset="0"/>
              </a:rPr>
              <a:t>© 2002 Prentice Hall Business Publishing	Principles of Economics, 6/e	Karl Case, Ray Fair</a:t>
            </a:r>
          </a:p>
        </p:txBody>
      </p:sp>
      <p:sp>
        <p:nvSpPr>
          <p:cNvPr id="4" name="Text Box 8">
            <a:extLst>
              <a:ext uri="{FF2B5EF4-FFF2-40B4-BE49-F238E27FC236}">
                <a16:creationId xmlns:a16="http://schemas.microsoft.com/office/drawing/2014/main" id="{DF7F9833-D9C1-4A73-8807-F6ADBD2BE40E}"/>
              </a:ext>
            </a:extLst>
          </p:cNvPr>
          <p:cNvSpPr txBox="1">
            <a:spLocks noChangeArrowheads="1"/>
          </p:cNvSpPr>
          <p:nvPr userDrawn="1"/>
        </p:nvSpPr>
        <p:spPr bwMode="auto">
          <a:xfrm rot="10800000">
            <a:off x="1219200" y="609600"/>
            <a:ext cx="549275" cy="2514600"/>
          </a:xfrm>
          <a:prstGeom prst="rect">
            <a:avLst/>
          </a:prstGeom>
          <a:solidFill>
            <a:srgbClr val="333399"/>
          </a:solidFill>
          <a:ln w="9525">
            <a:noFill/>
            <a:miter lim="800000"/>
            <a:headEnd/>
            <a:tailEnd/>
          </a:ln>
          <a:effectLst/>
        </p:spPr>
        <p:txBody>
          <a:bodyPr vert="eaVert">
            <a:spAutoFit/>
          </a:bodyPr>
          <a:lstStyle/>
          <a:p>
            <a:pPr eaLnBrk="1" hangingPunct="1">
              <a:spcBef>
                <a:spcPct val="50000"/>
              </a:spcBef>
              <a:defRPr/>
            </a:pPr>
            <a:r>
              <a:rPr lang="en-US">
                <a:solidFill>
                  <a:schemeClr val="bg1"/>
                </a:solidFill>
                <a:latin typeface="CopprplGoth Bd BT" pitchFamily="34" charset="0"/>
              </a:rPr>
              <a:t>  </a:t>
            </a:r>
            <a:r>
              <a:rPr lang="en-US">
                <a:solidFill>
                  <a:srgbClr val="333399"/>
                </a:solidFill>
                <a:effectDag name="">
                  <a:cont type="tree" name="">
                    <a:effect ref="fillLine"/>
                    <a:outerShdw dist="38100" dir="13500000" algn="br">
                      <a:srgbClr val="7F7FE5"/>
                    </a:outerShdw>
                  </a:cont>
                  <a:cont type="tree" name="">
                    <a:effect ref="fillLine"/>
                    <a:outerShdw dist="38100" dir="2700000" algn="tl">
                      <a:srgbClr val="1E1E5B"/>
                    </a:outerShdw>
                  </a:cont>
                  <a:effect ref="fillLine"/>
                </a:effectDag>
                <a:latin typeface="CopprplGoth Bd BT" pitchFamily="34" charset="0"/>
              </a:rPr>
              <a:t>C H A P T E R</a:t>
            </a:r>
          </a:p>
        </p:txBody>
      </p:sp>
      <p:sp>
        <p:nvSpPr>
          <p:cNvPr id="5" name="Text Box 9">
            <a:extLst>
              <a:ext uri="{FF2B5EF4-FFF2-40B4-BE49-F238E27FC236}">
                <a16:creationId xmlns:a16="http://schemas.microsoft.com/office/drawing/2014/main" id="{F8A68554-D9E0-467F-AFDA-A85A259C2289}"/>
              </a:ext>
            </a:extLst>
          </p:cNvPr>
          <p:cNvSpPr txBox="1">
            <a:spLocks noChangeArrowheads="1"/>
          </p:cNvSpPr>
          <p:nvPr userDrawn="1"/>
        </p:nvSpPr>
        <p:spPr bwMode="auto">
          <a:xfrm>
            <a:off x="1752600" y="609600"/>
            <a:ext cx="1219200" cy="1447800"/>
          </a:xfrm>
          <a:prstGeom prst="rect">
            <a:avLst/>
          </a:prstGeom>
          <a:solidFill>
            <a:srgbClr val="333399"/>
          </a:solidFill>
          <a:ln w="9525">
            <a:noFill/>
            <a:miter lim="800000"/>
            <a:headEnd/>
            <a:tailEnd/>
          </a:ln>
          <a:effectLst/>
        </p:spPr>
        <p:txBody>
          <a:bodyPr anchor="ctr" anchorCtr="1"/>
          <a:lstStyle/>
          <a:p>
            <a:pPr eaLnBrk="1" hangingPunct="1">
              <a:spcBef>
                <a:spcPct val="50000"/>
              </a:spcBef>
              <a:defRPr/>
            </a:pPr>
            <a:r>
              <a:rPr lang="en-US" sz="6000">
                <a:solidFill>
                  <a:srgbClr val="FFFFFF"/>
                </a:solidFill>
                <a:effectLst>
                  <a:outerShdw blurRad="38100" dist="38100" dir="2700000" algn="tl">
                    <a:srgbClr val="000000"/>
                  </a:outerShdw>
                </a:effectLst>
                <a:latin typeface="Arial" charset="0"/>
              </a:rPr>
              <a:t>10</a:t>
            </a:r>
          </a:p>
        </p:txBody>
      </p:sp>
      <p:sp>
        <p:nvSpPr>
          <p:cNvPr id="6" name="Line 6">
            <a:extLst>
              <a:ext uri="{FF2B5EF4-FFF2-40B4-BE49-F238E27FC236}">
                <a16:creationId xmlns:a16="http://schemas.microsoft.com/office/drawing/2014/main" id="{78904C4F-079F-46C3-8C88-088000759D1F}"/>
              </a:ext>
            </a:extLst>
          </p:cNvPr>
          <p:cNvSpPr>
            <a:spLocks noChangeShapeType="1"/>
          </p:cNvSpPr>
          <p:nvPr userDrawn="1"/>
        </p:nvSpPr>
        <p:spPr bwMode="auto">
          <a:xfrm>
            <a:off x="1752600" y="1828800"/>
            <a:ext cx="6629400"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Text Box 13">
            <a:extLst>
              <a:ext uri="{FF2B5EF4-FFF2-40B4-BE49-F238E27FC236}">
                <a16:creationId xmlns:a16="http://schemas.microsoft.com/office/drawing/2014/main" id="{B5385C43-22B9-4C77-8438-7B2602CB9A8B}"/>
              </a:ext>
            </a:extLst>
          </p:cNvPr>
          <p:cNvSpPr txBox="1">
            <a:spLocks noChangeArrowheads="1"/>
          </p:cNvSpPr>
          <p:nvPr userDrawn="1"/>
        </p:nvSpPr>
        <p:spPr bwMode="auto">
          <a:xfrm>
            <a:off x="5943600" y="5486400"/>
            <a:ext cx="2438400" cy="609600"/>
          </a:xfrm>
          <a:prstGeom prst="rect">
            <a:avLst/>
          </a:prstGeom>
          <a:solidFill>
            <a:srgbClr val="333399"/>
          </a:solidFill>
          <a:ln w="9525">
            <a:noFill/>
            <a:miter lim="800000"/>
            <a:headEnd/>
            <a:tailEnd/>
          </a:ln>
          <a:effectLst/>
        </p:spPr>
        <p:txBody>
          <a:bodyPr anchor="ctr" anchorCtr="1"/>
          <a:lstStyle/>
          <a:p>
            <a:pPr algn="r" eaLnBrk="1" hangingPunct="1">
              <a:spcBef>
                <a:spcPct val="50000"/>
              </a:spcBef>
              <a:defRPr/>
            </a:pPr>
            <a:r>
              <a:rPr lang="en-US" sz="1200">
                <a:solidFill>
                  <a:srgbClr val="FFFFFF"/>
                </a:solidFill>
                <a:effectLst>
                  <a:outerShdw blurRad="38100" dist="38100" dir="2700000" algn="tl">
                    <a:srgbClr val="000000"/>
                  </a:outerShdw>
                </a:effectLst>
                <a:latin typeface="CopprplGoth Bd BT" pitchFamily="34" charset="0"/>
              </a:rPr>
              <a:t>Prepared by:  Fernando Quijano and Yvonn Quijano</a:t>
            </a:r>
            <a:endParaRPr lang="en-US" sz="6000">
              <a:solidFill>
                <a:srgbClr val="FFFFFF"/>
              </a:solidFill>
              <a:effectLst>
                <a:outerShdw blurRad="38100" dist="38100" dir="2700000" algn="tl">
                  <a:srgbClr val="000000"/>
                </a:outerShdw>
              </a:effectLst>
              <a:latin typeface="Arial" charset="0"/>
            </a:endParaRPr>
          </a:p>
        </p:txBody>
      </p:sp>
      <p:sp>
        <p:nvSpPr>
          <p:cNvPr id="9218" name="Rectangle 2"/>
          <p:cNvSpPr>
            <a:spLocks noGrp="1" noChangeArrowheads="1"/>
          </p:cNvSpPr>
          <p:nvPr>
            <p:ph type="ctrTitle"/>
          </p:nvPr>
        </p:nvSpPr>
        <p:spPr>
          <a:xfrm>
            <a:off x="1981200" y="2209800"/>
            <a:ext cx="5943600" cy="2895600"/>
          </a:xfrm>
          <a:solidFill>
            <a:srgbClr val="666699"/>
          </a:solidFill>
          <a:ln w="12700"/>
        </p:spPr>
        <p:txBody>
          <a:bodyPr/>
          <a:lstStyle>
            <a:lvl1pPr>
              <a:defRPr>
                <a:solidFill>
                  <a:schemeClr val="bg1"/>
                </a:solidFill>
                <a:effectLst>
                  <a:outerShdw blurRad="38100" dist="38100" dir="2700000" algn="tl">
                    <a:srgbClr val="000000"/>
                  </a:outerShdw>
                </a:effectLst>
                <a:latin typeface="Times New Roman" pitchFamily="18" charset="0"/>
              </a:defRPr>
            </a:lvl1pPr>
          </a:lstStyle>
          <a:p>
            <a:r>
              <a:rPr lang="en-US"/>
              <a:t>The Money Supply and the Federal Reserve System</a:t>
            </a:r>
          </a:p>
        </p:txBody>
      </p:sp>
      <p:sp>
        <p:nvSpPr>
          <p:cNvPr id="8" name="Rectangle 4">
            <a:extLst>
              <a:ext uri="{FF2B5EF4-FFF2-40B4-BE49-F238E27FC236}">
                <a16:creationId xmlns:a16="http://schemas.microsoft.com/office/drawing/2014/main" id="{3BF09BD7-F48A-4E81-BC54-2FFBF9DB3437}"/>
              </a:ext>
            </a:extLst>
          </p:cNvPr>
          <p:cNvSpPr>
            <a:spLocks noGrp="1" noChangeArrowheads="1"/>
          </p:cNvSpPr>
          <p:nvPr>
            <p:ph type="sldNum" sz="quarter" idx="10"/>
          </p:nvPr>
        </p:nvSpPr>
        <p:spPr>
          <a:xfrm>
            <a:off x="8229600" y="0"/>
            <a:ext cx="914400" cy="457200"/>
          </a:xfrm>
          <a:noFill/>
        </p:spPr>
        <p:txBody>
          <a:bodyPr/>
          <a:lstStyle>
            <a:lvl1pPr>
              <a:defRPr/>
            </a:lvl1pPr>
          </a:lstStyle>
          <a:p>
            <a:pPr>
              <a:defRPr/>
            </a:pPr>
            <a:fld id="{50B3F9F1-850D-4BDE-B259-0F445E8102C6}" type="slidenum">
              <a:rPr lang="en-US" altLang="en-US"/>
              <a:pPr>
                <a:defRPr/>
              </a:pPr>
              <a:t>‹#›</a:t>
            </a:fld>
            <a:endParaRPr lang="en-US" altLang="en-US"/>
          </a:p>
        </p:txBody>
      </p:sp>
    </p:spTree>
    <p:extLst>
      <p:ext uri="{BB962C8B-B14F-4D97-AF65-F5344CB8AC3E}">
        <p14:creationId xmlns:p14="http://schemas.microsoft.com/office/powerpoint/2010/main" val="2834837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445969E3-AC87-4294-AA09-24A84C8A99C1}"/>
              </a:ext>
            </a:extLst>
          </p:cNvPr>
          <p:cNvSpPr>
            <a:spLocks noGrp="1" noChangeArrowheads="1"/>
          </p:cNvSpPr>
          <p:nvPr>
            <p:ph type="sldNum" sz="quarter" idx="10"/>
          </p:nvPr>
        </p:nvSpPr>
        <p:spPr/>
        <p:txBody>
          <a:bodyPr/>
          <a:lstStyle>
            <a:lvl1pPr>
              <a:defRPr/>
            </a:lvl1pPr>
          </a:lstStyle>
          <a:p>
            <a:pPr>
              <a:defRPr/>
            </a:pPr>
            <a:fld id="{58D7B033-00C9-4F54-BE9A-F980423C662D}" type="slidenum">
              <a:rPr lang="en-US" altLang="en-US"/>
              <a:pPr>
                <a:defRPr/>
              </a:pPr>
              <a:t>‹#›</a:t>
            </a:fld>
            <a:endParaRPr lang="en-US" altLang="en-US"/>
          </a:p>
        </p:txBody>
      </p:sp>
    </p:spTree>
    <p:extLst>
      <p:ext uri="{BB962C8B-B14F-4D97-AF65-F5344CB8AC3E}">
        <p14:creationId xmlns:p14="http://schemas.microsoft.com/office/powerpoint/2010/main" val="410128958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a:extLst>
              <a:ext uri="{FF2B5EF4-FFF2-40B4-BE49-F238E27FC236}">
                <a16:creationId xmlns:a16="http://schemas.microsoft.com/office/drawing/2014/main" id="{B2AF4521-CCE3-4371-BC13-24CF612D383A}"/>
              </a:ext>
            </a:extLst>
          </p:cNvPr>
          <p:cNvSpPr>
            <a:spLocks noGrp="1" noChangeArrowheads="1"/>
          </p:cNvSpPr>
          <p:nvPr>
            <p:ph type="sldNum" sz="quarter" idx="10"/>
          </p:nvPr>
        </p:nvSpPr>
        <p:spPr/>
        <p:txBody>
          <a:bodyPr/>
          <a:lstStyle>
            <a:lvl1pPr>
              <a:defRPr/>
            </a:lvl1pPr>
          </a:lstStyle>
          <a:p>
            <a:pPr>
              <a:defRPr/>
            </a:pPr>
            <a:fld id="{D80C5CDC-325E-483B-BC5D-B9D222833780}" type="slidenum">
              <a:rPr lang="en-US" altLang="en-US"/>
              <a:pPr>
                <a:defRPr/>
              </a:pPr>
              <a:t>‹#›</a:t>
            </a:fld>
            <a:endParaRPr lang="en-US" altLang="en-US"/>
          </a:p>
        </p:txBody>
      </p:sp>
    </p:spTree>
    <p:extLst>
      <p:ext uri="{BB962C8B-B14F-4D97-AF65-F5344CB8AC3E}">
        <p14:creationId xmlns:p14="http://schemas.microsoft.com/office/powerpoint/2010/main" val="332156841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447800"/>
            <a:ext cx="35814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35814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2D0A8A7E-58B7-4EBC-90A5-E58F62BCB680}"/>
              </a:ext>
            </a:extLst>
          </p:cNvPr>
          <p:cNvSpPr>
            <a:spLocks noGrp="1" noChangeArrowheads="1"/>
          </p:cNvSpPr>
          <p:nvPr>
            <p:ph type="sldNum" sz="quarter" idx="10"/>
          </p:nvPr>
        </p:nvSpPr>
        <p:spPr/>
        <p:txBody>
          <a:bodyPr/>
          <a:lstStyle>
            <a:lvl1pPr>
              <a:defRPr/>
            </a:lvl1pPr>
          </a:lstStyle>
          <a:p>
            <a:pPr>
              <a:defRPr/>
            </a:pPr>
            <a:fld id="{2B6CC71D-4B31-4180-A83A-E1A101365EB4}" type="slidenum">
              <a:rPr lang="en-US" altLang="en-US"/>
              <a:pPr>
                <a:defRPr/>
              </a:pPr>
              <a:t>‹#›</a:t>
            </a:fld>
            <a:endParaRPr lang="en-US" altLang="en-US"/>
          </a:p>
        </p:txBody>
      </p:sp>
    </p:spTree>
    <p:extLst>
      <p:ext uri="{BB962C8B-B14F-4D97-AF65-F5344CB8AC3E}">
        <p14:creationId xmlns:p14="http://schemas.microsoft.com/office/powerpoint/2010/main" val="124570628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9FB9B2A9-68B3-4BAA-B4FB-BACA781FD86C}"/>
              </a:ext>
            </a:extLst>
          </p:cNvPr>
          <p:cNvSpPr>
            <a:spLocks noGrp="1" noChangeArrowheads="1"/>
          </p:cNvSpPr>
          <p:nvPr>
            <p:ph type="sldNum" sz="quarter" idx="10"/>
          </p:nvPr>
        </p:nvSpPr>
        <p:spPr/>
        <p:txBody>
          <a:bodyPr/>
          <a:lstStyle>
            <a:lvl1pPr>
              <a:defRPr/>
            </a:lvl1pPr>
          </a:lstStyle>
          <a:p>
            <a:pPr>
              <a:defRPr/>
            </a:pPr>
            <a:fld id="{62EB58B7-7C25-4E04-9A9C-51DAE65D136B}" type="slidenum">
              <a:rPr lang="en-US" altLang="en-US"/>
              <a:pPr>
                <a:defRPr/>
              </a:pPr>
              <a:t>‹#›</a:t>
            </a:fld>
            <a:endParaRPr lang="en-US" altLang="en-US"/>
          </a:p>
        </p:txBody>
      </p:sp>
    </p:spTree>
    <p:extLst>
      <p:ext uri="{BB962C8B-B14F-4D97-AF65-F5344CB8AC3E}">
        <p14:creationId xmlns:p14="http://schemas.microsoft.com/office/powerpoint/2010/main" val="155565990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44D0B8FF-DB34-4A8E-B256-BE3633FBDD5B}"/>
              </a:ext>
            </a:extLst>
          </p:cNvPr>
          <p:cNvSpPr>
            <a:spLocks noGrp="1" noChangeArrowheads="1"/>
          </p:cNvSpPr>
          <p:nvPr>
            <p:ph type="sldNum" sz="quarter" idx="10"/>
          </p:nvPr>
        </p:nvSpPr>
        <p:spPr/>
        <p:txBody>
          <a:bodyPr/>
          <a:lstStyle>
            <a:lvl1pPr>
              <a:defRPr/>
            </a:lvl1pPr>
          </a:lstStyle>
          <a:p>
            <a:pPr>
              <a:defRPr/>
            </a:pPr>
            <a:fld id="{03DF6047-192F-40E5-899A-76F3520C003B}" type="slidenum">
              <a:rPr lang="en-US" altLang="en-US"/>
              <a:pPr>
                <a:defRPr/>
              </a:pPr>
              <a:t>‹#›</a:t>
            </a:fld>
            <a:endParaRPr lang="en-US" altLang="en-US"/>
          </a:p>
        </p:txBody>
      </p:sp>
    </p:spTree>
    <p:extLst>
      <p:ext uri="{BB962C8B-B14F-4D97-AF65-F5344CB8AC3E}">
        <p14:creationId xmlns:p14="http://schemas.microsoft.com/office/powerpoint/2010/main" val="346065393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1BD050-DDAC-44F6-8F23-32C29B7389D3}"/>
              </a:ext>
            </a:extLst>
          </p:cNvPr>
          <p:cNvSpPr>
            <a:spLocks noGrp="1" noChangeArrowheads="1"/>
          </p:cNvSpPr>
          <p:nvPr>
            <p:ph type="sldNum" sz="quarter" idx="10"/>
          </p:nvPr>
        </p:nvSpPr>
        <p:spPr/>
        <p:txBody>
          <a:bodyPr/>
          <a:lstStyle>
            <a:lvl1pPr>
              <a:defRPr/>
            </a:lvl1pPr>
          </a:lstStyle>
          <a:p>
            <a:pPr>
              <a:defRPr/>
            </a:pPr>
            <a:fld id="{59AE2302-A952-449E-9307-7E3C8ABB2B79}" type="slidenum">
              <a:rPr lang="en-US" altLang="en-US"/>
              <a:pPr>
                <a:defRPr/>
              </a:pPr>
              <a:t>‹#›</a:t>
            </a:fld>
            <a:endParaRPr lang="en-US" altLang="en-US"/>
          </a:p>
        </p:txBody>
      </p:sp>
    </p:spTree>
    <p:extLst>
      <p:ext uri="{BB962C8B-B14F-4D97-AF65-F5344CB8AC3E}">
        <p14:creationId xmlns:p14="http://schemas.microsoft.com/office/powerpoint/2010/main" val="2709900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51668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0" y="0"/>
            <a:ext cx="6705600" cy="6516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1185497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a:extLst>
              <a:ext uri="{FF2B5EF4-FFF2-40B4-BE49-F238E27FC236}">
                <a16:creationId xmlns:a16="http://schemas.microsoft.com/office/drawing/2014/main" id="{B18F2E13-338E-4A18-AEA3-335670EEE71E}"/>
              </a:ext>
            </a:extLst>
          </p:cNvPr>
          <p:cNvSpPr>
            <a:spLocks noGrp="1" noChangeArrowheads="1"/>
          </p:cNvSpPr>
          <p:nvPr>
            <p:ph type="sldNum" sz="quarter" idx="10"/>
          </p:nvPr>
        </p:nvSpPr>
        <p:spPr/>
        <p:txBody>
          <a:bodyPr/>
          <a:lstStyle>
            <a:lvl1pPr>
              <a:defRPr/>
            </a:lvl1pPr>
          </a:lstStyle>
          <a:p>
            <a:pPr>
              <a:defRPr/>
            </a:pPr>
            <a:fld id="{9FC1BA91-A3D0-40B4-8273-CB6D65BC1F9F}" type="slidenum">
              <a:rPr lang="en-US" altLang="en-US"/>
              <a:pPr>
                <a:defRPr/>
              </a:pPr>
              <a:t>‹#›</a:t>
            </a:fld>
            <a:endParaRPr lang="en-US" altLang="en-US"/>
          </a:p>
        </p:txBody>
      </p:sp>
    </p:spTree>
    <p:extLst>
      <p:ext uri="{BB962C8B-B14F-4D97-AF65-F5344CB8AC3E}">
        <p14:creationId xmlns:p14="http://schemas.microsoft.com/office/powerpoint/2010/main" val="416476765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a:extLst>
              <a:ext uri="{FF2B5EF4-FFF2-40B4-BE49-F238E27FC236}">
                <a16:creationId xmlns:a16="http://schemas.microsoft.com/office/drawing/2014/main" id="{694ABB21-F534-4E00-83A6-14006DE90660}"/>
              </a:ext>
            </a:extLst>
          </p:cNvPr>
          <p:cNvSpPr>
            <a:spLocks noGrp="1" noChangeArrowheads="1"/>
          </p:cNvSpPr>
          <p:nvPr>
            <p:ph type="sldNum" sz="quarter" idx="10"/>
          </p:nvPr>
        </p:nvSpPr>
        <p:spPr/>
        <p:txBody>
          <a:bodyPr/>
          <a:lstStyle>
            <a:lvl1pPr>
              <a:defRPr/>
            </a:lvl1pPr>
          </a:lstStyle>
          <a:p>
            <a:pPr>
              <a:defRPr/>
            </a:pPr>
            <a:fld id="{D813FADE-97D2-4FCC-A061-CC3174120BBC}" type="slidenum">
              <a:rPr lang="en-US" altLang="en-US"/>
              <a:pPr>
                <a:defRPr/>
              </a:pPr>
              <a:t>‹#›</a:t>
            </a:fld>
            <a:endParaRPr lang="en-US" altLang="en-US"/>
          </a:p>
        </p:txBody>
      </p:sp>
    </p:spTree>
    <p:extLst>
      <p:ext uri="{BB962C8B-B14F-4D97-AF65-F5344CB8AC3E}">
        <p14:creationId xmlns:p14="http://schemas.microsoft.com/office/powerpoint/2010/main" val="21119742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EC892F9B-F2C7-423D-9443-6EFC95BC2903}"/>
              </a:ext>
            </a:extLst>
          </p:cNvPr>
          <p:cNvSpPr>
            <a:spLocks noGrp="1" noChangeArrowheads="1"/>
          </p:cNvSpPr>
          <p:nvPr>
            <p:ph type="sldNum" sz="quarter" idx="10"/>
          </p:nvPr>
        </p:nvSpPr>
        <p:spPr/>
        <p:txBody>
          <a:bodyPr/>
          <a:lstStyle>
            <a:lvl1pPr>
              <a:defRPr/>
            </a:lvl1pPr>
          </a:lstStyle>
          <a:p>
            <a:pPr>
              <a:defRPr/>
            </a:pPr>
            <a:fld id="{20CADA4F-A4B5-4B9B-8218-72BB66CD6D3B}" type="slidenum">
              <a:rPr lang="en-US" altLang="en-US"/>
              <a:pPr>
                <a:defRPr/>
              </a:pPr>
              <a:t>‹#›</a:t>
            </a:fld>
            <a:endParaRPr lang="en-US" altLang="en-US"/>
          </a:p>
        </p:txBody>
      </p:sp>
    </p:spTree>
    <p:extLst>
      <p:ext uri="{BB962C8B-B14F-4D97-AF65-F5344CB8AC3E}">
        <p14:creationId xmlns:p14="http://schemas.microsoft.com/office/powerpoint/2010/main" val="116727487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76200"/>
            <a:ext cx="205740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76200"/>
            <a:ext cx="601980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FC527C41-A77E-40E6-BE50-A8F2A8460D70}"/>
              </a:ext>
            </a:extLst>
          </p:cNvPr>
          <p:cNvSpPr>
            <a:spLocks noGrp="1" noChangeArrowheads="1"/>
          </p:cNvSpPr>
          <p:nvPr>
            <p:ph type="sldNum" sz="quarter" idx="10"/>
          </p:nvPr>
        </p:nvSpPr>
        <p:spPr/>
        <p:txBody>
          <a:bodyPr/>
          <a:lstStyle>
            <a:lvl1pPr>
              <a:defRPr/>
            </a:lvl1pPr>
          </a:lstStyle>
          <a:p>
            <a:pPr>
              <a:defRPr/>
            </a:pPr>
            <a:fld id="{659993B2-54B7-43DD-945A-4604E2B05181}" type="slidenum">
              <a:rPr lang="en-US" altLang="en-US"/>
              <a:pPr>
                <a:defRPr/>
              </a:pPr>
              <a:t>‹#›</a:t>
            </a:fld>
            <a:endParaRPr lang="en-US" altLang="en-US"/>
          </a:p>
        </p:txBody>
      </p:sp>
    </p:spTree>
    <p:extLst>
      <p:ext uri="{BB962C8B-B14F-4D97-AF65-F5344CB8AC3E}">
        <p14:creationId xmlns:p14="http://schemas.microsoft.com/office/powerpoint/2010/main" val="379748373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0A02363C-D121-437C-85A0-806F1718F01A}"/>
              </a:ext>
            </a:extLst>
          </p:cNvPr>
          <p:cNvSpPr>
            <a:spLocks noChangeArrowheads="1"/>
          </p:cNvSpPr>
          <p:nvPr userDrawn="1"/>
        </p:nvSpPr>
        <p:spPr bwMode="auto">
          <a:xfrm>
            <a:off x="0" y="0"/>
            <a:ext cx="9144000" cy="2500313"/>
          </a:xfrm>
          <a:prstGeom prst="rect">
            <a:avLst/>
          </a:prstGeom>
          <a:solidFill>
            <a:schemeClr val="bg1"/>
          </a:solidFill>
          <a:ln>
            <a:noFill/>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endParaRPr lang="da-DK" altLang="da-DK"/>
          </a:p>
        </p:txBody>
      </p:sp>
      <p:sp>
        <p:nvSpPr>
          <p:cNvPr id="5" name="Rectangle 4">
            <a:extLst>
              <a:ext uri="{FF2B5EF4-FFF2-40B4-BE49-F238E27FC236}">
                <a16:creationId xmlns:a16="http://schemas.microsoft.com/office/drawing/2014/main" id="{DCDD987B-4707-41D8-B9F8-B5244BEB9640}"/>
              </a:ext>
            </a:extLst>
          </p:cNvPr>
          <p:cNvSpPr>
            <a:spLocks noChangeArrowheads="1"/>
          </p:cNvSpPr>
          <p:nvPr userDrawn="1"/>
        </p:nvSpPr>
        <p:spPr bwMode="white">
          <a:xfrm>
            <a:off x="0" y="6705600"/>
            <a:ext cx="9144000" cy="152400"/>
          </a:xfrm>
          <a:prstGeom prst="rect">
            <a:avLst/>
          </a:prstGeom>
          <a:solidFill>
            <a:srgbClr val="FFFFFF"/>
          </a:solidFill>
          <a:ln>
            <a:noFill/>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endParaRPr lang="da-DK" altLang="da-DK"/>
          </a:p>
        </p:txBody>
      </p:sp>
      <p:sp>
        <p:nvSpPr>
          <p:cNvPr id="6" name="Rectangle 5">
            <a:extLst>
              <a:ext uri="{FF2B5EF4-FFF2-40B4-BE49-F238E27FC236}">
                <a16:creationId xmlns:a16="http://schemas.microsoft.com/office/drawing/2014/main" id="{210177F9-617A-4156-942B-05953ADDC07B}"/>
              </a:ext>
            </a:extLst>
          </p:cNvPr>
          <p:cNvSpPr>
            <a:spLocks noChangeArrowheads="1"/>
          </p:cNvSpPr>
          <p:nvPr userDrawn="1"/>
        </p:nvSpPr>
        <p:spPr bwMode="white">
          <a:xfrm>
            <a:off x="0" y="0"/>
            <a:ext cx="9144000" cy="744538"/>
          </a:xfrm>
          <a:prstGeom prst="rect">
            <a:avLst/>
          </a:prstGeom>
          <a:solidFill>
            <a:srgbClr val="FFFFFF"/>
          </a:solidFill>
          <a:ln>
            <a:noFill/>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endParaRPr lang="da-DK" altLang="da-DK"/>
          </a:p>
        </p:txBody>
      </p:sp>
      <p:sp>
        <p:nvSpPr>
          <p:cNvPr id="7" name="Rectangle 6">
            <a:extLst>
              <a:ext uri="{FF2B5EF4-FFF2-40B4-BE49-F238E27FC236}">
                <a16:creationId xmlns:a16="http://schemas.microsoft.com/office/drawing/2014/main" id="{CDD5A164-E6CA-4618-8ABA-E58C56C3767C}"/>
              </a:ext>
            </a:extLst>
          </p:cNvPr>
          <p:cNvSpPr>
            <a:spLocks noChangeArrowheads="1"/>
          </p:cNvSpPr>
          <p:nvPr userDrawn="1"/>
        </p:nvSpPr>
        <p:spPr bwMode="white">
          <a:xfrm>
            <a:off x="0" y="0"/>
            <a:ext cx="152400" cy="6858000"/>
          </a:xfrm>
          <a:prstGeom prst="rect">
            <a:avLst/>
          </a:prstGeom>
          <a:solidFill>
            <a:srgbClr val="FFFFFF"/>
          </a:solidFill>
          <a:ln>
            <a:noFill/>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endParaRPr lang="da-DK" altLang="da-DK"/>
          </a:p>
        </p:txBody>
      </p:sp>
      <p:sp>
        <p:nvSpPr>
          <p:cNvPr id="8" name="Rectangle 7">
            <a:extLst>
              <a:ext uri="{FF2B5EF4-FFF2-40B4-BE49-F238E27FC236}">
                <a16:creationId xmlns:a16="http://schemas.microsoft.com/office/drawing/2014/main" id="{38148B14-79D4-4C92-89BD-F5115B1812AD}"/>
              </a:ext>
            </a:extLst>
          </p:cNvPr>
          <p:cNvSpPr>
            <a:spLocks noChangeArrowheads="1"/>
          </p:cNvSpPr>
          <p:nvPr userDrawn="1"/>
        </p:nvSpPr>
        <p:spPr bwMode="white">
          <a:xfrm>
            <a:off x="8991600" y="0"/>
            <a:ext cx="152400" cy="6858000"/>
          </a:xfrm>
          <a:prstGeom prst="rect">
            <a:avLst/>
          </a:prstGeom>
          <a:solidFill>
            <a:srgbClr val="FFFFFF"/>
          </a:solidFill>
          <a:ln>
            <a:noFill/>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endParaRPr lang="da-DK" altLang="da-DK"/>
          </a:p>
        </p:txBody>
      </p:sp>
      <p:sp>
        <p:nvSpPr>
          <p:cNvPr id="9" name="Rectangle 8">
            <a:extLst>
              <a:ext uri="{FF2B5EF4-FFF2-40B4-BE49-F238E27FC236}">
                <a16:creationId xmlns:a16="http://schemas.microsoft.com/office/drawing/2014/main" id="{46CB411D-0D72-49C1-8029-5761D2B07BF2}"/>
              </a:ext>
            </a:extLst>
          </p:cNvPr>
          <p:cNvSpPr>
            <a:spLocks noChangeArrowheads="1"/>
          </p:cNvSpPr>
          <p:nvPr userDrawn="1"/>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dirty="0"/>
          </a:p>
        </p:txBody>
      </p:sp>
      <p:sp>
        <p:nvSpPr>
          <p:cNvPr id="10" name="Rectangle 9">
            <a:extLst>
              <a:ext uri="{FF2B5EF4-FFF2-40B4-BE49-F238E27FC236}">
                <a16:creationId xmlns:a16="http://schemas.microsoft.com/office/drawing/2014/main" id="{EB79C6C1-5AAD-4698-A0B0-85608681B2F9}"/>
              </a:ext>
            </a:extLst>
          </p:cNvPr>
          <p:cNvSpPr>
            <a:spLocks noChangeArrowheads="1"/>
          </p:cNvSpPr>
          <p:nvPr userDrawn="1"/>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dirty="0"/>
          </a:p>
        </p:txBody>
      </p:sp>
      <p:sp>
        <p:nvSpPr>
          <p:cNvPr id="11" name="Straight Connector 10">
            <a:extLst>
              <a:ext uri="{FF2B5EF4-FFF2-40B4-BE49-F238E27FC236}">
                <a16:creationId xmlns:a16="http://schemas.microsoft.com/office/drawing/2014/main" id="{BB55A4D0-3E96-4B6C-89F7-C3DF3973AB84}"/>
              </a:ext>
            </a:extLst>
          </p:cNvPr>
          <p:cNvSpPr>
            <a:spLocks noChangeShapeType="1"/>
          </p:cNvSpPr>
          <p:nvPr userDrawn="1"/>
        </p:nvSpPr>
        <p:spPr bwMode="auto">
          <a:xfrm>
            <a:off x="152400" y="2379663"/>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dirty="0"/>
          </a:p>
        </p:txBody>
      </p:sp>
      <p:sp>
        <p:nvSpPr>
          <p:cNvPr id="12" name="Oval 11">
            <a:extLst>
              <a:ext uri="{FF2B5EF4-FFF2-40B4-BE49-F238E27FC236}">
                <a16:creationId xmlns:a16="http://schemas.microsoft.com/office/drawing/2014/main" id="{F9D6E63C-B440-4F5B-8A12-5B81EB9438DF}"/>
              </a:ext>
            </a:extLst>
          </p:cNvPr>
          <p:cNvSpPr/>
          <p:nvPr userDrawn="1"/>
        </p:nvSpPr>
        <p:spPr>
          <a:xfrm>
            <a:off x="4267200" y="2058988"/>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3" name="Oval 12">
            <a:extLst>
              <a:ext uri="{FF2B5EF4-FFF2-40B4-BE49-F238E27FC236}">
                <a16:creationId xmlns:a16="http://schemas.microsoft.com/office/drawing/2014/main" id="{207C35C3-3DF2-4C6D-9257-325AE5AAAB85}"/>
              </a:ext>
            </a:extLst>
          </p:cNvPr>
          <p:cNvSpPr/>
          <p:nvPr userDrawn="1"/>
        </p:nvSpPr>
        <p:spPr>
          <a:xfrm>
            <a:off x="4362450" y="2154238"/>
            <a:ext cx="419100" cy="420687"/>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55299" name="Rectangle 3"/>
          <p:cNvSpPr>
            <a:spLocks noGrp="1" noChangeArrowheads="1"/>
          </p:cNvSpPr>
          <p:nvPr>
            <p:ph type="ctrTitle"/>
          </p:nvPr>
        </p:nvSpPr>
        <p:spPr>
          <a:xfrm>
            <a:off x="0" y="1335088"/>
            <a:ext cx="9144000" cy="796925"/>
          </a:xfrm>
        </p:spPr>
        <p:txBody>
          <a:bodyPr/>
          <a:lstStyle>
            <a:lvl1pPr>
              <a:defRPr sz="3600">
                <a:solidFill>
                  <a:srgbClr val="D16349"/>
                </a:solidFill>
              </a:defRPr>
            </a:lvl1pPr>
          </a:lstStyle>
          <a:p>
            <a:r>
              <a:rPr lang="en-GB"/>
              <a:t>Click to edit Master title style</a:t>
            </a:r>
          </a:p>
        </p:txBody>
      </p:sp>
      <p:sp>
        <p:nvSpPr>
          <p:cNvPr id="55301" name="Rectangle 5"/>
          <p:cNvSpPr>
            <a:spLocks noGrp="1" noChangeArrowheads="1"/>
          </p:cNvSpPr>
          <p:nvPr>
            <p:ph type="subTitle" idx="1"/>
          </p:nvPr>
        </p:nvSpPr>
        <p:spPr>
          <a:xfrm>
            <a:off x="412750" y="2951163"/>
            <a:ext cx="8312150" cy="760412"/>
          </a:xfrm>
        </p:spPr>
        <p:txBody>
          <a:bodyPr/>
          <a:lstStyle>
            <a:lvl1pPr marL="0" indent="0" algn="ctr">
              <a:buFont typeface="Wingdings 2" pitchFamily="18" charset="2"/>
              <a:buNone/>
              <a:defRPr sz="4000">
                <a:solidFill>
                  <a:srgbClr val="003B3A"/>
                </a:solidFill>
              </a:defRPr>
            </a:lvl1pPr>
          </a:lstStyle>
          <a:p>
            <a:r>
              <a:rPr lang="en-GB"/>
              <a:t>Click to edit Master subtitle style</a:t>
            </a:r>
          </a:p>
        </p:txBody>
      </p:sp>
    </p:spTree>
    <p:extLst>
      <p:ext uri="{BB962C8B-B14F-4D97-AF65-F5344CB8AC3E}">
        <p14:creationId xmlns:p14="http://schemas.microsoft.com/office/powerpoint/2010/main" val="8233002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5315" name="Rectangle 19"/>
          <p:cNvSpPr>
            <a:spLocks noChangeArrowheads="1"/>
          </p:cNvSpPr>
          <p:nvPr userDrawn="1"/>
        </p:nvSpPr>
        <p:spPr bwMode="auto">
          <a:xfrm>
            <a:off x="0" y="0"/>
            <a:ext cx="9144000" cy="2500313"/>
          </a:xfrm>
          <a:prstGeom prst="rect">
            <a:avLst/>
          </a:prstGeom>
          <a:solidFill>
            <a:schemeClr val="bg1"/>
          </a:solidFill>
          <a:ln w="9525">
            <a:noFill/>
            <a:miter lim="800000"/>
            <a:headEnd/>
            <a:tailEnd/>
          </a:ln>
          <a:effectLst/>
        </p:spPr>
        <p:txBody>
          <a:bodyPr wrap="none" anchor="ctr"/>
          <a:lstStyle/>
          <a:p>
            <a:endParaRPr lang="en-US" dirty="0"/>
          </a:p>
        </p:txBody>
      </p:sp>
      <p:sp>
        <p:nvSpPr>
          <p:cNvPr id="55299" name="Rectangle 3"/>
          <p:cNvSpPr>
            <a:spLocks noGrp="1" noChangeArrowheads="1"/>
          </p:cNvSpPr>
          <p:nvPr>
            <p:ph type="ctrTitle"/>
          </p:nvPr>
        </p:nvSpPr>
        <p:spPr>
          <a:xfrm>
            <a:off x="0" y="1335088"/>
            <a:ext cx="9144000" cy="796925"/>
          </a:xfrm>
        </p:spPr>
        <p:txBody>
          <a:bodyPr anchor="ctr"/>
          <a:lstStyle>
            <a:lvl1pPr>
              <a:defRPr sz="3600">
                <a:solidFill>
                  <a:srgbClr val="D16349"/>
                </a:solidFill>
              </a:defRPr>
            </a:lvl1pPr>
          </a:lstStyle>
          <a:p>
            <a:r>
              <a:rPr lang="en-GB"/>
              <a:t>Click to edit Master title style</a:t>
            </a:r>
          </a:p>
        </p:txBody>
      </p:sp>
      <p:sp>
        <p:nvSpPr>
          <p:cNvPr id="55301" name="Rectangle 5"/>
          <p:cNvSpPr>
            <a:spLocks noGrp="1" noChangeArrowheads="1"/>
          </p:cNvSpPr>
          <p:nvPr>
            <p:ph type="subTitle" idx="1"/>
          </p:nvPr>
        </p:nvSpPr>
        <p:spPr>
          <a:xfrm>
            <a:off x="412750" y="2951163"/>
            <a:ext cx="8312150" cy="760412"/>
          </a:xfrm>
        </p:spPr>
        <p:txBody>
          <a:bodyPr/>
          <a:lstStyle>
            <a:lvl1pPr marL="0" indent="0" algn="ctr">
              <a:buFont typeface="Wingdings 2" pitchFamily="18" charset="2"/>
              <a:buNone/>
              <a:defRPr sz="4000">
                <a:solidFill>
                  <a:srgbClr val="003B3A"/>
                </a:solidFill>
              </a:defRPr>
            </a:lvl1pPr>
          </a:lstStyle>
          <a:p>
            <a:r>
              <a:rPr lang="en-GB"/>
              <a:t>Click to edit Master subtitle style</a:t>
            </a:r>
          </a:p>
        </p:txBody>
      </p:sp>
      <p:sp>
        <p:nvSpPr>
          <p:cNvPr id="17" name="Rectangle 16"/>
          <p:cNvSpPr>
            <a:spLocks noChangeArrowheads="1"/>
          </p:cNvSpPr>
          <p:nvPr userDrawn="1"/>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sz="2400" dirty="0"/>
          </a:p>
        </p:txBody>
      </p:sp>
      <p:sp>
        <p:nvSpPr>
          <p:cNvPr id="16" name="Rectangle 15"/>
          <p:cNvSpPr>
            <a:spLocks noChangeArrowheads="1"/>
          </p:cNvSpPr>
          <p:nvPr userDrawn="1"/>
        </p:nvSpPr>
        <p:spPr bwMode="white">
          <a:xfrm>
            <a:off x="0" y="0"/>
            <a:ext cx="9144000" cy="744538"/>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sz="2400" dirty="0"/>
          </a:p>
        </p:txBody>
      </p:sp>
      <p:sp>
        <p:nvSpPr>
          <p:cNvPr id="18" name="Rectangle 17"/>
          <p:cNvSpPr>
            <a:spLocks noChangeArrowheads="1"/>
          </p:cNvSpPr>
          <p:nvPr userDrawn="1"/>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sz="2400" dirty="0"/>
          </a:p>
        </p:txBody>
      </p:sp>
      <p:sp>
        <p:nvSpPr>
          <p:cNvPr id="19" name="Rectangle 18"/>
          <p:cNvSpPr>
            <a:spLocks noChangeArrowheads="1"/>
          </p:cNvSpPr>
          <p:nvPr userDrawn="1"/>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sz="2400" dirty="0"/>
          </a:p>
        </p:txBody>
      </p:sp>
      <p:sp>
        <p:nvSpPr>
          <p:cNvPr id="9" name="Rectangle 8"/>
          <p:cNvSpPr>
            <a:spLocks noChangeArrowheads="1"/>
          </p:cNvSpPr>
          <p:nvPr userDrawn="1"/>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sz="2400" dirty="0"/>
          </a:p>
        </p:txBody>
      </p:sp>
      <p:sp>
        <p:nvSpPr>
          <p:cNvPr id="8" name="Rectangle 7"/>
          <p:cNvSpPr>
            <a:spLocks noChangeArrowheads="1"/>
          </p:cNvSpPr>
          <p:nvPr userDrawn="1"/>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sz="2400" dirty="0"/>
          </a:p>
        </p:txBody>
      </p:sp>
      <p:sp>
        <p:nvSpPr>
          <p:cNvPr id="10" name="Straight Connector 9"/>
          <p:cNvSpPr>
            <a:spLocks noChangeShapeType="1"/>
          </p:cNvSpPr>
          <p:nvPr userDrawn="1"/>
        </p:nvSpPr>
        <p:spPr bwMode="auto">
          <a:xfrm>
            <a:off x="152400" y="2379663"/>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sz="2400" dirty="0"/>
          </a:p>
        </p:txBody>
      </p:sp>
      <p:sp>
        <p:nvSpPr>
          <p:cNvPr id="12" name="Oval 11"/>
          <p:cNvSpPr/>
          <p:nvPr userDrawn="1"/>
        </p:nvSpPr>
        <p:spPr>
          <a:xfrm>
            <a:off x="4267200" y="2058988"/>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2400" dirty="0"/>
          </a:p>
        </p:txBody>
      </p:sp>
      <p:sp>
        <p:nvSpPr>
          <p:cNvPr id="15" name="Oval 14"/>
          <p:cNvSpPr/>
          <p:nvPr userDrawn="1"/>
        </p:nvSpPr>
        <p:spPr>
          <a:xfrm>
            <a:off x="4362450" y="2154238"/>
            <a:ext cx="419100" cy="420687"/>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2400" dirty="0"/>
          </a:p>
        </p:txBody>
      </p:sp>
    </p:spTree>
    <p:extLst>
      <p:ext uri="{BB962C8B-B14F-4D97-AF65-F5344CB8AC3E}">
        <p14:creationId xmlns:p14="http://schemas.microsoft.com/office/powerpoint/2010/main" val="189656807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smtClean="0"/>
            </a:lvl1pPr>
          </a:lstStyle>
          <a:p>
            <a:pPr>
              <a:defRPr/>
            </a:pPr>
            <a:fld id="{9E15A5E4-CB16-473D-9F31-AB18E29E3408}" type="slidenum">
              <a:rPr lang="en-GB"/>
              <a:pPr>
                <a:defRPr/>
              </a:pPr>
              <a:t>‹#›</a:t>
            </a:fld>
            <a:endParaRPr lang="en-GB" dirty="0"/>
          </a:p>
        </p:txBody>
      </p:sp>
    </p:spTree>
    <p:extLst>
      <p:ext uri="{BB962C8B-B14F-4D97-AF65-F5344CB8AC3E}">
        <p14:creationId xmlns:p14="http://schemas.microsoft.com/office/powerpoint/2010/main" val="50415452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smtClean="0"/>
            </a:lvl1pPr>
          </a:lstStyle>
          <a:p>
            <a:pPr>
              <a:defRPr/>
            </a:pPr>
            <a:fld id="{3D25BD91-D4B6-4E28-9D43-5A506E379922}" type="slidenum">
              <a:rPr lang="en-GB"/>
              <a:pPr>
                <a:defRPr/>
              </a:pPr>
              <a:t>‹#›</a:t>
            </a:fld>
            <a:endParaRPr lang="en-GB" dirty="0"/>
          </a:p>
        </p:txBody>
      </p:sp>
    </p:spTree>
    <p:extLst>
      <p:ext uri="{BB962C8B-B14F-4D97-AF65-F5344CB8AC3E}">
        <p14:creationId xmlns:p14="http://schemas.microsoft.com/office/powerpoint/2010/main" val="341722465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625" y="1541463"/>
            <a:ext cx="41910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5" y="1541463"/>
            <a:ext cx="41910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smtClean="0"/>
            </a:lvl1pPr>
          </a:lstStyle>
          <a:p>
            <a:pPr>
              <a:defRPr/>
            </a:pPr>
            <a:fld id="{ACB74EF1-50B9-4648-876F-1BB2596362A7}" type="slidenum">
              <a:rPr lang="en-GB"/>
              <a:pPr>
                <a:defRPr/>
              </a:pPr>
              <a:t>‹#›</a:t>
            </a:fld>
            <a:endParaRPr lang="en-GB" dirty="0"/>
          </a:p>
        </p:txBody>
      </p:sp>
    </p:spTree>
    <p:extLst>
      <p:ext uri="{BB962C8B-B14F-4D97-AF65-F5344CB8AC3E}">
        <p14:creationId xmlns:p14="http://schemas.microsoft.com/office/powerpoint/2010/main" val="248647765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smtClean="0"/>
            </a:lvl1pPr>
          </a:lstStyle>
          <a:p>
            <a:pPr>
              <a:defRPr/>
            </a:pPr>
            <a:fld id="{98DE1134-71BD-4F33-85BD-4B6E32E31EDC}" type="slidenum">
              <a:rPr lang="en-GB"/>
              <a:pPr>
                <a:defRPr/>
              </a:pPr>
              <a:t>‹#›</a:t>
            </a:fld>
            <a:endParaRPr lang="en-GB" dirty="0"/>
          </a:p>
        </p:txBody>
      </p:sp>
    </p:spTree>
    <p:extLst>
      <p:ext uri="{BB962C8B-B14F-4D97-AF65-F5344CB8AC3E}">
        <p14:creationId xmlns:p14="http://schemas.microsoft.com/office/powerpoint/2010/main" val="2361311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a:t>Click to edit Master title style</a:t>
            </a:r>
            <a:endParaRPr lang="en-GB"/>
          </a:p>
        </p:txBody>
      </p:sp>
      <p:sp>
        <p:nvSpPr>
          <p:cNvPr id="3" name="Table Placeholder 2"/>
          <p:cNvSpPr>
            <a:spLocks noGrp="1"/>
          </p:cNvSpPr>
          <p:nvPr>
            <p:ph type="tbl" idx="1"/>
          </p:nvPr>
        </p:nvSpPr>
        <p:spPr>
          <a:xfrm>
            <a:off x="685800" y="1182688"/>
            <a:ext cx="8458200" cy="5334000"/>
          </a:xfrm>
        </p:spPr>
        <p:txBody>
          <a:bodyPr/>
          <a:lstStyle/>
          <a:p>
            <a:pPr lvl="0"/>
            <a:endParaRPr lang="en-GB" noProof="0"/>
          </a:p>
        </p:txBody>
      </p:sp>
    </p:spTree>
    <p:extLst>
      <p:ext uri="{BB962C8B-B14F-4D97-AF65-F5344CB8AC3E}">
        <p14:creationId xmlns:p14="http://schemas.microsoft.com/office/powerpoint/2010/main" val="143125536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smtClean="0"/>
            </a:lvl1pPr>
          </a:lstStyle>
          <a:p>
            <a:pPr>
              <a:defRPr/>
            </a:pPr>
            <a:fld id="{BE6ACA0E-0676-4282-97C8-33247DEC1AA5}" type="slidenum">
              <a:rPr lang="en-GB"/>
              <a:pPr>
                <a:defRPr/>
              </a:pPr>
              <a:t>‹#›</a:t>
            </a:fld>
            <a:endParaRPr lang="en-GB" dirty="0"/>
          </a:p>
        </p:txBody>
      </p:sp>
    </p:spTree>
    <p:extLst>
      <p:ext uri="{BB962C8B-B14F-4D97-AF65-F5344CB8AC3E}">
        <p14:creationId xmlns:p14="http://schemas.microsoft.com/office/powerpoint/2010/main" val="121180651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smtClean="0"/>
            </a:lvl1pPr>
          </a:lstStyle>
          <a:p>
            <a:pPr>
              <a:defRPr/>
            </a:pPr>
            <a:fld id="{ED4964C5-4895-4BA3-B838-A187D988721C}" type="slidenum">
              <a:rPr lang="en-GB"/>
              <a:pPr>
                <a:defRPr/>
              </a:pPr>
              <a:t>‹#›</a:t>
            </a:fld>
            <a:endParaRPr lang="en-GB" dirty="0"/>
          </a:p>
        </p:txBody>
      </p:sp>
    </p:spTree>
    <p:extLst>
      <p:ext uri="{BB962C8B-B14F-4D97-AF65-F5344CB8AC3E}">
        <p14:creationId xmlns:p14="http://schemas.microsoft.com/office/powerpoint/2010/main" val="359715822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smtClean="0"/>
            </a:lvl1pPr>
          </a:lstStyle>
          <a:p>
            <a:pPr>
              <a:defRPr/>
            </a:pPr>
            <a:fld id="{EF8522EF-27FC-4B58-AB6D-CC541900CF79}" type="slidenum">
              <a:rPr lang="en-GB"/>
              <a:pPr>
                <a:defRPr/>
              </a:pPr>
              <a:t>‹#›</a:t>
            </a:fld>
            <a:endParaRPr lang="en-GB" dirty="0"/>
          </a:p>
        </p:txBody>
      </p:sp>
    </p:spTree>
    <p:extLst>
      <p:ext uri="{BB962C8B-B14F-4D97-AF65-F5344CB8AC3E}">
        <p14:creationId xmlns:p14="http://schemas.microsoft.com/office/powerpoint/2010/main" val="301595007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smtClean="0"/>
            </a:lvl1pPr>
          </a:lstStyle>
          <a:p>
            <a:pPr>
              <a:defRPr/>
            </a:pPr>
            <a:fld id="{62777DE6-659D-43E9-B528-1D31D856DDDE}" type="slidenum">
              <a:rPr lang="en-GB"/>
              <a:pPr>
                <a:defRPr/>
              </a:pPr>
              <a:t>‹#›</a:t>
            </a:fld>
            <a:endParaRPr lang="en-GB" dirty="0"/>
          </a:p>
        </p:txBody>
      </p:sp>
    </p:spTree>
    <p:extLst>
      <p:ext uri="{BB962C8B-B14F-4D97-AF65-F5344CB8AC3E}">
        <p14:creationId xmlns:p14="http://schemas.microsoft.com/office/powerpoint/2010/main" val="257105643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smtClean="0"/>
            </a:lvl1pPr>
          </a:lstStyle>
          <a:p>
            <a:pPr>
              <a:defRPr/>
            </a:pPr>
            <a:fld id="{C2E2FB07-A348-49B2-88FC-BBC8A8436F79}" type="slidenum">
              <a:rPr lang="en-GB"/>
              <a:pPr>
                <a:defRPr/>
              </a:pPr>
              <a:t>‹#›</a:t>
            </a:fld>
            <a:endParaRPr lang="en-GB" dirty="0"/>
          </a:p>
        </p:txBody>
      </p:sp>
    </p:spTree>
    <p:extLst>
      <p:ext uri="{BB962C8B-B14F-4D97-AF65-F5344CB8AC3E}">
        <p14:creationId xmlns:p14="http://schemas.microsoft.com/office/powerpoint/2010/main" val="334611297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2425" y="228600"/>
            <a:ext cx="2133600" cy="6192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625" y="228600"/>
            <a:ext cx="6248400" cy="6192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smtClean="0"/>
            </a:lvl1pPr>
          </a:lstStyle>
          <a:p>
            <a:pPr>
              <a:defRPr/>
            </a:pPr>
            <a:fld id="{8A0294A6-FC44-4B52-BB23-535897BA725B}" type="slidenum">
              <a:rPr lang="en-GB"/>
              <a:pPr>
                <a:defRPr/>
              </a:pPr>
              <a:t>‹#›</a:t>
            </a:fld>
            <a:endParaRPr lang="en-GB" dirty="0"/>
          </a:p>
        </p:txBody>
      </p:sp>
    </p:spTree>
    <p:extLst>
      <p:ext uri="{BB962C8B-B14F-4D97-AF65-F5344CB8AC3E}">
        <p14:creationId xmlns:p14="http://schemas.microsoft.com/office/powerpoint/2010/main" val="3806007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26BDC4DA-73B1-41A1-960B-9D5AB5F9D54B}"/>
              </a:ext>
            </a:extLst>
          </p:cNvPr>
          <p:cNvSpPr>
            <a:spLocks noGrp="1"/>
          </p:cNvSpPr>
          <p:nvPr>
            <p:ph type="dt" sz="half" idx="10"/>
          </p:nvPr>
        </p:nvSpPr>
        <p:spPr/>
        <p:txBody>
          <a:bodyPr/>
          <a:lstStyle>
            <a:lvl1pPr>
              <a:defRPr/>
            </a:lvl1pPr>
          </a:lstStyle>
          <a:p>
            <a:pPr>
              <a:defRPr/>
            </a:pPr>
            <a:fld id="{804A9838-C83E-4A5D-821E-47FA58380B67}" type="datetimeFigureOut">
              <a:rPr lang="en-US"/>
              <a:pPr>
                <a:defRPr/>
              </a:pPr>
              <a:t>7/21/2021</a:t>
            </a:fld>
            <a:endParaRPr lang="en-US"/>
          </a:p>
        </p:txBody>
      </p:sp>
      <p:sp>
        <p:nvSpPr>
          <p:cNvPr id="5" name="Footer Placeholder 4">
            <a:extLst>
              <a:ext uri="{FF2B5EF4-FFF2-40B4-BE49-F238E27FC236}">
                <a16:creationId xmlns:a16="http://schemas.microsoft.com/office/drawing/2014/main" id="{5AA480D2-8820-446E-A755-99DA03E54F5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EBB6318-75F7-464B-9A92-D9066263DBE1}"/>
              </a:ext>
            </a:extLst>
          </p:cNvPr>
          <p:cNvSpPr>
            <a:spLocks noGrp="1"/>
          </p:cNvSpPr>
          <p:nvPr>
            <p:ph type="sldNum" sz="quarter" idx="12"/>
          </p:nvPr>
        </p:nvSpPr>
        <p:spPr/>
        <p:txBody>
          <a:bodyPr/>
          <a:lstStyle>
            <a:lvl1pPr>
              <a:defRPr/>
            </a:lvl1pPr>
          </a:lstStyle>
          <a:p>
            <a:pPr>
              <a:defRPr/>
            </a:pPr>
            <a:fld id="{99132B3A-E923-4C42-89F7-055065A8F7E4}" type="slidenum">
              <a:rPr lang="en-US"/>
              <a:pPr>
                <a:defRPr/>
              </a:pPr>
              <a:t>‹#›</a:t>
            </a:fld>
            <a:endParaRPr lang="en-US"/>
          </a:p>
        </p:txBody>
      </p:sp>
    </p:spTree>
    <p:extLst>
      <p:ext uri="{BB962C8B-B14F-4D97-AF65-F5344CB8AC3E}">
        <p14:creationId xmlns:p14="http://schemas.microsoft.com/office/powerpoint/2010/main" val="2028774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E7A9DEF-315D-4340-BBA2-324278489FCE}"/>
              </a:ext>
            </a:extLst>
          </p:cNvPr>
          <p:cNvSpPr>
            <a:spLocks noGrp="1"/>
          </p:cNvSpPr>
          <p:nvPr>
            <p:ph type="dt" sz="half" idx="10"/>
          </p:nvPr>
        </p:nvSpPr>
        <p:spPr/>
        <p:txBody>
          <a:bodyPr/>
          <a:lstStyle>
            <a:lvl1pPr>
              <a:defRPr/>
            </a:lvl1pPr>
          </a:lstStyle>
          <a:p>
            <a:pPr>
              <a:defRPr/>
            </a:pPr>
            <a:fld id="{B112409F-7236-4876-9899-55CA7F591FB9}" type="datetimeFigureOut">
              <a:rPr lang="en-US"/>
              <a:pPr>
                <a:defRPr/>
              </a:pPr>
              <a:t>7/21/2021</a:t>
            </a:fld>
            <a:endParaRPr lang="en-US"/>
          </a:p>
        </p:txBody>
      </p:sp>
      <p:sp>
        <p:nvSpPr>
          <p:cNvPr id="5" name="Footer Placeholder 4">
            <a:extLst>
              <a:ext uri="{FF2B5EF4-FFF2-40B4-BE49-F238E27FC236}">
                <a16:creationId xmlns:a16="http://schemas.microsoft.com/office/drawing/2014/main" id="{8D250D2F-4DDA-42BD-B4B9-30C28A8F17C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1A19BC8-113C-4ED6-A2F5-89570569E25C}"/>
              </a:ext>
            </a:extLst>
          </p:cNvPr>
          <p:cNvSpPr>
            <a:spLocks noGrp="1"/>
          </p:cNvSpPr>
          <p:nvPr>
            <p:ph type="sldNum" sz="quarter" idx="12"/>
          </p:nvPr>
        </p:nvSpPr>
        <p:spPr/>
        <p:txBody>
          <a:bodyPr/>
          <a:lstStyle>
            <a:lvl1pPr>
              <a:defRPr/>
            </a:lvl1pPr>
          </a:lstStyle>
          <a:p>
            <a:pPr>
              <a:defRPr/>
            </a:pPr>
            <a:fld id="{8D12A1BD-8583-4068-A60D-8D7392A444A0}" type="slidenum">
              <a:rPr lang="en-US"/>
              <a:pPr>
                <a:defRPr/>
              </a:pPr>
              <a:t>‹#›</a:t>
            </a:fld>
            <a:endParaRPr lang="en-US"/>
          </a:p>
        </p:txBody>
      </p:sp>
    </p:spTree>
    <p:extLst>
      <p:ext uri="{BB962C8B-B14F-4D97-AF65-F5344CB8AC3E}">
        <p14:creationId xmlns:p14="http://schemas.microsoft.com/office/powerpoint/2010/main" val="3157473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253341-A85A-4147-A1C2-848CBF633CD1}"/>
              </a:ext>
            </a:extLst>
          </p:cNvPr>
          <p:cNvSpPr>
            <a:spLocks noGrp="1"/>
          </p:cNvSpPr>
          <p:nvPr>
            <p:ph type="dt" sz="half" idx="10"/>
          </p:nvPr>
        </p:nvSpPr>
        <p:spPr/>
        <p:txBody>
          <a:bodyPr/>
          <a:lstStyle>
            <a:lvl1pPr>
              <a:defRPr/>
            </a:lvl1pPr>
          </a:lstStyle>
          <a:p>
            <a:pPr>
              <a:defRPr/>
            </a:pPr>
            <a:fld id="{B59C7944-5D9D-434B-B490-574B0D7EE351}" type="datetimeFigureOut">
              <a:rPr lang="en-US"/>
              <a:pPr>
                <a:defRPr/>
              </a:pPr>
              <a:t>7/21/2021</a:t>
            </a:fld>
            <a:endParaRPr lang="en-US"/>
          </a:p>
        </p:txBody>
      </p:sp>
      <p:sp>
        <p:nvSpPr>
          <p:cNvPr id="5" name="Footer Placeholder 4">
            <a:extLst>
              <a:ext uri="{FF2B5EF4-FFF2-40B4-BE49-F238E27FC236}">
                <a16:creationId xmlns:a16="http://schemas.microsoft.com/office/drawing/2014/main" id="{364FF82E-3BC4-46D4-AF9F-109312AE280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F8D9A72-C6E0-413F-9FBA-5D75A7F27C7A}"/>
              </a:ext>
            </a:extLst>
          </p:cNvPr>
          <p:cNvSpPr>
            <a:spLocks noGrp="1"/>
          </p:cNvSpPr>
          <p:nvPr>
            <p:ph type="sldNum" sz="quarter" idx="12"/>
          </p:nvPr>
        </p:nvSpPr>
        <p:spPr/>
        <p:txBody>
          <a:bodyPr/>
          <a:lstStyle>
            <a:lvl1pPr>
              <a:defRPr/>
            </a:lvl1pPr>
          </a:lstStyle>
          <a:p>
            <a:pPr>
              <a:defRPr/>
            </a:pPr>
            <a:fld id="{48EAC175-6EB6-4C38-B0ED-1C20479098E6}" type="slidenum">
              <a:rPr lang="en-US"/>
              <a:pPr>
                <a:defRPr/>
              </a:pPr>
              <a:t>‹#›</a:t>
            </a:fld>
            <a:endParaRPr lang="en-US"/>
          </a:p>
        </p:txBody>
      </p:sp>
    </p:spTree>
    <p:extLst>
      <p:ext uri="{BB962C8B-B14F-4D97-AF65-F5344CB8AC3E}">
        <p14:creationId xmlns:p14="http://schemas.microsoft.com/office/powerpoint/2010/main" val="3502903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749394E2-A160-4AD3-868A-170278E027BE}"/>
              </a:ext>
            </a:extLst>
          </p:cNvPr>
          <p:cNvSpPr>
            <a:spLocks noGrp="1"/>
          </p:cNvSpPr>
          <p:nvPr>
            <p:ph type="dt" sz="half" idx="10"/>
          </p:nvPr>
        </p:nvSpPr>
        <p:spPr/>
        <p:txBody>
          <a:bodyPr/>
          <a:lstStyle>
            <a:lvl1pPr>
              <a:defRPr/>
            </a:lvl1pPr>
          </a:lstStyle>
          <a:p>
            <a:pPr>
              <a:defRPr/>
            </a:pPr>
            <a:fld id="{C9FDDD07-FBD0-4E7B-BA22-BBB189C69951}" type="datetimeFigureOut">
              <a:rPr lang="en-US"/>
              <a:pPr>
                <a:defRPr/>
              </a:pPr>
              <a:t>7/21/2021</a:t>
            </a:fld>
            <a:endParaRPr lang="en-US"/>
          </a:p>
        </p:txBody>
      </p:sp>
      <p:sp>
        <p:nvSpPr>
          <p:cNvPr id="6" name="Footer Placeholder 4">
            <a:extLst>
              <a:ext uri="{FF2B5EF4-FFF2-40B4-BE49-F238E27FC236}">
                <a16:creationId xmlns:a16="http://schemas.microsoft.com/office/drawing/2014/main" id="{D295A85C-9D87-43A2-98B3-EAC9C374B6A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DB730BD-1F02-40DD-91A2-C1FBAB6BD86A}"/>
              </a:ext>
            </a:extLst>
          </p:cNvPr>
          <p:cNvSpPr>
            <a:spLocks noGrp="1"/>
          </p:cNvSpPr>
          <p:nvPr>
            <p:ph type="sldNum" sz="quarter" idx="12"/>
          </p:nvPr>
        </p:nvSpPr>
        <p:spPr/>
        <p:txBody>
          <a:bodyPr/>
          <a:lstStyle>
            <a:lvl1pPr>
              <a:defRPr/>
            </a:lvl1pPr>
          </a:lstStyle>
          <a:p>
            <a:pPr>
              <a:defRPr/>
            </a:pPr>
            <a:fld id="{3F208487-4AAB-486C-A31E-BB7EEDB9631C}" type="slidenum">
              <a:rPr lang="en-US"/>
              <a:pPr>
                <a:defRPr/>
              </a:pPr>
              <a:t>‹#›</a:t>
            </a:fld>
            <a:endParaRPr lang="en-US"/>
          </a:p>
        </p:txBody>
      </p:sp>
    </p:spTree>
    <p:extLst>
      <p:ext uri="{BB962C8B-B14F-4D97-AF65-F5344CB8AC3E}">
        <p14:creationId xmlns:p14="http://schemas.microsoft.com/office/powerpoint/2010/main" val="530842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7C9CF209-AFA3-4D94-865C-E7BC3AD14919}"/>
              </a:ext>
            </a:extLst>
          </p:cNvPr>
          <p:cNvSpPr>
            <a:spLocks noGrp="1"/>
          </p:cNvSpPr>
          <p:nvPr>
            <p:ph type="dt" sz="half" idx="10"/>
          </p:nvPr>
        </p:nvSpPr>
        <p:spPr/>
        <p:txBody>
          <a:bodyPr/>
          <a:lstStyle>
            <a:lvl1pPr>
              <a:defRPr/>
            </a:lvl1pPr>
          </a:lstStyle>
          <a:p>
            <a:pPr>
              <a:defRPr/>
            </a:pPr>
            <a:fld id="{415B2FBA-7EF5-4800-8AEB-925645EB3602}" type="datetimeFigureOut">
              <a:rPr lang="en-US"/>
              <a:pPr>
                <a:defRPr/>
              </a:pPr>
              <a:t>7/21/2021</a:t>
            </a:fld>
            <a:endParaRPr lang="en-US"/>
          </a:p>
        </p:txBody>
      </p:sp>
      <p:sp>
        <p:nvSpPr>
          <p:cNvPr id="8" name="Footer Placeholder 4">
            <a:extLst>
              <a:ext uri="{FF2B5EF4-FFF2-40B4-BE49-F238E27FC236}">
                <a16:creationId xmlns:a16="http://schemas.microsoft.com/office/drawing/2014/main" id="{725AAAE9-C9F4-4321-833A-5B6560978572}"/>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B2B1921F-440C-42E0-AA90-CF14D5963687}"/>
              </a:ext>
            </a:extLst>
          </p:cNvPr>
          <p:cNvSpPr>
            <a:spLocks noGrp="1"/>
          </p:cNvSpPr>
          <p:nvPr>
            <p:ph type="sldNum" sz="quarter" idx="12"/>
          </p:nvPr>
        </p:nvSpPr>
        <p:spPr/>
        <p:txBody>
          <a:bodyPr/>
          <a:lstStyle>
            <a:lvl1pPr>
              <a:defRPr/>
            </a:lvl1pPr>
          </a:lstStyle>
          <a:p>
            <a:pPr>
              <a:defRPr/>
            </a:pPr>
            <a:fld id="{AA323C66-A34E-4B77-B24D-171B7E752F72}" type="slidenum">
              <a:rPr lang="en-US"/>
              <a:pPr>
                <a:defRPr/>
              </a:pPr>
              <a:t>‹#›</a:t>
            </a:fld>
            <a:endParaRPr lang="en-US"/>
          </a:p>
        </p:txBody>
      </p:sp>
    </p:spTree>
    <p:extLst>
      <p:ext uri="{BB962C8B-B14F-4D97-AF65-F5344CB8AC3E}">
        <p14:creationId xmlns:p14="http://schemas.microsoft.com/office/powerpoint/2010/main" val="2488087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79FF75DE-87B5-40D2-AB60-9EE32F0A35D4}"/>
              </a:ext>
            </a:extLst>
          </p:cNvPr>
          <p:cNvSpPr>
            <a:spLocks noGrp="1"/>
          </p:cNvSpPr>
          <p:nvPr>
            <p:ph type="dt" sz="half" idx="10"/>
          </p:nvPr>
        </p:nvSpPr>
        <p:spPr/>
        <p:txBody>
          <a:bodyPr/>
          <a:lstStyle>
            <a:lvl1pPr>
              <a:defRPr/>
            </a:lvl1pPr>
          </a:lstStyle>
          <a:p>
            <a:pPr>
              <a:defRPr/>
            </a:pPr>
            <a:fld id="{45432DE1-B94D-4FC4-87D8-265FAC5A7DD1}" type="datetimeFigureOut">
              <a:rPr lang="en-US"/>
              <a:pPr>
                <a:defRPr/>
              </a:pPr>
              <a:t>7/21/2021</a:t>
            </a:fld>
            <a:endParaRPr lang="en-US"/>
          </a:p>
        </p:txBody>
      </p:sp>
      <p:sp>
        <p:nvSpPr>
          <p:cNvPr id="4" name="Footer Placeholder 4">
            <a:extLst>
              <a:ext uri="{FF2B5EF4-FFF2-40B4-BE49-F238E27FC236}">
                <a16:creationId xmlns:a16="http://schemas.microsoft.com/office/drawing/2014/main" id="{DC08D062-EF5A-4916-B524-E7BA30A0C73D}"/>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DB67B96-18C1-437C-9E43-7EC3AD34671E}"/>
              </a:ext>
            </a:extLst>
          </p:cNvPr>
          <p:cNvSpPr>
            <a:spLocks noGrp="1"/>
          </p:cNvSpPr>
          <p:nvPr>
            <p:ph type="sldNum" sz="quarter" idx="12"/>
          </p:nvPr>
        </p:nvSpPr>
        <p:spPr/>
        <p:txBody>
          <a:bodyPr/>
          <a:lstStyle>
            <a:lvl1pPr>
              <a:defRPr/>
            </a:lvl1pPr>
          </a:lstStyle>
          <a:p>
            <a:pPr>
              <a:defRPr/>
            </a:pPr>
            <a:fld id="{814F4DD1-F107-41A8-AD31-9E7BBFB3F346}" type="slidenum">
              <a:rPr lang="en-US"/>
              <a:pPr>
                <a:defRPr/>
              </a:pPr>
              <a:t>‹#›</a:t>
            </a:fld>
            <a:endParaRPr lang="en-US"/>
          </a:p>
        </p:txBody>
      </p:sp>
    </p:spTree>
    <p:extLst>
      <p:ext uri="{BB962C8B-B14F-4D97-AF65-F5344CB8AC3E}">
        <p14:creationId xmlns:p14="http://schemas.microsoft.com/office/powerpoint/2010/main" val="6461528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EC7750E-E9CD-4FFA-9A94-F8E40446B9BB}"/>
              </a:ext>
            </a:extLst>
          </p:cNvPr>
          <p:cNvSpPr>
            <a:spLocks noGrp="1"/>
          </p:cNvSpPr>
          <p:nvPr>
            <p:ph type="dt" sz="half" idx="10"/>
          </p:nvPr>
        </p:nvSpPr>
        <p:spPr/>
        <p:txBody>
          <a:bodyPr/>
          <a:lstStyle>
            <a:lvl1pPr>
              <a:defRPr/>
            </a:lvl1pPr>
          </a:lstStyle>
          <a:p>
            <a:pPr>
              <a:defRPr/>
            </a:pPr>
            <a:fld id="{34393677-4B9C-4984-B44B-899C0B1F39F6}" type="datetimeFigureOut">
              <a:rPr lang="en-US"/>
              <a:pPr>
                <a:defRPr/>
              </a:pPr>
              <a:t>7/21/2021</a:t>
            </a:fld>
            <a:endParaRPr lang="en-US"/>
          </a:p>
        </p:txBody>
      </p:sp>
      <p:sp>
        <p:nvSpPr>
          <p:cNvPr id="3" name="Footer Placeholder 4">
            <a:extLst>
              <a:ext uri="{FF2B5EF4-FFF2-40B4-BE49-F238E27FC236}">
                <a16:creationId xmlns:a16="http://schemas.microsoft.com/office/drawing/2014/main" id="{D5414F94-451E-49DB-8035-D874496DF44F}"/>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50FA5B37-0C12-44C3-9289-F6192E13E9D9}"/>
              </a:ext>
            </a:extLst>
          </p:cNvPr>
          <p:cNvSpPr>
            <a:spLocks noGrp="1"/>
          </p:cNvSpPr>
          <p:nvPr>
            <p:ph type="sldNum" sz="quarter" idx="12"/>
          </p:nvPr>
        </p:nvSpPr>
        <p:spPr/>
        <p:txBody>
          <a:bodyPr/>
          <a:lstStyle>
            <a:lvl1pPr>
              <a:defRPr/>
            </a:lvl1pPr>
          </a:lstStyle>
          <a:p>
            <a:pPr>
              <a:defRPr/>
            </a:pPr>
            <a:fld id="{AD4B43B9-8E97-4A45-A48D-838CD3534268}" type="slidenum">
              <a:rPr lang="en-US"/>
              <a:pPr>
                <a:defRPr/>
              </a:pPr>
              <a:t>‹#›</a:t>
            </a:fld>
            <a:endParaRPr lang="en-US"/>
          </a:p>
        </p:txBody>
      </p:sp>
    </p:spTree>
    <p:extLst>
      <p:ext uri="{BB962C8B-B14F-4D97-AF65-F5344CB8AC3E}">
        <p14:creationId xmlns:p14="http://schemas.microsoft.com/office/powerpoint/2010/main" val="258198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273985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F6FBD23E-D99C-415D-B392-163E8BEADF74}"/>
              </a:ext>
            </a:extLst>
          </p:cNvPr>
          <p:cNvSpPr>
            <a:spLocks noGrp="1"/>
          </p:cNvSpPr>
          <p:nvPr>
            <p:ph type="dt" sz="half" idx="10"/>
          </p:nvPr>
        </p:nvSpPr>
        <p:spPr/>
        <p:txBody>
          <a:bodyPr/>
          <a:lstStyle>
            <a:lvl1pPr>
              <a:defRPr/>
            </a:lvl1pPr>
          </a:lstStyle>
          <a:p>
            <a:pPr>
              <a:defRPr/>
            </a:pPr>
            <a:fld id="{3558FA6E-1AC5-4350-A81B-C1D886415990}" type="datetimeFigureOut">
              <a:rPr lang="en-US"/>
              <a:pPr>
                <a:defRPr/>
              </a:pPr>
              <a:t>7/21/2021</a:t>
            </a:fld>
            <a:endParaRPr lang="en-US"/>
          </a:p>
        </p:txBody>
      </p:sp>
      <p:sp>
        <p:nvSpPr>
          <p:cNvPr id="6" name="Footer Placeholder 4">
            <a:extLst>
              <a:ext uri="{FF2B5EF4-FFF2-40B4-BE49-F238E27FC236}">
                <a16:creationId xmlns:a16="http://schemas.microsoft.com/office/drawing/2014/main" id="{EAFDD5F7-4CEA-444B-B0A7-89D9624A73E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DA4A632-9ADC-4AAC-9325-1CDD5BB423FD}"/>
              </a:ext>
            </a:extLst>
          </p:cNvPr>
          <p:cNvSpPr>
            <a:spLocks noGrp="1"/>
          </p:cNvSpPr>
          <p:nvPr>
            <p:ph type="sldNum" sz="quarter" idx="12"/>
          </p:nvPr>
        </p:nvSpPr>
        <p:spPr/>
        <p:txBody>
          <a:bodyPr/>
          <a:lstStyle>
            <a:lvl1pPr>
              <a:defRPr/>
            </a:lvl1pPr>
          </a:lstStyle>
          <a:p>
            <a:pPr>
              <a:defRPr/>
            </a:pPr>
            <a:fld id="{C09845CF-1525-4F22-980B-B18C1B7A08BE}" type="slidenum">
              <a:rPr lang="en-US"/>
              <a:pPr>
                <a:defRPr/>
              </a:pPr>
              <a:t>‹#›</a:t>
            </a:fld>
            <a:endParaRPr lang="en-US"/>
          </a:p>
        </p:txBody>
      </p:sp>
    </p:spTree>
    <p:extLst>
      <p:ext uri="{BB962C8B-B14F-4D97-AF65-F5344CB8AC3E}">
        <p14:creationId xmlns:p14="http://schemas.microsoft.com/office/powerpoint/2010/main" val="40762966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5768F1F1-AF50-4C50-838C-8FA4EED51719}"/>
              </a:ext>
            </a:extLst>
          </p:cNvPr>
          <p:cNvSpPr>
            <a:spLocks noGrp="1"/>
          </p:cNvSpPr>
          <p:nvPr>
            <p:ph type="dt" sz="half" idx="10"/>
          </p:nvPr>
        </p:nvSpPr>
        <p:spPr/>
        <p:txBody>
          <a:bodyPr/>
          <a:lstStyle>
            <a:lvl1pPr>
              <a:defRPr/>
            </a:lvl1pPr>
          </a:lstStyle>
          <a:p>
            <a:pPr>
              <a:defRPr/>
            </a:pPr>
            <a:fld id="{BFD00602-22EA-4636-9CCC-626440715542}" type="datetimeFigureOut">
              <a:rPr lang="en-US"/>
              <a:pPr>
                <a:defRPr/>
              </a:pPr>
              <a:t>7/21/2021</a:t>
            </a:fld>
            <a:endParaRPr lang="en-US"/>
          </a:p>
        </p:txBody>
      </p:sp>
      <p:sp>
        <p:nvSpPr>
          <p:cNvPr id="6" name="Footer Placeholder 4">
            <a:extLst>
              <a:ext uri="{FF2B5EF4-FFF2-40B4-BE49-F238E27FC236}">
                <a16:creationId xmlns:a16="http://schemas.microsoft.com/office/drawing/2014/main" id="{4DCBE46D-1BD6-4DD3-BEBF-14DC0DFA02D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0FCCC7B-EF7C-48B6-B276-34F1FE5DF21A}"/>
              </a:ext>
            </a:extLst>
          </p:cNvPr>
          <p:cNvSpPr>
            <a:spLocks noGrp="1"/>
          </p:cNvSpPr>
          <p:nvPr>
            <p:ph type="sldNum" sz="quarter" idx="12"/>
          </p:nvPr>
        </p:nvSpPr>
        <p:spPr/>
        <p:txBody>
          <a:bodyPr/>
          <a:lstStyle>
            <a:lvl1pPr>
              <a:defRPr/>
            </a:lvl1pPr>
          </a:lstStyle>
          <a:p>
            <a:pPr>
              <a:defRPr/>
            </a:pPr>
            <a:fld id="{8C03BE4B-D6EF-4E2F-BAF1-02D45B2A0725}" type="slidenum">
              <a:rPr lang="en-US"/>
              <a:pPr>
                <a:defRPr/>
              </a:pPr>
              <a:t>‹#›</a:t>
            </a:fld>
            <a:endParaRPr lang="en-US"/>
          </a:p>
        </p:txBody>
      </p:sp>
    </p:spTree>
    <p:extLst>
      <p:ext uri="{BB962C8B-B14F-4D97-AF65-F5344CB8AC3E}">
        <p14:creationId xmlns:p14="http://schemas.microsoft.com/office/powerpoint/2010/main" val="2059657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3972F76-0BED-47F9-9B69-9F9F4B102D99}"/>
              </a:ext>
            </a:extLst>
          </p:cNvPr>
          <p:cNvSpPr>
            <a:spLocks noGrp="1"/>
          </p:cNvSpPr>
          <p:nvPr>
            <p:ph type="dt" sz="half" idx="10"/>
          </p:nvPr>
        </p:nvSpPr>
        <p:spPr/>
        <p:txBody>
          <a:bodyPr/>
          <a:lstStyle>
            <a:lvl1pPr>
              <a:defRPr/>
            </a:lvl1pPr>
          </a:lstStyle>
          <a:p>
            <a:pPr>
              <a:defRPr/>
            </a:pPr>
            <a:fld id="{AE6F2353-7E42-4BEC-B9A6-3786E0A28A06}" type="datetimeFigureOut">
              <a:rPr lang="en-US"/>
              <a:pPr>
                <a:defRPr/>
              </a:pPr>
              <a:t>7/21/2021</a:t>
            </a:fld>
            <a:endParaRPr lang="en-US"/>
          </a:p>
        </p:txBody>
      </p:sp>
      <p:sp>
        <p:nvSpPr>
          <p:cNvPr id="5" name="Footer Placeholder 4">
            <a:extLst>
              <a:ext uri="{FF2B5EF4-FFF2-40B4-BE49-F238E27FC236}">
                <a16:creationId xmlns:a16="http://schemas.microsoft.com/office/drawing/2014/main" id="{AE9A07FB-E64E-41EF-907B-B7ADA5C4A92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EB54AE2-28F8-4EBA-A88B-83FF127A27E6}"/>
              </a:ext>
            </a:extLst>
          </p:cNvPr>
          <p:cNvSpPr>
            <a:spLocks noGrp="1"/>
          </p:cNvSpPr>
          <p:nvPr>
            <p:ph type="sldNum" sz="quarter" idx="12"/>
          </p:nvPr>
        </p:nvSpPr>
        <p:spPr/>
        <p:txBody>
          <a:bodyPr/>
          <a:lstStyle>
            <a:lvl1pPr>
              <a:defRPr/>
            </a:lvl1pPr>
          </a:lstStyle>
          <a:p>
            <a:pPr>
              <a:defRPr/>
            </a:pPr>
            <a:fld id="{B0570D19-D3BC-460E-B65E-10E784171439}" type="slidenum">
              <a:rPr lang="en-US"/>
              <a:pPr>
                <a:defRPr/>
              </a:pPr>
              <a:t>‹#›</a:t>
            </a:fld>
            <a:endParaRPr lang="en-US"/>
          </a:p>
        </p:txBody>
      </p:sp>
    </p:spTree>
    <p:extLst>
      <p:ext uri="{BB962C8B-B14F-4D97-AF65-F5344CB8AC3E}">
        <p14:creationId xmlns:p14="http://schemas.microsoft.com/office/powerpoint/2010/main" val="30398965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916AC56-0471-467F-94A8-C6083A39A206}"/>
              </a:ext>
            </a:extLst>
          </p:cNvPr>
          <p:cNvSpPr>
            <a:spLocks noGrp="1"/>
          </p:cNvSpPr>
          <p:nvPr>
            <p:ph type="dt" sz="half" idx="10"/>
          </p:nvPr>
        </p:nvSpPr>
        <p:spPr/>
        <p:txBody>
          <a:bodyPr/>
          <a:lstStyle>
            <a:lvl1pPr>
              <a:defRPr/>
            </a:lvl1pPr>
          </a:lstStyle>
          <a:p>
            <a:pPr>
              <a:defRPr/>
            </a:pPr>
            <a:fld id="{E5E544AE-39E4-443F-90CF-1513335AB3BE}" type="datetimeFigureOut">
              <a:rPr lang="en-US"/>
              <a:pPr>
                <a:defRPr/>
              </a:pPr>
              <a:t>7/21/2021</a:t>
            </a:fld>
            <a:endParaRPr lang="en-US"/>
          </a:p>
        </p:txBody>
      </p:sp>
      <p:sp>
        <p:nvSpPr>
          <p:cNvPr id="5" name="Footer Placeholder 4">
            <a:extLst>
              <a:ext uri="{FF2B5EF4-FFF2-40B4-BE49-F238E27FC236}">
                <a16:creationId xmlns:a16="http://schemas.microsoft.com/office/drawing/2014/main" id="{FEA34AE9-D40C-499E-9C4A-1D3FB3F94B4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54156FE-622C-49FE-9C48-FF1B5E132B5B}"/>
              </a:ext>
            </a:extLst>
          </p:cNvPr>
          <p:cNvSpPr>
            <a:spLocks noGrp="1"/>
          </p:cNvSpPr>
          <p:nvPr>
            <p:ph type="sldNum" sz="quarter" idx="12"/>
          </p:nvPr>
        </p:nvSpPr>
        <p:spPr/>
        <p:txBody>
          <a:bodyPr/>
          <a:lstStyle>
            <a:lvl1pPr>
              <a:defRPr/>
            </a:lvl1pPr>
          </a:lstStyle>
          <a:p>
            <a:pPr>
              <a:defRPr/>
            </a:pPr>
            <a:fld id="{A897CF7D-8C1A-4D26-95A3-4108E9B52819}" type="slidenum">
              <a:rPr lang="en-US"/>
              <a:pPr>
                <a:defRPr/>
              </a:pPr>
              <a:t>‹#›</a:t>
            </a:fld>
            <a:endParaRPr lang="en-US"/>
          </a:p>
        </p:txBody>
      </p:sp>
    </p:spTree>
    <p:extLst>
      <p:ext uri="{BB962C8B-B14F-4D97-AF65-F5344CB8AC3E}">
        <p14:creationId xmlns:p14="http://schemas.microsoft.com/office/powerpoint/2010/main" val="227119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C331FF9-B5C7-48C3-B734-5AEC5E5EA13A}"/>
              </a:ext>
            </a:extLst>
          </p:cNvPr>
          <p:cNvSpPr>
            <a:spLocks noGrp="1"/>
          </p:cNvSpPr>
          <p:nvPr>
            <p:ph type="dt" sz="half" idx="10"/>
          </p:nvPr>
        </p:nvSpPr>
        <p:spPr/>
        <p:txBody>
          <a:bodyPr/>
          <a:lstStyle>
            <a:lvl1pPr>
              <a:defRPr/>
            </a:lvl1pPr>
          </a:lstStyle>
          <a:p>
            <a:pPr>
              <a:defRPr/>
            </a:pPr>
            <a:fld id="{08162517-701C-451F-8678-DB6A35E11FD7}" type="datetimeFigureOut">
              <a:rPr lang="en-GB"/>
              <a:pPr>
                <a:defRPr/>
              </a:pPr>
              <a:t>21/07/2021</a:t>
            </a:fld>
            <a:endParaRPr lang="en-GB"/>
          </a:p>
        </p:txBody>
      </p:sp>
      <p:sp>
        <p:nvSpPr>
          <p:cNvPr id="5" name="Footer Placeholder 4">
            <a:extLst>
              <a:ext uri="{FF2B5EF4-FFF2-40B4-BE49-F238E27FC236}">
                <a16:creationId xmlns:a16="http://schemas.microsoft.com/office/drawing/2014/main" id="{F74822D0-E0A2-48BB-B1B9-314B94690CAB}"/>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46856F75-46E6-4C82-BD43-449CD7F85633}"/>
              </a:ext>
            </a:extLst>
          </p:cNvPr>
          <p:cNvSpPr>
            <a:spLocks noGrp="1"/>
          </p:cNvSpPr>
          <p:nvPr>
            <p:ph type="sldNum" sz="quarter" idx="12"/>
          </p:nvPr>
        </p:nvSpPr>
        <p:spPr/>
        <p:txBody>
          <a:bodyPr/>
          <a:lstStyle>
            <a:lvl1pPr>
              <a:defRPr/>
            </a:lvl1pPr>
          </a:lstStyle>
          <a:p>
            <a:pPr>
              <a:defRPr/>
            </a:pPr>
            <a:fld id="{FC5D7387-982C-4A88-BF66-05B767067DD7}" type="slidenum">
              <a:rPr lang="en-GB"/>
              <a:pPr>
                <a:defRPr/>
              </a:pPr>
              <a:t>‹#›</a:t>
            </a:fld>
            <a:endParaRPr lang="en-GB"/>
          </a:p>
        </p:txBody>
      </p:sp>
    </p:spTree>
    <p:extLst>
      <p:ext uri="{BB962C8B-B14F-4D97-AF65-F5344CB8AC3E}">
        <p14:creationId xmlns:p14="http://schemas.microsoft.com/office/powerpoint/2010/main" val="10481140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29DE51-48C8-40A8-AF32-666E9FE9F2CA}"/>
              </a:ext>
            </a:extLst>
          </p:cNvPr>
          <p:cNvSpPr>
            <a:spLocks noGrp="1"/>
          </p:cNvSpPr>
          <p:nvPr>
            <p:ph type="dt" sz="half" idx="10"/>
          </p:nvPr>
        </p:nvSpPr>
        <p:spPr/>
        <p:txBody>
          <a:bodyPr/>
          <a:lstStyle>
            <a:lvl1pPr>
              <a:defRPr/>
            </a:lvl1pPr>
          </a:lstStyle>
          <a:p>
            <a:pPr>
              <a:defRPr/>
            </a:pPr>
            <a:fld id="{43CAAEC9-7278-4FCD-838B-67E8C20C2D4E}" type="datetimeFigureOut">
              <a:rPr lang="en-GB"/>
              <a:pPr>
                <a:defRPr/>
              </a:pPr>
              <a:t>21/07/2021</a:t>
            </a:fld>
            <a:endParaRPr lang="en-GB"/>
          </a:p>
        </p:txBody>
      </p:sp>
      <p:sp>
        <p:nvSpPr>
          <p:cNvPr id="5" name="Footer Placeholder 4">
            <a:extLst>
              <a:ext uri="{FF2B5EF4-FFF2-40B4-BE49-F238E27FC236}">
                <a16:creationId xmlns:a16="http://schemas.microsoft.com/office/drawing/2014/main" id="{A12139F0-668F-49CE-A096-E56BF1862554}"/>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7A55D7EE-6865-4FF8-B69C-BC57DA15D0DE}"/>
              </a:ext>
            </a:extLst>
          </p:cNvPr>
          <p:cNvSpPr>
            <a:spLocks noGrp="1"/>
          </p:cNvSpPr>
          <p:nvPr>
            <p:ph type="sldNum" sz="quarter" idx="12"/>
          </p:nvPr>
        </p:nvSpPr>
        <p:spPr/>
        <p:txBody>
          <a:bodyPr/>
          <a:lstStyle>
            <a:lvl1pPr>
              <a:defRPr/>
            </a:lvl1pPr>
          </a:lstStyle>
          <a:p>
            <a:pPr>
              <a:defRPr/>
            </a:pPr>
            <a:fld id="{42C4C29B-4F1F-4125-A5B2-B3FEAAC98C4A}" type="slidenum">
              <a:rPr lang="en-GB"/>
              <a:pPr>
                <a:defRPr/>
              </a:pPr>
              <a:t>‹#›</a:t>
            </a:fld>
            <a:endParaRPr lang="en-GB"/>
          </a:p>
        </p:txBody>
      </p:sp>
    </p:spTree>
    <p:extLst>
      <p:ext uri="{BB962C8B-B14F-4D97-AF65-F5344CB8AC3E}">
        <p14:creationId xmlns:p14="http://schemas.microsoft.com/office/powerpoint/2010/main" val="25691544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C189ED-7BD4-486E-A77F-FF1CC6787CC9}"/>
              </a:ext>
            </a:extLst>
          </p:cNvPr>
          <p:cNvSpPr>
            <a:spLocks noGrp="1"/>
          </p:cNvSpPr>
          <p:nvPr>
            <p:ph type="dt" sz="half" idx="10"/>
          </p:nvPr>
        </p:nvSpPr>
        <p:spPr/>
        <p:txBody>
          <a:bodyPr/>
          <a:lstStyle>
            <a:lvl1pPr>
              <a:defRPr/>
            </a:lvl1pPr>
          </a:lstStyle>
          <a:p>
            <a:pPr>
              <a:defRPr/>
            </a:pPr>
            <a:fld id="{C0C1FAD2-B8EB-4E48-AE3F-AE8AE934F67F}" type="datetimeFigureOut">
              <a:rPr lang="en-GB"/>
              <a:pPr>
                <a:defRPr/>
              </a:pPr>
              <a:t>21/07/2021</a:t>
            </a:fld>
            <a:endParaRPr lang="en-GB"/>
          </a:p>
        </p:txBody>
      </p:sp>
      <p:sp>
        <p:nvSpPr>
          <p:cNvPr id="5" name="Footer Placeholder 4">
            <a:extLst>
              <a:ext uri="{FF2B5EF4-FFF2-40B4-BE49-F238E27FC236}">
                <a16:creationId xmlns:a16="http://schemas.microsoft.com/office/drawing/2014/main" id="{7B54EE33-2D1E-4BE3-9DF5-8E47D314B047}"/>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26173547-F49C-42DC-A432-6D95DB612E30}"/>
              </a:ext>
            </a:extLst>
          </p:cNvPr>
          <p:cNvSpPr>
            <a:spLocks noGrp="1"/>
          </p:cNvSpPr>
          <p:nvPr>
            <p:ph type="sldNum" sz="quarter" idx="12"/>
          </p:nvPr>
        </p:nvSpPr>
        <p:spPr/>
        <p:txBody>
          <a:bodyPr/>
          <a:lstStyle>
            <a:lvl1pPr>
              <a:defRPr/>
            </a:lvl1pPr>
          </a:lstStyle>
          <a:p>
            <a:pPr>
              <a:defRPr/>
            </a:pPr>
            <a:fld id="{A30AE9C3-4969-456C-A76A-4C73A22F1916}" type="slidenum">
              <a:rPr lang="en-GB"/>
              <a:pPr>
                <a:defRPr/>
              </a:pPr>
              <a:t>‹#›</a:t>
            </a:fld>
            <a:endParaRPr lang="en-GB"/>
          </a:p>
        </p:txBody>
      </p:sp>
    </p:spTree>
    <p:extLst>
      <p:ext uri="{BB962C8B-B14F-4D97-AF65-F5344CB8AC3E}">
        <p14:creationId xmlns:p14="http://schemas.microsoft.com/office/powerpoint/2010/main" val="36890220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a:extLst>
              <a:ext uri="{FF2B5EF4-FFF2-40B4-BE49-F238E27FC236}">
                <a16:creationId xmlns:a16="http://schemas.microsoft.com/office/drawing/2014/main" id="{E02434E7-EA4F-4469-818C-45FD41C69A6B}"/>
              </a:ext>
            </a:extLst>
          </p:cNvPr>
          <p:cNvSpPr>
            <a:spLocks noGrp="1"/>
          </p:cNvSpPr>
          <p:nvPr>
            <p:ph type="dt" sz="half" idx="10"/>
          </p:nvPr>
        </p:nvSpPr>
        <p:spPr/>
        <p:txBody>
          <a:bodyPr/>
          <a:lstStyle>
            <a:lvl1pPr>
              <a:defRPr/>
            </a:lvl1pPr>
          </a:lstStyle>
          <a:p>
            <a:pPr>
              <a:defRPr/>
            </a:pPr>
            <a:fld id="{4C7E6A54-645F-42E5-AEED-C28AAB06A5DB}" type="datetimeFigureOut">
              <a:rPr lang="en-GB"/>
              <a:pPr>
                <a:defRPr/>
              </a:pPr>
              <a:t>21/07/2021</a:t>
            </a:fld>
            <a:endParaRPr lang="en-GB"/>
          </a:p>
        </p:txBody>
      </p:sp>
      <p:sp>
        <p:nvSpPr>
          <p:cNvPr id="6" name="Footer Placeholder 4">
            <a:extLst>
              <a:ext uri="{FF2B5EF4-FFF2-40B4-BE49-F238E27FC236}">
                <a16:creationId xmlns:a16="http://schemas.microsoft.com/office/drawing/2014/main" id="{45DE2819-2C5C-4275-A4AA-C93B9A531A9D}"/>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CDC88C69-FF02-4B3A-80DE-E2D781B8554A}"/>
              </a:ext>
            </a:extLst>
          </p:cNvPr>
          <p:cNvSpPr>
            <a:spLocks noGrp="1"/>
          </p:cNvSpPr>
          <p:nvPr>
            <p:ph type="sldNum" sz="quarter" idx="12"/>
          </p:nvPr>
        </p:nvSpPr>
        <p:spPr/>
        <p:txBody>
          <a:bodyPr/>
          <a:lstStyle>
            <a:lvl1pPr>
              <a:defRPr/>
            </a:lvl1pPr>
          </a:lstStyle>
          <a:p>
            <a:pPr>
              <a:defRPr/>
            </a:pPr>
            <a:fld id="{AC8A1E9E-BBD5-4798-922D-BB8C16D4B818}" type="slidenum">
              <a:rPr lang="en-GB"/>
              <a:pPr>
                <a:defRPr/>
              </a:pPr>
              <a:t>‹#›</a:t>
            </a:fld>
            <a:endParaRPr lang="en-GB"/>
          </a:p>
        </p:txBody>
      </p:sp>
    </p:spTree>
    <p:extLst>
      <p:ext uri="{BB962C8B-B14F-4D97-AF65-F5344CB8AC3E}">
        <p14:creationId xmlns:p14="http://schemas.microsoft.com/office/powerpoint/2010/main" val="21868686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a:extLst>
              <a:ext uri="{FF2B5EF4-FFF2-40B4-BE49-F238E27FC236}">
                <a16:creationId xmlns:a16="http://schemas.microsoft.com/office/drawing/2014/main" id="{FBBB1221-20D2-4A75-A196-1CCEF003D891}"/>
              </a:ext>
            </a:extLst>
          </p:cNvPr>
          <p:cNvSpPr>
            <a:spLocks noGrp="1"/>
          </p:cNvSpPr>
          <p:nvPr>
            <p:ph type="dt" sz="half" idx="10"/>
          </p:nvPr>
        </p:nvSpPr>
        <p:spPr/>
        <p:txBody>
          <a:bodyPr/>
          <a:lstStyle>
            <a:lvl1pPr>
              <a:defRPr/>
            </a:lvl1pPr>
          </a:lstStyle>
          <a:p>
            <a:pPr>
              <a:defRPr/>
            </a:pPr>
            <a:fld id="{628441C4-B40A-4AD1-AF5B-BC7DCC66D372}" type="datetimeFigureOut">
              <a:rPr lang="en-GB"/>
              <a:pPr>
                <a:defRPr/>
              </a:pPr>
              <a:t>21/07/2021</a:t>
            </a:fld>
            <a:endParaRPr lang="en-GB"/>
          </a:p>
        </p:txBody>
      </p:sp>
      <p:sp>
        <p:nvSpPr>
          <p:cNvPr id="8" name="Footer Placeholder 4">
            <a:extLst>
              <a:ext uri="{FF2B5EF4-FFF2-40B4-BE49-F238E27FC236}">
                <a16:creationId xmlns:a16="http://schemas.microsoft.com/office/drawing/2014/main" id="{D6A944E3-A06F-4EC4-9560-005F38D30EAD}"/>
              </a:ext>
            </a:extLst>
          </p:cNvPr>
          <p:cNvSpPr>
            <a:spLocks noGrp="1"/>
          </p:cNvSpPr>
          <p:nvPr>
            <p:ph type="ftr" sz="quarter" idx="11"/>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64C645D6-7D9E-4E2A-962A-39A4DA6CF3F1}"/>
              </a:ext>
            </a:extLst>
          </p:cNvPr>
          <p:cNvSpPr>
            <a:spLocks noGrp="1"/>
          </p:cNvSpPr>
          <p:nvPr>
            <p:ph type="sldNum" sz="quarter" idx="12"/>
          </p:nvPr>
        </p:nvSpPr>
        <p:spPr/>
        <p:txBody>
          <a:bodyPr/>
          <a:lstStyle>
            <a:lvl1pPr>
              <a:defRPr/>
            </a:lvl1pPr>
          </a:lstStyle>
          <a:p>
            <a:pPr>
              <a:defRPr/>
            </a:pPr>
            <a:fld id="{0F3F3736-9640-4BFA-B0BE-4220545ABAB2}" type="slidenum">
              <a:rPr lang="en-GB"/>
              <a:pPr>
                <a:defRPr/>
              </a:pPr>
              <a:t>‹#›</a:t>
            </a:fld>
            <a:endParaRPr lang="en-GB"/>
          </a:p>
        </p:txBody>
      </p:sp>
    </p:spTree>
    <p:extLst>
      <p:ext uri="{BB962C8B-B14F-4D97-AF65-F5344CB8AC3E}">
        <p14:creationId xmlns:p14="http://schemas.microsoft.com/office/powerpoint/2010/main" val="2018699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a:extLst>
              <a:ext uri="{FF2B5EF4-FFF2-40B4-BE49-F238E27FC236}">
                <a16:creationId xmlns:a16="http://schemas.microsoft.com/office/drawing/2014/main" id="{BD7E6655-0B30-404E-96CF-BF0844CA0882}"/>
              </a:ext>
            </a:extLst>
          </p:cNvPr>
          <p:cNvSpPr>
            <a:spLocks noGrp="1"/>
          </p:cNvSpPr>
          <p:nvPr>
            <p:ph type="dt" sz="half" idx="10"/>
          </p:nvPr>
        </p:nvSpPr>
        <p:spPr/>
        <p:txBody>
          <a:bodyPr/>
          <a:lstStyle>
            <a:lvl1pPr>
              <a:defRPr/>
            </a:lvl1pPr>
          </a:lstStyle>
          <a:p>
            <a:pPr>
              <a:defRPr/>
            </a:pPr>
            <a:fld id="{4F35FD8C-DFFB-4DB7-A064-07587050C4CC}" type="datetimeFigureOut">
              <a:rPr lang="en-GB"/>
              <a:pPr>
                <a:defRPr/>
              </a:pPr>
              <a:t>21/07/2021</a:t>
            </a:fld>
            <a:endParaRPr lang="en-GB"/>
          </a:p>
        </p:txBody>
      </p:sp>
      <p:sp>
        <p:nvSpPr>
          <p:cNvPr id="4" name="Footer Placeholder 4">
            <a:extLst>
              <a:ext uri="{FF2B5EF4-FFF2-40B4-BE49-F238E27FC236}">
                <a16:creationId xmlns:a16="http://schemas.microsoft.com/office/drawing/2014/main" id="{9ADF8BF9-100A-4A23-A010-73AC83F651A3}"/>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87B13A5F-AED1-4EA7-9156-F2B8E42A486C}"/>
              </a:ext>
            </a:extLst>
          </p:cNvPr>
          <p:cNvSpPr>
            <a:spLocks noGrp="1"/>
          </p:cNvSpPr>
          <p:nvPr>
            <p:ph type="sldNum" sz="quarter" idx="12"/>
          </p:nvPr>
        </p:nvSpPr>
        <p:spPr/>
        <p:txBody>
          <a:bodyPr/>
          <a:lstStyle>
            <a:lvl1pPr>
              <a:defRPr/>
            </a:lvl1pPr>
          </a:lstStyle>
          <a:p>
            <a:pPr>
              <a:defRPr/>
            </a:pPr>
            <a:fld id="{EA88C6C0-39C3-4446-A249-F73A1F7A1CC7}" type="slidenum">
              <a:rPr lang="en-GB"/>
              <a:pPr>
                <a:defRPr/>
              </a:pPr>
              <a:t>‹#›</a:t>
            </a:fld>
            <a:endParaRPr lang="en-GB"/>
          </a:p>
        </p:txBody>
      </p:sp>
    </p:spTree>
    <p:extLst>
      <p:ext uri="{BB962C8B-B14F-4D97-AF65-F5344CB8AC3E}">
        <p14:creationId xmlns:p14="http://schemas.microsoft.com/office/powerpoint/2010/main" val="4117656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738537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0E59498-173D-42B3-896C-288AB3A3E6CF}"/>
              </a:ext>
            </a:extLst>
          </p:cNvPr>
          <p:cNvSpPr>
            <a:spLocks noGrp="1"/>
          </p:cNvSpPr>
          <p:nvPr>
            <p:ph type="dt" sz="half" idx="10"/>
          </p:nvPr>
        </p:nvSpPr>
        <p:spPr/>
        <p:txBody>
          <a:bodyPr/>
          <a:lstStyle>
            <a:lvl1pPr>
              <a:defRPr/>
            </a:lvl1pPr>
          </a:lstStyle>
          <a:p>
            <a:pPr>
              <a:defRPr/>
            </a:pPr>
            <a:fld id="{BACB2FF6-9F6F-4D91-8E86-31ABFCEED4D6}" type="datetimeFigureOut">
              <a:rPr lang="en-GB"/>
              <a:pPr>
                <a:defRPr/>
              </a:pPr>
              <a:t>21/07/2021</a:t>
            </a:fld>
            <a:endParaRPr lang="en-GB"/>
          </a:p>
        </p:txBody>
      </p:sp>
      <p:sp>
        <p:nvSpPr>
          <p:cNvPr id="3" name="Footer Placeholder 4">
            <a:extLst>
              <a:ext uri="{FF2B5EF4-FFF2-40B4-BE49-F238E27FC236}">
                <a16:creationId xmlns:a16="http://schemas.microsoft.com/office/drawing/2014/main" id="{BADB4653-8191-4938-A185-4758E211DA76}"/>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5">
            <a:extLst>
              <a:ext uri="{FF2B5EF4-FFF2-40B4-BE49-F238E27FC236}">
                <a16:creationId xmlns:a16="http://schemas.microsoft.com/office/drawing/2014/main" id="{E10AA646-5D65-4C8F-A07D-0B0867A5CBA2}"/>
              </a:ext>
            </a:extLst>
          </p:cNvPr>
          <p:cNvSpPr>
            <a:spLocks noGrp="1"/>
          </p:cNvSpPr>
          <p:nvPr>
            <p:ph type="sldNum" sz="quarter" idx="12"/>
          </p:nvPr>
        </p:nvSpPr>
        <p:spPr/>
        <p:txBody>
          <a:bodyPr/>
          <a:lstStyle>
            <a:lvl1pPr>
              <a:defRPr/>
            </a:lvl1pPr>
          </a:lstStyle>
          <a:p>
            <a:pPr>
              <a:defRPr/>
            </a:pPr>
            <a:fld id="{15351934-B92A-4B6E-A178-8A9DCF906AD3}" type="slidenum">
              <a:rPr lang="en-GB"/>
              <a:pPr>
                <a:defRPr/>
              </a:pPr>
              <a:t>‹#›</a:t>
            </a:fld>
            <a:endParaRPr lang="en-GB"/>
          </a:p>
        </p:txBody>
      </p:sp>
    </p:spTree>
    <p:extLst>
      <p:ext uri="{BB962C8B-B14F-4D97-AF65-F5344CB8AC3E}">
        <p14:creationId xmlns:p14="http://schemas.microsoft.com/office/powerpoint/2010/main" val="26142798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2CED48E8-4B0F-46C2-83BD-8E456B9E6FCD}"/>
              </a:ext>
            </a:extLst>
          </p:cNvPr>
          <p:cNvSpPr>
            <a:spLocks noGrp="1"/>
          </p:cNvSpPr>
          <p:nvPr>
            <p:ph type="dt" sz="half" idx="10"/>
          </p:nvPr>
        </p:nvSpPr>
        <p:spPr/>
        <p:txBody>
          <a:bodyPr/>
          <a:lstStyle>
            <a:lvl1pPr>
              <a:defRPr/>
            </a:lvl1pPr>
          </a:lstStyle>
          <a:p>
            <a:pPr>
              <a:defRPr/>
            </a:pPr>
            <a:fld id="{2B8CF410-3B4D-4D1D-B8D0-E9166890DC78}" type="datetimeFigureOut">
              <a:rPr lang="en-GB"/>
              <a:pPr>
                <a:defRPr/>
              </a:pPr>
              <a:t>21/07/2021</a:t>
            </a:fld>
            <a:endParaRPr lang="en-GB"/>
          </a:p>
        </p:txBody>
      </p:sp>
      <p:sp>
        <p:nvSpPr>
          <p:cNvPr id="6" name="Footer Placeholder 4">
            <a:extLst>
              <a:ext uri="{FF2B5EF4-FFF2-40B4-BE49-F238E27FC236}">
                <a16:creationId xmlns:a16="http://schemas.microsoft.com/office/drawing/2014/main" id="{EF15488F-D3D4-4E02-8D6D-E287AEC99B7D}"/>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96EEB045-6E9E-4301-A52B-5E73807429DF}"/>
              </a:ext>
            </a:extLst>
          </p:cNvPr>
          <p:cNvSpPr>
            <a:spLocks noGrp="1"/>
          </p:cNvSpPr>
          <p:nvPr>
            <p:ph type="sldNum" sz="quarter" idx="12"/>
          </p:nvPr>
        </p:nvSpPr>
        <p:spPr/>
        <p:txBody>
          <a:bodyPr/>
          <a:lstStyle>
            <a:lvl1pPr>
              <a:defRPr/>
            </a:lvl1pPr>
          </a:lstStyle>
          <a:p>
            <a:pPr>
              <a:defRPr/>
            </a:pPr>
            <a:fld id="{92854328-C305-4B8D-9536-08CC9D8BA015}" type="slidenum">
              <a:rPr lang="en-GB"/>
              <a:pPr>
                <a:defRPr/>
              </a:pPr>
              <a:t>‹#›</a:t>
            </a:fld>
            <a:endParaRPr lang="en-GB"/>
          </a:p>
        </p:txBody>
      </p:sp>
    </p:spTree>
    <p:extLst>
      <p:ext uri="{BB962C8B-B14F-4D97-AF65-F5344CB8AC3E}">
        <p14:creationId xmlns:p14="http://schemas.microsoft.com/office/powerpoint/2010/main" val="38172306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GB"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477561DD-3DAF-4C0D-AE1D-3C2408003F3F}"/>
              </a:ext>
            </a:extLst>
          </p:cNvPr>
          <p:cNvSpPr>
            <a:spLocks noGrp="1"/>
          </p:cNvSpPr>
          <p:nvPr>
            <p:ph type="dt" sz="half" idx="10"/>
          </p:nvPr>
        </p:nvSpPr>
        <p:spPr/>
        <p:txBody>
          <a:bodyPr/>
          <a:lstStyle>
            <a:lvl1pPr>
              <a:defRPr/>
            </a:lvl1pPr>
          </a:lstStyle>
          <a:p>
            <a:pPr>
              <a:defRPr/>
            </a:pPr>
            <a:fld id="{7509B01D-6F3F-47EC-8D3A-8A20B30395A2}" type="datetimeFigureOut">
              <a:rPr lang="en-GB"/>
              <a:pPr>
                <a:defRPr/>
              </a:pPr>
              <a:t>21/07/2021</a:t>
            </a:fld>
            <a:endParaRPr lang="en-GB"/>
          </a:p>
        </p:txBody>
      </p:sp>
      <p:sp>
        <p:nvSpPr>
          <p:cNvPr id="6" name="Footer Placeholder 4">
            <a:extLst>
              <a:ext uri="{FF2B5EF4-FFF2-40B4-BE49-F238E27FC236}">
                <a16:creationId xmlns:a16="http://schemas.microsoft.com/office/drawing/2014/main" id="{9224E83B-283B-4735-893E-16ECE4118DFC}"/>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A472AE5A-8403-4BF2-B85A-9F5F97966B5F}"/>
              </a:ext>
            </a:extLst>
          </p:cNvPr>
          <p:cNvSpPr>
            <a:spLocks noGrp="1"/>
          </p:cNvSpPr>
          <p:nvPr>
            <p:ph type="sldNum" sz="quarter" idx="12"/>
          </p:nvPr>
        </p:nvSpPr>
        <p:spPr/>
        <p:txBody>
          <a:bodyPr/>
          <a:lstStyle>
            <a:lvl1pPr>
              <a:defRPr/>
            </a:lvl1pPr>
          </a:lstStyle>
          <a:p>
            <a:pPr>
              <a:defRPr/>
            </a:pPr>
            <a:fld id="{C19827E6-F223-4B42-9E3A-92920BB32F27}" type="slidenum">
              <a:rPr lang="en-GB"/>
              <a:pPr>
                <a:defRPr/>
              </a:pPr>
              <a:t>‹#›</a:t>
            </a:fld>
            <a:endParaRPr lang="en-GB"/>
          </a:p>
        </p:txBody>
      </p:sp>
    </p:spTree>
    <p:extLst>
      <p:ext uri="{BB962C8B-B14F-4D97-AF65-F5344CB8AC3E}">
        <p14:creationId xmlns:p14="http://schemas.microsoft.com/office/powerpoint/2010/main" val="11529911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DDB2FD-E60B-47F4-84B6-C57103740337}"/>
              </a:ext>
            </a:extLst>
          </p:cNvPr>
          <p:cNvSpPr>
            <a:spLocks noGrp="1"/>
          </p:cNvSpPr>
          <p:nvPr>
            <p:ph type="dt" sz="half" idx="10"/>
          </p:nvPr>
        </p:nvSpPr>
        <p:spPr/>
        <p:txBody>
          <a:bodyPr/>
          <a:lstStyle>
            <a:lvl1pPr>
              <a:defRPr/>
            </a:lvl1pPr>
          </a:lstStyle>
          <a:p>
            <a:pPr>
              <a:defRPr/>
            </a:pPr>
            <a:fld id="{CAF3906B-5DDA-48C5-BC76-C0C1BCE18156}" type="datetimeFigureOut">
              <a:rPr lang="en-GB"/>
              <a:pPr>
                <a:defRPr/>
              </a:pPr>
              <a:t>21/07/2021</a:t>
            </a:fld>
            <a:endParaRPr lang="en-GB"/>
          </a:p>
        </p:txBody>
      </p:sp>
      <p:sp>
        <p:nvSpPr>
          <p:cNvPr id="5" name="Footer Placeholder 4">
            <a:extLst>
              <a:ext uri="{FF2B5EF4-FFF2-40B4-BE49-F238E27FC236}">
                <a16:creationId xmlns:a16="http://schemas.microsoft.com/office/drawing/2014/main" id="{D3E82C47-51C8-4A66-A801-8C7152C3DC52}"/>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5B504AFD-6085-4CB4-A02F-469ADDE4D164}"/>
              </a:ext>
            </a:extLst>
          </p:cNvPr>
          <p:cNvSpPr>
            <a:spLocks noGrp="1"/>
          </p:cNvSpPr>
          <p:nvPr>
            <p:ph type="sldNum" sz="quarter" idx="12"/>
          </p:nvPr>
        </p:nvSpPr>
        <p:spPr/>
        <p:txBody>
          <a:bodyPr/>
          <a:lstStyle>
            <a:lvl1pPr>
              <a:defRPr/>
            </a:lvl1pPr>
          </a:lstStyle>
          <a:p>
            <a:pPr>
              <a:defRPr/>
            </a:pPr>
            <a:fld id="{65439CE9-DB83-40F3-8386-F22E6F87A1FE}" type="slidenum">
              <a:rPr lang="en-GB"/>
              <a:pPr>
                <a:defRPr/>
              </a:pPr>
              <a:t>‹#›</a:t>
            </a:fld>
            <a:endParaRPr lang="en-GB"/>
          </a:p>
        </p:txBody>
      </p:sp>
    </p:spTree>
    <p:extLst>
      <p:ext uri="{BB962C8B-B14F-4D97-AF65-F5344CB8AC3E}">
        <p14:creationId xmlns:p14="http://schemas.microsoft.com/office/powerpoint/2010/main" val="23624809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C384EF6-F0BD-42AD-B089-C50313EF97C0}"/>
              </a:ext>
            </a:extLst>
          </p:cNvPr>
          <p:cNvSpPr>
            <a:spLocks noGrp="1"/>
          </p:cNvSpPr>
          <p:nvPr>
            <p:ph type="dt" sz="half" idx="10"/>
          </p:nvPr>
        </p:nvSpPr>
        <p:spPr/>
        <p:txBody>
          <a:bodyPr/>
          <a:lstStyle>
            <a:lvl1pPr>
              <a:defRPr/>
            </a:lvl1pPr>
          </a:lstStyle>
          <a:p>
            <a:pPr>
              <a:defRPr/>
            </a:pPr>
            <a:fld id="{084162B3-936B-40F8-B6D1-B86647EAAA55}" type="datetimeFigureOut">
              <a:rPr lang="en-GB"/>
              <a:pPr>
                <a:defRPr/>
              </a:pPr>
              <a:t>21/07/2021</a:t>
            </a:fld>
            <a:endParaRPr lang="en-GB"/>
          </a:p>
        </p:txBody>
      </p:sp>
      <p:sp>
        <p:nvSpPr>
          <p:cNvPr id="5" name="Footer Placeholder 4">
            <a:extLst>
              <a:ext uri="{FF2B5EF4-FFF2-40B4-BE49-F238E27FC236}">
                <a16:creationId xmlns:a16="http://schemas.microsoft.com/office/drawing/2014/main" id="{FFEAA7F9-1CC7-463D-9AB0-9456E435F1CD}"/>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F99D1D46-74AB-46B4-A2E6-D912B3BEFF67}"/>
              </a:ext>
            </a:extLst>
          </p:cNvPr>
          <p:cNvSpPr>
            <a:spLocks noGrp="1"/>
          </p:cNvSpPr>
          <p:nvPr>
            <p:ph type="sldNum" sz="quarter" idx="12"/>
          </p:nvPr>
        </p:nvSpPr>
        <p:spPr/>
        <p:txBody>
          <a:bodyPr/>
          <a:lstStyle>
            <a:lvl1pPr>
              <a:defRPr/>
            </a:lvl1pPr>
          </a:lstStyle>
          <a:p>
            <a:pPr>
              <a:defRPr/>
            </a:pPr>
            <a:fld id="{02D86E97-03CA-4DA4-A540-B397A02D870B}" type="slidenum">
              <a:rPr lang="en-GB"/>
              <a:pPr>
                <a:defRPr/>
              </a:pPr>
              <a:t>‹#›</a:t>
            </a:fld>
            <a:endParaRPr lang="en-GB"/>
          </a:p>
        </p:txBody>
      </p:sp>
    </p:spTree>
    <p:extLst>
      <p:ext uri="{BB962C8B-B14F-4D97-AF65-F5344CB8AC3E}">
        <p14:creationId xmlns:p14="http://schemas.microsoft.com/office/powerpoint/2010/main" val="31729374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B8BF0B2-BD37-4331-9533-2FCDD92447E8}"/>
              </a:ext>
            </a:extLst>
          </p:cNvPr>
          <p:cNvSpPr>
            <a:spLocks noGrp="1"/>
          </p:cNvSpPr>
          <p:nvPr>
            <p:ph type="dt" sz="half" idx="10"/>
          </p:nvPr>
        </p:nvSpPr>
        <p:spPr/>
        <p:txBody>
          <a:bodyPr/>
          <a:lstStyle>
            <a:lvl1pPr>
              <a:defRPr/>
            </a:lvl1pPr>
          </a:lstStyle>
          <a:p>
            <a:pPr>
              <a:defRPr/>
            </a:pPr>
            <a:fld id="{93B2D77D-FBA9-453B-9CAB-5D661CDBB69D}" type="datetimeFigureOut">
              <a:rPr lang="en-GB"/>
              <a:pPr>
                <a:defRPr/>
              </a:pPr>
              <a:t>21/07/2021</a:t>
            </a:fld>
            <a:endParaRPr lang="en-GB"/>
          </a:p>
        </p:txBody>
      </p:sp>
      <p:sp>
        <p:nvSpPr>
          <p:cNvPr id="5" name="Footer Placeholder 4">
            <a:extLst>
              <a:ext uri="{FF2B5EF4-FFF2-40B4-BE49-F238E27FC236}">
                <a16:creationId xmlns:a16="http://schemas.microsoft.com/office/drawing/2014/main" id="{0941BE9A-D035-433B-9B13-46EB3B0855F8}"/>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88CAD217-16ED-4BFA-8B9D-A9F3137C6FBB}"/>
              </a:ext>
            </a:extLst>
          </p:cNvPr>
          <p:cNvSpPr>
            <a:spLocks noGrp="1"/>
          </p:cNvSpPr>
          <p:nvPr>
            <p:ph type="sldNum" sz="quarter" idx="12"/>
          </p:nvPr>
        </p:nvSpPr>
        <p:spPr/>
        <p:txBody>
          <a:bodyPr/>
          <a:lstStyle>
            <a:lvl1pPr>
              <a:defRPr/>
            </a:lvl1pPr>
          </a:lstStyle>
          <a:p>
            <a:pPr>
              <a:defRPr/>
            </a:pPr>
            <a:fld id="{25E3E69E-C2A0-4E72-BF07-D713478F2E2A}" type="slidenum">
              <a:rPr lang="en-GB"/>
              <a:pPr>
                <a:defRPr/>
              </a:pPr>
              <a:t>‹#›</a:t>
            </a:fld>
            <a:endParaRPr lang="en-GB"/>
          </a:p>
        </p:txBody>
      </p:sp>
    </p:spTree>
    <p:extLst>
      <p:ext uri="{BB962C8B-B14F-4D97-AF65-F5344CB8AC3E}">
        <p14:creationId xmlns:p14="http://schemas.microsoft.com/office/powerpoint/2010/main" val="109947530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99129FB-199E-4262-8CC1-A27FA5A0ADF0}"/>
              </a:ext>
            </a:extLst>
          </p:cNvPr>
          <p:cNvSpPr>
            <a:spLocks noGrp="1"/>
          </p:cNvSpPr>
          <p:nvPr>
            <p:ph type="dt" sz="half" idx="10"/>
          </p:nvPr>
        </p:nvSpPr>
        <p:spPr/>
        <p:txBody>
          <a:bodyPr/>
          <a:lstStyle>
            <a:lvl1pPr>
              <a:defRPr/>
            </a:lvl1pPr>
          </a:lstStyle>
          <a:p>
            <a:pPr>
              <a:defRPr/>
            </a:pPr>
            <a:fld id="{DD9D9D0F-EBA8-4A3E-AE0B-65B245FED954}" type="datetimeFigureOut">
              <a:rPr lang="en-GB"/>
              <a:pPr>
                <a:defRPr/>
              </a:pPr>
              <a:t>21/07/2021</a:t>
            </a:fld>
            <a:endParaRPr lang="en-GB"/>
          </a:p>
        </p:txBody>
      </p:sp>
      <p:sp>
        <p:nvSpPr>
          <p:cNvPr id="5" name="Footer Placeholder 4">
            <a:extLst>
              <a:ext uri="{FF2B5EF4-FFF2-40B4-BE49-F238E27FC236}">
                <a16:creationId xmlns:a16="http://schemas.microsoft.com/office/drawing/2014/main" id="{FD65467D-DC3C-42B5-9633-A6491EF61B8F}"/>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3564836C-A27D-437B-96AE-AE0D35D99ACE}"/>
              </a:ext>
            </a:extLst>
          </p:cNvPr>
          <p:cNvSpPr>
            <a:spLocks noGrp="1"/>
          </p:cNvSpPr>
          <p:nvPr>
            <p:ph type="sldNum" sz="quarter" idx="12"/>
          </p:nvPr>
        </p:nvSpPr>
        <p:spPr/>
        <p:txBody>
          <a:bodyPr/>
          <a:lstStyle>
            <a:lvl1pPr>
              <a:defRPr/>
            </a:lvl1pPr>
          </a:lstStyle>
          <a:p>
            <a:pPr>
              <a:defRPr/>
            </a:pPr>
            <a:fld id="{D1CC8582-C3C0-40B6-89D1-3C3CF2A7ADDF}" type="slidenum">
              <a:rPr lang="en-GB"/>
              <a:pPr>
                <a:defRPr/>
              </a:pPr>
              <a:t>‹#›</a:t>
            </a:fld>
            <a:endParaRPr lang="en-GB"/>
          </a:p>
        </p:txBody>
      </p:sp>
    </p:spTree>
    <p:extLst>
      <p:ext uri="{BB962C8B-B14F-4D97-AF65-F5344CB8AC3E}">
        <p14:creationId xmlns:p14="http://schemas.microsoft.com/office/powerpoint/2010/main" val="28840859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330DDD-04EC-4E21-BE7E-145DBC303706}"/>
              </a:ext>
            </a:extLst>
          </p:cNvPr>
          <p:cNvSpPr>
            <a:spLocks noGrp="1"/>
          </p:cNvSpPr>
          <p:nvPr>
            <p:ph type="dt" sz="half" idx="10"/>
          </p:nvPr>
        </p:nvSpPr>
        <p:spPr/>
        <p:txBody>
          <a:bodyPr/>
          <a:lstStyle>
            <a:lvl1pPr>
              <a:defRPr/>
            </a:lvl1pPr>
          </a:lstStyle>
          <a:p>
            <a:pPr>
              <a:defRPr/>
            </a:pPr>
            <a:fld id="{9CAC14A3-AEB0-4E32-8291-8E8D22DC022F}" type="datetimeFigureOut">
              <a:rPr lang="en-GB"/>
              <a:pPr>
                <a:defRPr/>
              </a:pPr>
              <a:t>21/07/2021</a:t>
            </a:fld>
            <a:endParaRPr lang="en-GB"/>
          </a:p>
        </p:txBody>
      </p:sp>
      <p:sp>
        <p:nvSpPr>
          <p:cNvPr id="5" name="Footer Placeholder 4">
            <a:extLst>
              <a:ext uri="{FF2B5EF4-FFF2-40B4-BE49-F238E27FC236}">
                <a16:creationId xmlns:a16="http://schemas.microsoft.com/office/drawing/2014/main" id="{3C7B1186-96B3-44AE-A24F-F78FDC73AD7B}"/>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01D2309D-71B1-410C-97D6-A83BE401BE38}"/>
              </a:ext>
            </a:extLst>
          </p:cNvPr>
          <p:cNvSpPr>
            <a:spLocks noGrp="1"/>
          </p:cNvSpPr>
          <p:nvPr>
            <p:ph type="sldNum" sz="quarter" idx="12"/>
          </p:nvPr>
        </p:nvSpPr>
        <p:spPr/>
        <p:txBody>
          <a:bodyPr/>
          <a:lstStyle>
            <a:lvl1pPr>
              <a:defRPr/>
            </a:lvl1pPr>
          </a:lstStyle>
          <a:p>
            <a:pPr>
              <a:defRPr/>
            </a:pPr>
            <a:fld id="{DE3E3D60-5A68-4482-8D68-6D80AEAFEBA6}" type="slidenum">
              <a:rPr lang="en-GB"/>
              <a:pPr>
                <a:defRPr/>
              </a:pPr>
              <a:t>‹#›</a:t>
            </a:fld>
            <a:endParaRPr lang="en-GB"/>
          </a:p>
        </p:txBody>
      </p:sp>
    </p:spTree>
    <p:extLst>
      <p:ext uri="{BB962C8B-B14F-4D97-AF65-F5344CB8AC3E}">
        <p14:creationId xmlns:p14="http://schemas.microsoft.com/office/powerpoint/2010/main" val="13578451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a:extLst>
              <a:ext uri="{FF2B5EF4-FFF2-40B4-BE49-F238E27FC236}">
                <a16:creationId xmlns:a16="http://schemas.microsoft.com/office/drawing/2014/main" id="{5A095C4C-CB75-4B60-B009-52B543209A2B}"/>
              </a:ext>
            </a:extLst>
          </p:cNvPr>
          <p:cNvSpPr>
            <a:spLocks noGrp="1"/>
          </p:cNvSpPr>
          <p:nvPr>
            <p:ph type="dt" sz="half" idx="10"/>
          </p:nvPr>
        </p:nvSpPr>
        <p:spPr/>
        <p:txBody>
          <a:bodyPr/>
          <a:lstStyle>
            <a:lvl1pPr>
              <a:defRPr/>
            </a:lvl1pPr>
          </a:lstStyle>
          <a:p>
            <a:pPr>
              <a:defRPr/>
            </a:pPr>
            <a:fld id="{E27CFC7D-CC51-4B84-B88A-3D2C09AA77A4}" type="datetimeFigureOut">
              <a:rPr lang="en-GB"/>
              <a:pPr>
                <a:defRPr/>
              </a:pPr>
              <a:t>21/07/2021</a:t>
            </a:fld>
            <a:endParaRPr lang="en-GB"/>
          </a:p>
        </p:txBody>
      </p:sp>
      <p:sp>
        <p:nvSpPr>
          <p:cNvPr id="6" name="Footer Placeholder 4">
            <a:extLst>
              <a:ext uri="{FF2B5EF4-FFF2-40B4-BE49-F238E27FC236}">
                <a16:creationId xmlns:a16="http://schemas.microsoft.com/office/drawing/2014/main" id="{9E237B15-C46A-4EB7-B63B-AC2F56DE54C5}"/>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F553A85C-31DA-4EC9-A033-0D9A08922135}"/>
              </a:ext>
            </a:extLst>
          </p:cNvPr>
          <p:cNvSpPr>
            <a:spLocks noGrp="1"/>
          </p:cNvSpPr>
          <p:nvPr>
            <p:ph type="sldNum" sz="quarter" idx="12"/>
          </p:nvPr>
        </p:nvSpPr>
        <p:spPr/>
        <p:txBody>
          <a:bodyPr/>
          <a:lstStyle>
            <a:lvl1pPr>
              <a:defRPr/>
            </a:lvl1pPr>
          </a:lstStyle>
          <a:p>
            <a:pPr>
              <a:defRPr/>
            </a:pPr>
            <a:fld id="{E5091C97-128C-4F2F-8B60-06208B070898}" type="slidenum">
              <a:rPr lang="en-GB"/>
              <a:pPr>
                <a:defRPr/>
              </a:pPr>
              <a:t>‹#›</a:t>
            </a:fld>
            <a:endParaRPr lang="en-GB"/>
          </a:p>
        </p:txBody>
      </p:sp>
    </p:spTree>
    <p:extLst>
      <p:ext uri="{BB962C8B-B14F-4D97-AF65-F5344CB8AC3E}">
        <p14:creationId xmlns:p14="http://schemas.microsoft.com/office/powerpoint/2010/main" val="24757096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a:extLst>
              <a:ext uri="{FF2B5EF4-FFF2-40B4-BE49-F238E27FC236}">
                <a16:creationId xmlns:a16="http://schemas.microsoft.com/office/drawing/2014/main" id="{203809C0-6E26-4D6F-B788-98B6E5C8A8BF}"/>
              </a:ext>
            </a:extLst>
          </p:cNvPr>
          <p:cNvSpPr>
            <a:spLocks noGrp="1"/>
          </p:cNvSpPr>
          <p:nvPr>
            <p:ph type="dt" sz="half" idx="10"/>
          </p:nvPr>
        </p:nvSpPr>
        <p:spPr/>
        <p:txBody>
          <a:bodyPr/>
          <a:lstStyle>
            <a:lvl1pPr>
              <a:defRPr/>
            </a:lvl1pPr>
          </a:lstStyle>
          <a:p>
            <a:pPr>
              <a:defRPr/>
            </a:pPr>
            <a:fld id="{3AB8CD9C-B074-4800-9FBA-67C9A085556F}" type="datetimeFigureOut">
              <a:rPr lang="en-GB"/>
              <a:pPr>
                <a:defRPr/>
              </a:pPr>
              <a:t>21/07/2021</a:t>
            </a:fld>
            <a:endParaRPr lang="en-GB"/>
          </a:p>
        </p:txBody>
      </p:sp>
      <p:sp>
        <p:nvSpPr>
          <p:cNvPr id="8" name="Footer Placeholder 4">
            <a:extLst>
              <a:ext uri="{FF2B5EF4-FFF2-40B4-BE49-F238E27FC236}">
                <a16:creationId xmlns:a16="http://schemas.microsoft.com/office/drawing/2014/main" id="{20C7E45A-B99D-41EC-BCEE-44EF2AD5C94F}"/>
              </a:ext>
            </a:extLst>
          </p:cNvPr>
          <p:cNvSpPr>
            <a:spLocks noGrp="1"/>
          </p:cNvSpPr>
          <p:nvPr>
            <p:ph type="ftr" sz="quarter" idx="11"/>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976DE27D-0174-4A03-8F22-1312D8920ACC}"/>
              </a:ext>
            </a:extLst>
          </p:cNvPr>
          <p:cNvSpPr>
            <a:spLocks noGrp="1"/>
          </p:cNvSpPr>
          <p:nvPr>
            <p:ph type="sldNum" sz="quarter" idx="12"/>
          </p:nvPr>
        </p:nvSpPr>
        <p:spPr/>
        <p:txBody>
          <a:bodyPr/>
          <a:lstStyle>
            <a:lvl1pPr>
              <a:defRPr/>
            </a:lvl1pPr>
          </a:lstStyle>
          <a:p>
            <a:pPr>
              <a:defRPr/>
            </a:pPr>
            <a:fld id="{40DDFABE-F3E0-4C34-80C5-BB32EC965EAB}" type="slidenum">
              <a:rPr lang="en-GB"/>
              <a:pPr>
                <a:defRPr/>
              </a:pPr>
              <a:t>‹#›</a:t>
            </a:fld>
            <a:endParaRPr lang="en-GB"/>
          </a:p>
        </p:txBody>
      </p:sp>
    </p:spTree>
    <p:extLst>
      <p:ext uri="{BB962C8B-B14F-4D97-AF65-F5344CB8AC3E}">
        <p14:creationId xmlns:p14="http://schemas.microsoft.com/office/powerpoint/2010/main" val="807806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182688"/>
            <a:ext cx="4152900"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991100" y="1182688"/>
            <a:ext cx="4152900"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358691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a:extLst>
              <a:ext uri="{FF2B5EF4-FFF2-40B4-BE49-F238E27FC236}">
                <a16:creationId xmlns:a16="http://schemas.microsoft.com/office/drawing/2014/main" id="{663F8DFC-34AA-4872-BD05-49506D7339BF}"/>
              </a:ext>
            </a:extLst>
          </p:cNvPr>
          <p:cNvSpPr>
            <a:spLocks noGrp="1"/>
          </p:cNvSpPr>
          <p:nvPr>
            <p:ph type="dt" sz="half" idx="10"/>
          </p:nvPr>
        </p:nvSpPr>
        <p:spPr/>
        <p:txBody>
          <a:bodyPr/>
          <a:lstStyle>
            <a:lvl1pPr>
              <a:defRPr/>
            </a:lvl1pPr>
          </a:lstStyle>
          <a:p>
            <a:pPr>
              <a:defRPr/>
            </a:pPr>
            <a:fld id="{757EB344-7731-4CA5-8FC9-3770A131927F}" type="datetimeFigureOut">
              <a:rPr lang="en-GB"/>
              <a:pPr>
                <a:defRPr/>
              </a:pPr>
              <a:t>21/07/2021</a:t>
            </a:fld>
            <a:endParaRPr lang="en-GB"/>
          </a:p>
        </p:txBody>
      </p:sp>
      <p:sp>
        <p:nvSpPr>
          <p:cNvPr id="4" name="Footer Placeholder 4">
            <a:extLst>
              <a:ext uri="{FF2B5EF4-FFF2-40B4-BE49-F238E27FC236}">
                <a16:creationId xmlns:a16="http://schemas.microsoft.com/office/drawing/2014/main" id="{1FAAB038-B193-42BC-9D5C-20431A097737}"/>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37A20781-C174-4BC9-919F-8E0030D21DA2}"/>
              </a:ext>
            </a:extLst>
          </p:cNvPr>
          <p:cNvSpPr>
            <a:spLocks noGrp="1"/>
          </p:cNvSpPr>
          <p:nvPr>
            <p:ph type="sldNum" sz="quarter" idx="12"/>
          </p:nvPr>
        </p:nvSpPr>
        <p:spPr/>
        <p:txBody>
          <a:bodyPr/>
          <a:lstStyle>
            <a:lvl1pPr>
              <a:defRPr/>
            </a:lvl1pPr>
          </a:lstStyle>
          <a:p>
            <a:pPr>
              <a:defRPr/>
            </a:pPr>
            <a:fld id="{AE53F85D-6FD0-4784-B219-6C843F8FFA01}" type="slidenum">
              <a:rPr lang="en-GB"/>
              <a:pPr>
                <a:defRPr/>
              </a:pPr>
              <a:t>‹#›</a:t>
            </a:fld>
            <a:endParaRPr lang="en-GB"/>
          </a:p>
        </p:txBody>
      </p:sp>
    </p:spTree>
    <p:extLst>
      <p:ext uri="{BB962C8B-B14F-4D97-AF65-F5344CB8AC3E}">
        <p14:creationId xmlns:p14="http://schemas.microsoft.com/office/powerpoint/2010/main" val="356255289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DE25295-C52E-43D0-8245-EB57DC920490}"/>
              </a:ext>
            </a:extLst>
          </p:cNvPr>
          <p:cNvSpPr>
            <a:spLocks noGrp="1"/>
          </p:cNvSpPr>
          <p:nvPr>
            <p:ph type="dt" sz="half" idx="10"/>
          </p:nvPr>
        </p:nvSpPr>
        <p:spPr/>
        <p:txBody>
          <a:bodyPr/>
          <a:lstStyle>
            <a:lvl1pPr>
              <a:defRPr/>
            </a:lvl1pPr>
          </a:lstStyle>
          <a:p>
            <a:pPr>
              <a:defRPr/>
            </a:pPr>
            <a:fld id="{CF7B5E98-6389-482A-B55C-69C14FF06026}" type="datetimeFigureOut">
              <a:rPr lang="en-GB"/>
              <a:pPr>
                <a:defRPr/>
              </a:pPr>
              <a:t>21/07/2021</a:t>
            </a:fld>
            <a:endParaRPr lang="en-GB"/>
          </a:p>
        </p:txBody>
      </p:sp>
      <p:sp>
        <p:nvSpPr>
          <p:cNvPr id="3" name="Footer Placeholder 4">
            <a:extLst>
              <a:ext uri="{FF2B5EF4-FFF2-40B4-BE49-F238E27FC236}">
                <a16:creationId xmlns:a16="http://schemas.microsoft.com/office/drawing/2014/main" id="{65882343-53C6-4844-AF5F-0039CECE8B61}"/>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5">
            <a:extLst>
              <a:ext uri="{FF2B5EF4-FFF2-40B4-BE49-F238E27FC236}">
                <a16:creationId xmlns:a16="http://schemas.microsoft.com/office/drawing/2014/main" id="{9C4A9D5B-A701-49CA-BEED-C46B9B0329E1}"/>
              </a:ext>
            </a:extLst>
          </p:cNvPr>
          <p:cNvSpPr>
            <a:spLocks noGrp="1"/>
          </p:cNvSpPr>
          <p:nvPr>
            <p:ph type="sldNum" sz="quarter" idx="12"/>
          </p:nvPr>
        </p:nvSpPr>
        <p:spPr/>
        <p:txBody>
          <a:bodyPr/>
          <a:lstStyle>
            <a:lvl1pPr>
              <a:defRPr/>
            </a:lvl1pPr>
          </a:lstStyle>
          <a:p>
            <a:pPr>
              <a:defRPr/>
            </a:pPr>
            <a:fld id="{D9B6023E-5F79-4F82-9066-0D474AD20EDE}" type="slidenum">
              <a:rPr lang="en-GB"/>
              <a:pPr>
                <a:defRPr/>
              </a:pPr>
              <a:t>‹#›</a:t>
            </a:fld>
            <a:endParaRPr lang="en-GB"/>
          </a:p>
        </p:txBody>
      </p:sp>
    </p:spTree>
    <p:extLst>
      <p:ext uri="{BB962C8B-B14F-4D97-AF65-F5344CB8AC3E}">
        <p14:creationId xmlns:p14="http://schemas.microsoft.com/office/powerpoint/2010/main" val="429450125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18406C54-1E2B-4EAB-B12D-45731AE169ED}"/>
              </a:ext>
            </a:extLst>
          </p:cNvPr>
          <p:cNvSpPr>
            <a:spLocks noGrp="1"/>
          </p:cNvSpPr>
          <p:nvPr>
            <p:ph type="dt" sz="half" idx="10"/>
          </p:nvPr>
        </p:nvSpPr>
        <p:spPr/>
        <p:txBody>
          <a:bodyPr/>
          <a:lstStyle>
            <a:lvl1pPr>
              <a:defRPr/>
            </a:lvl1pPr>
          </a:lstStyle>
          <a:p>
            <a:pPr>
              <a:defRPr/>
            </a:pPr>
            <a:fld id="{478EB349-FDA8-4807-BF1D-2A8243B58CBD}" type="datetimeFigureOut">
              <a:rPr lang="en-GB"/>
              <a:pPr>
                <a:defRPr/>
              </a:pPr>
              <a:t>21/07/2021</a:t>
            </a:fld>
            <a:endParaRPr lang="en-GB"/>
          </a:p>
        </p:txBody>
      </p:sp>
      <p:sp>
        <p:nvSpPr>
          <p:cNvPr id="6" name="Footer Placeholder 4">
            <a:extLst>
              <a:ext uri="{FF2B5EF4-FFF2-40B4-BE49-F238E27FC236}">
                <a16:creationId xmlns:a16="http://schemas.microsoft.com/office/drawing/2014/main" id="{1CC1D067-48D6-47CB-85C4-1C211C6EAB46}"/>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8B566581-4214-4D06-9C30-C23DDBCD697B}"/>
              </a:ext>
            </a:extLst>
          </p:cNvPr>
          <p:cNvSpPr>
            <a:spLocks noGrp="1"/>
          </p:cNvSpPr>
          <p:nvPr>
            <p:ph type="sldNum" sz="quarter" idx="12"/>
          </p:nvPr>
        </p:nvSpPr>
        <p:spPr/>
        <p:txBody>
          <a:bodyPr/>
          <a:lstStyle>
            <a:lvl1pPr>
              <a:defRPr/>
            </a:lvl1pPr>
          </a:lstStyle>
          <a:p>
            <a:pPr>
              <a:defRPr/>
            </a:pPr>
            <a:fld id="{3D53AC05-50A1-4E4F-9304-4B3BB5CA6DD7}" type="slidenum">
              <a:rPr lang="en-GB"/>
              <a:pPr>
                <a:defRPr/>
              </a:pPr>
              <a:t>‹#›</a:t>
            </a:fld>
            <a:endParaRPr lang="en-GB"/>
          </a:p>
        </p:txBody>
      </p:sp>
    </p:spTree>
    <p:extLst>
      <p:ext uri="{BB962C8B-B14F-4D97-AF65-F5344CB8AC3E}">
        <p14:creationId xmlns:p14="http://schemas.microsoft.com/office/powerpoint/2010/main" val="209936523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GB"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5C0B03CB-85DB-4AA7-B97F-67C0E91BF139}"/>
              </a:ext>
            </a:extLst>
          </p:cNvPr>
          <p:cNvSpPr>
            <a:spLocks noGrp="1"/>
          </p:cNvSpPr>
          <p:nvPr>
            <p:ph type="dt" sz="half" idx="10"/>
          </p:nvPr>
        </p:nvSpPr>
        <p:spPr/>
        <p:txBody>
          <a:bodyPr/>
          <a:lstStyle>
            <a:lvl1pPr>
              <a:defRPr/>
            </a:lvl1pPr>
          </a:lstStyle>
          <a:p>
            <a:pPr>
              <a:defRPr/>
            </a:pPr>
            <a:fld id="{A33E2E00-B98B-4F28-B02D-7A5D259398A9}" type="datetimeFigureOut">
              <a:rPr lang="en-GB"/>
              <a:pPr>
                <a:defRPr/>
              </a:pPr>
              <a:t>21/07/2021</a:t>
            </a:fld>
            <a:endParaRPr lang="en-GB"/>
          </a:p>
        </p:txBody>
      </p:sp>
      <p:sp>
        <p:nvSpPr>
          <p:cNvPr id="6" name="Footer Placeholder 4">
            <a:extLst>
              <a:ext uri="{FF2B5EF4-FFF2-40B4-BE49-F238E27FC236}">
                <a16:creationId xmlns:a16="http://schemas.microsoft.com/office/drawing/2014/main" id="{4E0ED1C1-2EB8-4064-908F-4BB4B7824BE2}"/>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2FC87CC1-038E-45F4-BBA8-AC42194C3BC7}"/>
              </a:ext>
            </a:extLst>
          </p:cNvPr>
          <p:cNvSpPr>
            <a:spLocks noGrp="1"/>
          </p:cNvSpPr>
          <p:nvPr>
            <p:ph type="sldNum" sz="quarter" idx="12"/>
          </p:nvPr>
        </p:nvSpPr>
        <p:spPr/>
        <p:txBody>
          <a:bodyPr/>
          <a:lstStyle>
            <a:lvl1pPr>
              <a:defRPr/>
            </a:lvl1pPr>
          </a:lstStyle>
          <a:p>
            <a:pPr>
              <a:defRPr/>
            </a:pPr>
            <a:fld id="{D14A2CEC-BAB8-40F5-AE35-B54E67ED6759}" type="slidenum">
              <a:rPr lang="en-GB"/>
              <a:pPr>
                <a:defRPr/>
              </a:pPr>
              <a:t>‹#›</a:t>
            </a:fld>
            <a:endParaRPr lang="en-GB"/>
          </a:p>
        </p:txBody>
      </p:sp>
    </p:spTree>
    <p:extLst>
      <p:ext uri="{BB962C8B-B14F-4D97-AF65-F5344CB8AC3E}">
        <p14:creationId xmlns:p14="http://schemas.microsoft.com/office/powerpoint/2010/main" val="35791675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9BCD31B-8E69-44C9-97A3-B9420A19E20D}"/>
              </a:ext>
            </a:extLst>
          </p:cNvPr>
          <p:cNvSpPr>
            <a:spLocks noGrp="1"/>
          </p:cNvSpPr>
          <p:nvPr>
            <p:ph type="dt" sz="half" idx="10"/>
          </p:nvPr>
        </p:nvSpPr>
        <p:spPr/>
        <p:txBody>
          <a:bodyPr/>
          <a:lstStyle>
            <a:lvl1pPr>
              <a:defRPr/>
            </a:lvl1pPr>
          </a:lstStyle>
          <a:p>
            <a:pPr>
              <a:defRPr/>
            </a:pPr>
            <a:fld id="{8BEDF2C9-F5F2-4566-8B06-ED5E015F5DF0}" type="datetimeFigureOut">
              <a:rPr lang="en-GB"/>
              <a:pPr>
                <a:defRPr/>
              </a:pPr>
              <a:t>21/07/2021</a:t>
            </a:fld>
            <a:endParaRPr lang="en-GB"/>
          </a:p>
        </p:txBody>
      </p:sp>
      <p:sp>
        <p:nvSpPr>
          <p:cNvPr id="5" name="Footer Placeholder 4">
            <a:extLst>
              <a:ext uri="{FF2B5EF4-FFF2-40B4-BE49-F238E27FC236}">
                <a16:creationId xmlns:a16="http://schemas.microsoft.com/office/drawing/2014/main" id="{E7F5E543-B786-491F-B834-40FF328A5EA1}"/>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0914E10D-3529-491B-AB47-B4CE9B34B75E}"/>
              </a:ext>
            </a:extLst>
          </p:cNvPr>
          <p:cNvSpPr>
            <a:spLocks noGrp="1"/>
          </p:cNvSpPr>
          <p:nvPr>
            <p:ph type="sldNum" sz="quarter" idx="12"/>
          </p:nvPr>
        </p:nvSpPr>
        <p:spPr/>
        <p:txBody>
          <a:bodyPr/>
          <a:lstStyle>
            <a:lvl1pPr>
              <a:defRPr/>
            </a:lvl1pPr>
          </a:lstStyle>
          <a:p>
            <a:pPr>
              <a:defRPr/>
            </a:pPr>
            <a:fld id="{52519593-A80A-4AF0-BB4B-1BD48C7F8CDC}" type="slidenum">
              <a:rPr lang="en-GB"/>
              <a:pPr>
                <a:defRPr/>
              </a:pPr>
              <a:t>‹#›</a:t>
            </a:fld>
            <a:endParaRPr lang="en-GB"/>
          </a:p>
        </p:txBody>
      </p:sp>
    </p:spTree>
    <p:extLst>
      <p:ext uri="{BB962C8B-B14F-4D97-AF65-F5344CB8AC3E}">
        <p14:creationId xmlns:p14="http://schemas.microsoft.com/office/powerpoint/2010/main" val="262570747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E7F900-CD05-46BB-B8CA-87589EDDF94E}"/>
              </a:ext>
            </a:extLst>
          </p:cNvPr>
          <p:cNvSpPr>
            <a:spLocks noGrp="1"/>
          </p:cNvSpPr>
          <p:nvPr>
            <p:ph type="dt" sz="half" idx="10"/>
          </p:nvPr>
        </p:nvSpPr>
        <p:spPr/>
        <p:txBody>
          <a:bodyPr/>
          <a:lstStyle>
            <a:lvl1pPr>
              <a:defRPr/>
            </a:lvl1pPr>
          </a:lstStyle>
          <a:p>
            <a:pPr>
              <a:defRPr/>
            </a:pPr>
            <a:fld id="{2A1CEC7E-8DB7-4070-B740-203593888640}" type="datetimeFigureOut">
              <a:rPr lang="en-GB"/>
              <a:pPr>
                <a:defRPr/>
              </a:pPr>
              <a:t>21/07/2021</a:t>
            </a:fld>
            <a:endParaRPr lang="en-GB"/>
          </a:p>
        </p:txBody>
      </p:sp>
      <p:sp>
        <p:nvSpPr>
          <p:cNvPr id="5" name="Footer Placeholder 4">
            <a:extLst>
              <a:ext uri="{FF2B5EF4-FFF2-40B4-BE49-F238E27FC236}">
                <a16:creationId xmlns:a16="http://schemas.microsoft.com/office/drawing/2014/main" id="{958573B1-B44A-44F6-80FF-6B61328F833C}"/>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7B4329E3-6DB8-4D4B-AEDB-624509BBFAA8}"/>
              </a:ext>
            </a:extLst>
          </p:cNvPr>
          <p:cNvSpPr>
            <a:spLocks noGrp="1"/>
          </p:cNvSpPr>
          <p:nvPr>
            <p:ph type="sldNum" sz="quarter" idx="12"/>
          </p:nvPr>
        </p:nvSpPr>
        <p:spPr/>
        <p:txBody>
          <a:bodyPr/>
          <a:lstStyle>
            <a:lvl1pPr>
              <a:defRPr/>
            </a:lvl1pPr>
          </a:lstStyle>
          <a:p>
            <a:pPr>
              <a:defRPr/>
            </a:pPr>
            <a:fld id="{82AD6509-7E8A-4201-A3A8-43B9D08AC7F9}" type="slidenum">
              <a:rPr lang="en-GB"/>
              <a:pPr>
                <a:defRPr/>
              </a:pPr>
              <a:t>‹#›</a:t>
            </a:fld>
            <a:endParaRPr lang="en-GB"/>
          </a:p>
        </p:txBody>
      </p:sp>
    </p:spTree>
    <p:extLst>
      <p:ext uri="{BB962C8B-B14F-4D97-AF65-F5344CB8AC3E}">
        <p14:creationId xmlns:p14="http://schemas.microsoft.com/office/powerpoint/2010/main" val="10818949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9CBA9F9-F55F-42C0-B28E-58AD0FBBBFE3}"/>
              </a:ext>
            </a:extLst>
          </p:cNvPr>
          <p:cNvSpPr>
            <a:spLocks noGrp="1"/>
          </p:cNvSpPr>
          <p:nvPr>
            <p:ph type="dt" sz="half" idx="10"/>
          </p:nvPr>
        </p:nvSpPr>
        <p:spPr/>
        <p:txBody>
          <a:bodyPr/>
          <a:lstStyle>
            <a:lvl1pPr>
              <a:defRPr/>
            </a:lvl1pPr>
          </a:lstStyle>
          <a:p>
            <a:pPr>
              <a:defRPr/>
            </a:pPr>
            <a:fld id="{8A686210-0E16-4580-ACF9-5FD7D9E86126}" type="datetimeFigureOut">
              <a:rPr lang="en-GB"/>
              <a:pPr>
                <a:defRPr/>
              </a:pPr>
              <a:t>21/07/2021</a:t>
            </a:fld>
            <a:endParaRPr lang="en-GB"/>
          </a:p>
        </p:txBody>
      </p:sp>
      <p:sp>
        <p:nvSpPr>
          <p:cNvPr id="5" name="Footer Placeholder 4">
            <a:extLst>
              <a:ext uri="{FF2B5EF4-FFF2-40B4-BE49-F238E27FC236}">
                <a16:creationId xmlns:a16="http://schemas.microsoft.com/office/drawing/2014/main" id="{492667AB-5CC2-470F-BE6B-5EF41FD5EF41}"/>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E34D5B91-9612-4480-866E-9A58473C7AEA}"/>
              </a:ext>
            </a:extLst>
          </p:cNvPr>
          <p:cNvSpPr>
            <a:spLocks noGrp="1"/>
          </p:cNvSpPr>
          <p:nvPr>
            <p:ph type="sldNum" sz="quarter" idx="12"/>
          </p:nvPr>
        </p:nvSpPr>
        <p:spPr/>
        <p:txBody>
          <a:bodyPr/>
          <a:lstStyle>
            <a:lvl1pPr>
              <a:defRPr/>
            </a:lvl1pPr>
          </a:lstStyle>
          <a:p>
            <a:pPr>
              <a:defRPr/>
            </a:pPr>
            <a:fld id="{2A9B8C81-DD40-46DA-8CA2-26CEC06EF0E4}" type="slidenum">
              <a:rPr lang="en-GB"/>
              <a:pPr>
                <a:defRPr/>
              </a:pPr>
              <a:t>‹#›</a:t>
            </a:fld>
            <a:endParaRPr lang="en-GB"/>
          </a:p>
        </p:txBody>
      </p:sp>
    </p:spTree>
    <p:extLst>
      <p:ext uri="{BB962C8B-B14F-4D97-AF65-F5344CB8AC3E}">
        <p14:creationId xmlns:p14="http://schemas.microsoft.com/office/powerpoint/2010/main" val="25353239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EF762F-C574-4795-AAED-3BD27A57CF7E}"/>
              </a:ext>
            </a:extLst>
          </p:cNvPr>
          <p:cNvSpPr>
            <a:spLocks noGrp="1"/>
          </p:cNvSpPr>
          <p:nvPr>
            <p:ph type="dt" sz="half" idx="10"/>
          </p:nvPr>
        </p:nvSpPr>
        <p:spPr/>
        <p:txBody>
          <a:bodyPr/>
          <a:lstStyle>
            <a:lvl1pPr>
              <a:defRPr/>
            </a:lvl1pPr>
          </a:lstStyle>
          <a:p>
            <a:pPr>
              <a:defRPr/>
            </a:pPr>
            <a:fld id="{6FB4F392-CF48-4598-815E-57366B12940A}" type="datetimeFigureOut">
              <a:rPr lang="en-GB"/>
              <a:pPr>
                <a:defRPr/>
              </a:pPr>
              <a:t>21/07/2021</a:t>
            </a:fld>
            <a:endParaRPr lang="en-GB"/>
          </a:p>
        </p:txBody>
      </p:sp>
      <p:sp>
        <p:nvSpPr>
          <p:cNvPr id="5" name="Footer Placeholder 4">
            <a:extLst>
              <a:ext uri="{FF2B5EF4-FFF2-40B4-BE49-F238E27FC236}">
                <a16:creationId xmlns:a16="http://schemas.microsoft.com/office/drawing/2014/main" id="{762F532F-59A8-40AE-90C6-F898BBEB2CC6}"/>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3E1149F0-F1A3-493D-8125-3E3F3B19CA6D}"/>
              </a:ext>
            </a:extLst>
          </p:cNvPr>
          <p:cNvSpPr>
            <a:spLocks noGrp="1"/>
          </p:cNvSpPr>
          <p:nvPr>
            <p:ph type="sldNum" sz="quarter" idx="12"/>
          </p:nvPr>
        </p:nvSpPr>
        <p:spPr/>
        <p:txBody>
          <a:bodyPr/>
          <a:lstStyle>
            <a:lvl1pPr>
              <a:defRPr/>
            </a:lvl1pPr>
          </a:lstStyle>
          <a:p>
            <a:pPr>
              <a:defRPr/>
            </a:pPr>
            <a:fld id="{CFD7E805-AE69-421B-811A-A4D52216FC4F}" type="slidenum">
              <a:rPr lang="en-GB"/>
              <a:pPr>
                <a:defRPr/>
              </a:pPr>
              <a:t>‹#›</a:t>
            </a:fld>
            <a:endParaRPr lang="en-GB"/>
          </a:p>
        </p:txBody>
      </p:sp>
    </p:spTree>
    <p:extLst>
      <p:ext uri="{BB962C8B-B14F-4D97-AF65-F5344CB8AC3E}">
        <p14:creationId xmlns:p14="http://schemas.microsoft.com/office/powerpoint/2010/main" val="260301512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3F5FD8-584C-4CB3-B348-9E43ABD5197F}"/>
              </a:ext>
            </a:extLst>
          </p:cNvPr>
          <p:cNvSpPr>
            <a:spLocks noGrp="1"/>
          </p:cNvSpPr>
          <p:nvPr>
            <p:ph type="dt" sz="half" idx="10"/>
          </p:nvPr>
        </p:nvSpPr>
        <p:spPr/>
        <p:txBody>
          <a:bodyPr/>
          <a:lstStyle>
            <a:lvl1pPr>
              <a:defRPr/>
            </a:lvl1pPr>
          </a:lstStyle>
          <a:p>
            <a:pPr>
              <a:defRPr/>
            </a:pPr>
            <a:fld id="{D9773313-E82B-4726-83E8-DDD1E9CDC6B2}" type="datetimeFigureOut">
              <a:rPr lang="en-GB"/>
              <a:pPr>
                <a:defRPr/>
              </a:pPr>
              <a:t>21/07/2021</a:t>
            </a:fld>
            <a:endParaRPr lang="en-GB"/>
          </a:p>
        </p:txBody>
      </p:sp>
      <p:sp>
        <p:nvSpPr>
          <p:cNvPr id="5" name="Footer Placeholder 4">
            <a:extLst>
              <a:ext uri="{FF2B5EF4-FFF2-40B4-BE49-F238E27FC236}">
                <a16:creationId xmlns:a16="http://schemas.microsoft.com/office/drawing/2014/main" id="{103BF070-AB05-415F-B55B-FA457173762B}"/>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414A2AE2-EFD2-487A-91BE-DDBC685B5BE0}"/>
              </a:ext>
            </a:extLst>
          </p:cNvPr>
          <p:cNvSpPr>
            <a:spLocks noGrp="1"/>
          </p:cNvSpPr>
          <p:nvPr>
            <p:ph type="sldNum" sz="quarter" idx="12"/>
          </p:nvPr>
        </p:nvSpPr>
        <p:spPr/>
        <p:txBody>
          <a:bodyPr/>
          <a:lstStyle>
            <a:lvl1pPr>
              <a:defRPr/>
            </a:lvl1pPr>
          </a:lstStyle>
          <a:p>
            <a:pPr>
              <a:defRPr/>
            </a:pPr>
            <a:fld id="{3386C518-D87F-483A-891D-DB0F7625274C}" type="slidenum">
              <a:rPr lang="en-GB"/>
              <a:pPr>
                <a:defRPr/>
              </a:pPr>
              <a:t>‹#›</a:t>
            </a:fld>
            <a:endParaRPr lang="en-GB"/>
          </a:p>
        </p:txBody>
      </p:sp>
    </p:spTree>
    <p:extLst>
      <p:ext uri="{BB962C8B-B14F-4D97-AF65-F5344CB8AC3E}">
        <p14:creationId xmlns:p14="http://schemas.microsoft.com/office/powerpoint/2010/main" val="389952514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a:extLst>
              <a:ext uri="{FF2B5EF4-FFF2-40B4-BE49-F238E27FC236}">
                <a16:creationId xmlns:a16="http://schemas.microsoft.com/office/drawing/2014/main" id="{B165FE88-0C8A-442A-858B-AEC6529A8B2B}"/>
              </a:ext>
            </a:extLst>
          </p:cNvPr>
          <p:cNvSpPr>
            <a:spLocks noGrp="1"/>
          </p:cNvSpPr>
          <p:nvPr>
            <p:ph type="dt" sz="half" idx="10"/>
          </p:nvPr>
        </p:nvSpPr>
        <p:spPr/>
        <p:txBody>
          <a:bodyPr/>
          <a:lstStyle>
            <a:lvl1pPr>
              <a:defRPr/>
            </a:lvl1pPr>
          </a:lstStyle>
          <a:p>
            <a:pPr>
              <a:defRPr/>
            </a:pPr>
            <a:fld id="{3E148F68-F9FA-4C73-94AA-9DBE42F59447}" type="datetimeFigureOut">
              <a:rPr lang="en-GB"/>
              <a:pPr>
                <a:defRPr/>
              </a:pPr>
              <a:t>21/07/2021</a:t>
            </a:fld>
            <a:endParaRPr lang="en-GB"/>
          </a:p>
        </p:txBody>
      </p:sp>
      <p:sp>
        <p:nvSpPr>
          <p:cNvPr id="6" name="Footer Placeholder 4">
            <a:extLst>
              <a:ext uri="{FF2B5EF4-FFF2-40B4-BE49-F238E27FC236}">
                <a16:creationId xmlns:a16="http://schemas.microsoft.com/office/drawing/2014/main" id="{8EAD0E1B-ED51-4BC3-98CF-2AC0611D6729}"/>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E50A644F-9C3C-4B0A-BA7A-DCB02E3F7698}"/>
              </a:ext>
            </a:extLst>
          </p:cNvPr>
          <p:cNvSpPr>
            <a:spLocks noGrp="1"/>
          </p:cNvSpPr>
          <p:nvPr>
            <p:ph type="sldNum" sz="quarter" idx="12"/>
          </p:nvPr>
        </p:nvSpPr>
        <p:spPr/>
        <p:txBody>
          <a:bodyPr/>
          <a:lstStyle>
            <a:lvl1pPr>
              <a:defRPr/>
            </a:lvl1pPr>
          </a:lstStyle>
          <a:p>
            <a:pPr>
              <a:defRPr/>
            </a:pPr>
            <a:fld id="{26F1F62A-96B5-42A2-AF6C-025912A70F29}" type="slidenum">
              <a:rPr lang="en-GB"/>
              <a:pPr>
                <a:defRPr/>
              </a:pPr>
              <a:t>‹#›</a:t>
            </a:fld>
            <a:endParaRPr lang="en-GB"/>
          </a:p>
        </p:txBody>
      </p:sp>
    </p:spTree>
    <p:extLst>
      <p:ext uri="{BB962C8B-B14F-4D97-AF65-F5344CB8AC3E}">
        <p14:creationId xmlns:p14="http://schemas.microsoft.com/office/powerpoint/2010/main" val="1943959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091741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a:extLst>
              <a:ext uri="{FF2B5EF4-FFF2-40B4-BE49-F238E27FC236}">
                <a16:creationId xmlns:a16="http://schemas.microsoft.com/office/drawing/2014/main" id="{678FF148-C0D1-4F55-96A5-A728E7D24237}"/>
              </a:ext>
            </a:extLst>
          </p:cNvPr>
          <p:cNvSpPr>
            <a:spLocks noGrp="1"/>
          </p:cNvSpPr>
          <p:nvPr>
            <p:ph type="dt" sz="half" idx="10"/>
          </p:nvPr>
        </p:nvSpPr>
        <p:spPr/>
        <p:txBody>
          <a:bodyPr/>
          <a:lstStyle>
            <a:lvl1pPr>
              <a:defRPr/>
            </a:lvl1pPr>
          </a:lstStyle>
          <a:p>
            <a:pPr>
              <a:defRPr/>
            </a:pPr>
            <a:fld id="{D9451DE7-1EAF-442B-844C-896994F61CD2}" type="datetimeFigureOut">
              <a:rPr lang="en-GB"/>
              <a:pPr>
                <a:defRPr/>
              </a:pPr>
              <a:t>21/07/2021</a:t>
            </a:fld>
            <a:endParaRPr lang="en-GB"/>
          </a:p>
        </p:txBody>
      </p:sp>
      <p:sp>
        <p:nvSpPr>
          <p:cNvPr id="8" name="Footer Placeholder 4">
            <a:extLst>
              <a:ext uri="{FF2B5EF4-FFF2-40B4-BE49-F238E27FC236}">
                <a16:creationId xmlns:a16="http://schemas.microsoft.com/office/drawing/2014/main" id="{E081B60C-1E0A-4F3E-89A8-53179AEA866A}"/>
              </a:ext>
            </a:extLst>
          </p:cNvPr>
          <p:cNvSpPr>
            <a:spLocks noGrp="1"/>
          </p:cNvSpPr>
          <p:nvPr>
            <p:ph type="ftr" sz="quarter" idx="11"/>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EE3B9BDE-8E57-43A5-BFA9-810AC459C054}"/>
              </a:ext>
            </a:extLst>
          </p:cNvPr>
          <p:cNvSpPr>
            <a:spLocks noGrp="1"/>
          </p:cNvSpPr>
          <p:nvPr>
            <p:ph type="sldNum" sz="quarter" idx="12"/>
          </p:nvPr>
        </p:nvSpPr>
        <p:spPr/>
        <p:txBody>
          <a:bodyPr/>
          <a:lstStyle>
            <a:lvl1pPr>
              <a:defRPr/>
            </a:lvl1pPr>
          </a:lstStyle>
          <a:p>
            <a:pPr>
              <a:defRPr/>
            </a:pPr>
            <a:fld id="{37BF71C3-82E1-4CC4-BFA8-04382D1618FB}" type="slidenum">
              <a:rPr lang="en-GB"/>
              <a:pPr>
                <a:defRPr/>
              </a:pPr>
              <a:t>‹#›</a:t>
            </a:fld>
            <a:endParaRPr lang="en-GB"/>
          </a:p>
        </p:txBody>
      </p:sp>
    </p:spTree>
    <p:extLst>
      <p:ext uri="{BB962C8B-B14F-4D97-AF65-F5344CB8AC3E}">
        <p14:creationId xmlns:p14="http://schemas.microsoft.com/office/powerpoint/2010/main" val="328151615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a:extLst>
              <a:ext uri="{FF2B5EF4-FFF2-40B4-BE49-F238E27FC236}">
                <a16:creationId xmlns:a16="http://schemas.microsoft.com/office/drawing/2014/main" id="{34D751F6-7EB4-4899-9321-94AD8C316BD6}"/>
              </a:ext>
            </a:extLst>
          </p:cNvPr>
          <p:cNvSpPr>
            <a:spLocks noGrp="1"/>
          </p:cNvSpPr>
          <p:nvPr>
            <p:ph type="dt" sz="half" idx="10"/>
          </p:nvPr>
        </p:nvSpPr>
        <p:spPr/>
        <p:txBody>
          <a:bodyPr/>
          <a:lstStyle>
            <a:lvl1pPr>
              <a:defRPr/>
            </a:lvl1pPr>
          </a:lstStyle>
          <a:p>
            <a:pPr>
              <a:defRPr/>
            </a:pPr>
            <a:fld id="{0F78529A-DBBC-40E4-85A2-0FB20B9CEFCE}" type="datetimeFigureOut">
              <a:rPr lang="en-GB"/>
              <a:pPr>
                <a:defRPr/>
              </a:pPr>
              <a:t>21/07/2021</a:t>
            </a:fld>
            <a:endParaRPr lang="en-GB"/>
          </a:p>
        </p:txBody>
      </p:sp>
      <p:sp>
        <p:nvSpPr>
          <p:cNvPr id="4" name="Footer Placeholder 4">
            <a:extLst>
              <a:ext uri="{FF2B5EF4-FFF2-40B4-BE49-F238E27FC236}">
                <a16:creationId xmlns:a16="http://schemas.microsoft.com/office/drawing/2014/main" id="{68D4EC28-76F6-4E61-BA00-571C4496E925}"/>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4957EB21-E514-4229-8622-3CE101F5B286}"/>
              </a:ext>
            </a:extLst>
          </p:cNvPr>
          <p:cNvSpPr>
            <a:spLocks noGrp="1"/>
          </p:cNvSpPr>
          <p:nvPr>
            <p:ph type="sldNum" sz="quarter" idx="12"/>
          </p:nvPr>
        </p:nvSpPr>
        <p:spPr/>
        <p:txBody>
          <a:bodyPr/>
          <a:lstStyle>
            <a:lvl1pPr>
              <a:defRPr/>
            </a:lvl1pPr>
          </a:lstStyle>
          <a:p>
            <a:pPr>
              <a:defRPr/>
            </a:pPr>
            <a:fld id="{1C6B77EC-FAEA-4DC7-A4EB-FA0A1820FA67}" type="slidenum">
              <a:rPr lang="en-GB"/>
              <a:pPr>
                <a:defRPr/>
              </a:pPr>
              <a:t>‹#›</a:t>
            </a:fld>
            <a:endParaRPr lang="en-GB"/>
          </a:p>
        </p:txBody>
      </p:sp>
    </p:spTree>
    <p:extLst>
      <p:ext uri="{BB962C8B-B14F-4D97-AF65-F5344CB8AC3E}">
        <p14:creationId xmlns:p14="http://schemas.microsoft.com/office/powerpoint/2010/main" val="151820935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D13A66F-EE5D-4244-A7CA-E7E8EB1EBDFA}"/>
              </a:ext>
            </a:extLst>
          </p:cNvPr>
          <p:cNvSpPr>
            <a:spLocks noGrp="1"/>
          </p:cNvSpPr>
          <p:nvPr>
            <p:ph type="dt" sz="half" idx="10"/>
          </p:nvPr>
        </p:nvSpPr>
        <p:spPr/>
        <p:txBody>
          <a:bodyPr/>
          <a:lstStyle>
            <a:lvl1pPr>
              <a:defRPr/>
            </a:lvl1pPr>
          </a:lstStyle>
          <a:p>
            <a:pPr>
              <a:defRPr/>
            </a:pPr>
            <a:fld id="{C42F00CB-7616-4EC9-984D-A1068D4CB2C0}" type="datetimeFigureOut">
              <a:rPr lang="en-GB"/>
              <a:pPr>
                <a:defRPr/>
              </a:pPr>
              <a:t>21/07/2021</a:t>
            </a:fld>
            <a:endParaRPr lang="en-GB"/>
          </a:p>
        </p:txBody>
      </p:sp>
      <p:sp>
        <p:nvSpPr>
          <p:cNvPr id="3" name="Footer Placeholder 4">
            <a:extLst>
              <a:ext uri="{FF2B5EF4-FFF2-40B4-BE49-F238E27FC236}">
                <a16:creationId xmlns:a16="http://schemas.microsoft.com/office/drawing/2014/main" id="{E88E70F8-B845-459C-9A92-51DF01934771}"/>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5">
            <a:extLst>
              <a:ext uri="{FF2B5EF4-FFF2-40B4-BE49-F238E27FC236}">
                <a16:creationId xmlns:a16="http://schemas.microsoft.com/office/drawing/2014/main" id="{0971BD5B-34AB-463E-99C7-D932ABCAF635}"/>
              </a:ext>
            </a:extLst>
          </p:cNvPr>
          <p:cNvSpPr>
            <a:spLocks noGrp="1"/>
          </p:cNvSpPr>
          <p:nvPr>
            <p:ph type="sldNum" sz="quarter" idx="12"/>
          </p:nvPr>
        </p:nvSpPr>
        <p:spPr/>
        <p:txBody>
          <a:bodyPr/>
          <a:lstStyle>
            <a:lvl1pPr>
              <a:defRPr/>
            </a:lvl1pPr>
          </a:lstStyle>
          <a:p>
            <a:pPr>
              <a:defRPr/>
            </a:pPr>
            <a:fld id="{586944B8-46E8-4F55-88D6-CCD1A26E13F6}" type="slidenum">
              <a:rPr lang="en-GB"/>
              <a:pPr>
                <a:defRPr/>
              </a:pPr>
              <a:t>‹#›</a:t>
            </a:fld>
            <a:endParaRPr lang="en-GB"/>
          </a:p>
        </p:txBody>
      </p:sp>
    </p:spTree>
    <p:extLst>
      <p:ext uri="{BB962C8B-B14F-4D97-AF65-F5344CB8AC3E}">
        <p14:creationId xmlns:p14="http://schemas.microsoft.com/office/powerpoint/2010/main" val="32123595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E1C4A0C1-2514-4D38-9E34-85FFAAF223FA}"/>
              </a:ext>
            </a:extLst>
          </p:cNvPr>
          <p:cNvSpPr>
            <a:spLocks noGrp="1"/>
          </p:cNvSpPr>
          <p:nvPr>
            <p:ph type="dt" sz="half" idx="10"/>
          </p:nvPr>
        </p:nvSpPr>
        <p:spPr/>
        <p:txBody>
          <a:bodyPr/>
          <a:lstStyle>
            <a:lvl1pPr>
              <a:defRPr/>
            </a:lvl1pPr>
          </a:lstStyle>
          <a:p>
            <a:pPr>
              <a:defRPr/>
            </a:pPr>
            <a:fld id="{B8216DB5-52FE-4CFD-8F8D-1A61A56964BB}" type="datetimeFigureOut">
              <a:rPr lang="en-GB"/>
              <a:pPr>
                <a:defRPr/>
              </a:pPr>
              <a:t>21/07/2021</a:t>
            </a:fld>
            <a:endParaRPr lang="en-GB"/>
          </a:p>
        </p:txBody>
      </p:sp>
      <p:sp>
        <p:nvSpPr>
          <p:cNvPr id="6" name="Footer Placeholder 4">
            <a:extLst>
              <a:ext uri="{FF2B5EF4-FFF2-40B4-BE49-F238E27FC236}">
                <a16:creationId xmlns:a16="http://schemas.microsoft.com/office/drawing/2014/main" id="{54C10438-3E02-4F47-94EF-826EA6236B62}"/>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A306B4C2-C260-43DA-8E34-A9202AFCB062}"/>
              </a:ext>
            </a:extLst>
          </p:cNvPr>
          <p:cNvSpPr>
            <a:spLocks noGrp="1"/>
          </p:cNvSpPr>
          <p:nvPr>
            <p:ph type="sldNum" sz="quarter" idx="12"/>
          </p:nvPr>
        </p:nvSpPr>
        <p:spPr/>
        <p:txBody>
          <a:bodyPr/>
          <a:lstStyle>
            <a:lvl1pPr>
              <a:defRPr/>
            </a:lvl1pPr>
          </a:lstStyle>
          <a:p>
            <a:pPr>
              <a:defRPr/>
            </a:pPr>
            <a:fld id="{E7358440-7F6F-4719-AAE5-EE0BEB7ABF16}" type="slidenum">
              <a:rPr lang="en-GB"/>
              <a:pPr>
                <a:defRPr/>
              </a:pPr>
              <a:t>‹#›</a:t>
            </a:fld>
            <a:endParaRPr lang="en-GB"/>
          </a:p>
        </p:txBody>
      </p:sp>
    </p:spTree>
    <p:extLst>
      <p:ext uri="{BB962C8B-B14F-4D97-AF65-F5344CB8AC3E}">
        <p14:creationId xmlns:p14="http://schemas.microsoft.com/office/powerpoint/2010/main" val="10165650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GB"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0E15A877-E369-4447-B7B0-3941E2179E95}"/>
              </a:ext>
            </a:extLst>
          </p:cNvPr>
          <p:cNvSpPr>
            <a:spLocks noGrp="1"/>
          </p:cNvSpPr>
          <p:nvPr>
            <p:ph type="dt" sz="half" idx="10"/>
          </p:nvPr>
        </p:nvSpPr>
        <p:spPr/>
        <p:txBody>
          <a:bodyPr/>
          <a:lstStyle>
            <a:lvl1pPr>
              <a:defRPr/>
            </a:lvl1pPr>
          </a:lstStyle>
          <a:p>
            <a:pPr>
              <a:defRPr/>
            </a:pPr>
            <a:fld id="{DB346D9B-4281-4585-B17C-0901FFA5D3B6}" type="datetimeFigureOut">
              <a:rPr lang="en-GB"/>
              <a:pPr>
                <a:defRPr/>
              </a:pPr>
              <a:t>21/07/2021</a:t>
            </a:fld>
            <a:endParaRPr lang="en-GB"/>
          </a:p>
        </p:txBody>
      </p:sp>
      <p:sp>
        <p:nvSpPr>
          <p:cNvPr id="6" name="Footer Placeholder 4">
            <a:extLst>
              <a:ext uri="{FF2B5EF4-FFF2-40B4-BE49-F238E27FC236}">
                <a16:creationId xmlns:a16="http://schemas.microsoft.com/office/drawing/2014/main" id="{86FD195A-8BEE-4DEB-B129-31640EA703AC}"/>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762F981C-F554-4602-B48B-72D1A46BFC8B}"/>
              </a:ext>
            </a:extLst>
          </p:cNvPr>
          <p:cNvSpPr>
            <a:spLocks noGrp="1"/>
          </p:cNvSpPr>
          <p:nvPr>
            <p:ph type="sldNum" sz="quarter" idx="12"/>
          </p:nvPr>
        </p:nvSpPr>
        <p:spPr/>
        <p:txBody>
          <a:bodyPr/>
          <a:lstStyle>
            <a:lvl1pPr>
              <a:defRPr/>
            </a:lvl1pPr>
          </a:lstStyle>
          <a:p>
            <a:pPr>
              <a:defRPr/>
            </a:pPr>
            <a:fld id="{04994ED5-5B37-4AB4-B9FA-4C488DEAF7B6}" type="slidenum">
              <a:rPr lang="en-GB"/>
              <a:pPr>
                <a:defRPr/>
              </a:pPr>
              <a:t>‹#›</a:t>
            </a:fld>
            <a:endParaRPr lang="en-GB"/>
          </a:p>
        </p:txBody>
      </p:sp>
    </p:spTree>
    <p:extLst>
      <p:ext uri="{BB962C8B-B14F-4D97-AF65-F5344CB8AC3E}">
        <p14:creationId xmlns:p14="http://schemas.microsoft.com/office/powerpoint/2010/main" val="204890533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E07FAE9-888B-458A-89DE-F55124BE4303}"/>
              </a:ext>
            </a:extLst>
          </p:cNvPr>
          <p:cNvSpPr>
            <a:spLocks noGrp="1"/>
          </p:cNvSpPr>
          <p:nvPr>
            <p:ph type="dt" sz="half" idx="10"/>
          </p:nvPr>
        </p:nvSpPr>
        <p:spPr/>
        <p:txBody>
          <a:bodyPr/>
          <a:lstStyle>
            <a:lvl1pPr>
              <a:defRPr/>
            </a:lvl1pPr>
          </a:lstStyle>
          <a:p>
            <a:pPr>
              <a:defRPr/>
            </a:pPr>
            <a:fld id="{00849A89-F8B1-4BA4-A5CE-36E970F94E06}" type="datetimeFigureOut">
              <a:rPr lang="en-GB"/>
              <a:pPr>
                <a:defRPr/>
              </a:pPr>
              <a:t>21/07/2021</a:t>
            </a:fld>
            <a:endParaRPr lang="en-GB"/>
          </a:p>
        </p:txBody>
      </p:sp>
      <p:sp>
        <p:nvSpPr>
          <p:cNvPr id="5" name="Footer Placeholder 4">
            <a:extLst>
              <a:ext uri="{FF2B5EF4-FFF2-40B4-BE49-F238E27FC236}">
                <a16:creationId xmlns:a16="http://schemas.microsoft.com/office/drawing/2014/main" id="{EC561776-8D2A-490A-A751-2D54E2C3C9A4}"/>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6C7F5C62-21F4-4244-951A-EBF7D3287C18}"/>
              </a:ext>
            </a:extLst>
          </p:cNvPr>
          <p:cNvSpPr>
            <a:spLocks noGrp="1"/>
          </p:cNvSpPr>
          <p:nvPr>
            <p:ph type="sldNum" sz="quarter" idx="12"/>
          </p:nvPr>
        </p:nvSpPr>
        <p:spPr/>
        <p:txBody>
          <a:bodyPr/>
          <a:lstStyle>
            <a:lvl1pPr>
              <a:defRPr/>
            </a:lvl1pPr>
          </a:lstStyle>
          <a:p>
            <a:pPr>
              <a:defRPr/>
            </a:pPr>
            <a:fld id="{A4615223-30D7-4955-9380-C0662DD28C49}" type="slidenum">
              <a:rPr lang="en-GB"/>
              <a:pPr>
                <a:defRPr/>
              </a:pPr>
              <a:t>‹#›</a:t>
            </a:fld>
            <a:endParaRPr lang="en-GB"/>
          </a:p>
        </p:txBody>
      </p:sp>
    </p:spTree>
    <p:extLst>
      <p:ext uri="{BB962C8B-B14F-4D97-AF65-F5344CB8AC3E}">
        <p14:creationId xmlns:p14="http://schemas.microsoft.com/office/powerpoint/2010/main" val="198702475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B4A7B83-6071-4A96-8D3C-9859557702E9}"/>
              </a:ext>
            </a:extLst>
          </p:cNvPr>
          <p:cNvSpPr>
            <a:spLocks noGrp="1"/>
          </p:cNvSpPr>
          <p:nvPr>
            <p:ph type="dt" sz="half" idx="10"/>
          </p:nvPr>
        </p:nvSpPr>
        <p:spPr/>
        <p:txBody>
          <a:bodyPr/>
          <a:lstStyle>
            <a:lvl1pPr>
              <a:defRPr/>
            </a:lvl1pPr>
          </a:lstStyle>
          <a:p>
            <a:pPr>
              <a:defRPr/>
            </a:pPr>
            <a:fld id="{E6791A2C-2BA0-472D-86E7-C892967FDD50}" type="datetimeFigureOut">
              <a:rPr lang="en-GB"/>
              <a:pPr>
                <a:defRPr/>
              </a:pPr>
              <a:t>21/07/2021</a:t>
            </a:fld>
            <a:endParaRPr lang="en-GB"/>
          </a:p>
        </p:txBody>
      </p:sp>
      <p:sp>
        <p:nvSpPr>
          <p:cNvPr id="5" name="Footer Placeholder 4">
            <a:extLst>
              <a:ext uri="{FF2B5EF4-FFF2-40B4-BE49-F238E27FC236}">
                <a16:creationId xmlns:a16="http://schemas.microsoft.com/office/drawing/2014/main" id="{194E6FDC-0D01-4097-AA7A-AAC48E6DC76C}"/>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75B1C032-18CA-4282-97DA-94E71964EC62}"/>
              </a:ext>
            </a:extLst>
          </p:cNvPr>
          <p:cNvSpPr>
            <a:spLocks noGrp="1"/>
          </p:cNvSpPr>
          <p:nvPr>
            <p:ph type="sldNum" sz="quarter" idx="12"/>
          </p:nvPr>
        </p:nvSpPr>
        <p:spPr/>
        <p:txBody>
          <a:bodyPr/>
          <a:lstStyle>
            <a:lvl1pPr>
              <a:defRPr/>
            </a:lvl1pPr>
          </a:lstStyle>
          <a:p>
            <a:pPr>
              <a:defRPr/>
            </a:pPr>
            <a:fld id="{31E058D8-FC07-4587-A665-78417C0FD64C}" type="slidenum">
              <a:rPr lang="en-GB"/>
              <a:pPr>
                <a:defRPr/>
              </a:pPr>
              <a:t>‹#›</a:t>
            </a:fld>
            <a:endParaRPr lang="en-GB"/>
          </a:p>
        </p:txBody>
      </p:sp>
    </p:spTree>
    <p:extLst>
      <p:ext uri="{BB962C8B-B14F-4D97-AF65-F5344CB8AC3E}">
        <p14:creationId xmlns:p14="http://schemas.microsoft.com/office/powerpoint/2010/main" val="301418889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9F06A81-DEE8-42BF-A077-F85837E1FD04}"/>
              </a:ext>
            </a:extLst>
          </p:cNvPr>
          <p:cNvSpPr>
            <a:spLocks noGrp="1"/>
          </p:cNvSpPr>
          <p:nvPr>
            <p:ph type="dt" sz="half" idx="10"/>
          </p:nvPr>
        </p:nvSpPr>
        <p:spPr/>
        <p:txBody>
          <a:bodyPr/>
          <a:lstStyle>
            <a:lvl1pPr>
              <a:defRPr/>
            </a:lvl1pPr>
          </a:lstStyle>
          <a:p>
            <a:pPr>
              <a:defRPr/>
            </a:pPr>
            <a:fld id="{480A4C82-8DF1-4032-90EE-301E66B6AEBA}" type="datetimeFigureOut">
              <a:rPr lang="en-US"/>
              <a:pPr>
                <a:defRPr/>
              </a:pPr>
              <a:t>7/21/2021</a:t>
            </a:fld>
            <a:endParaRPr lang="en-US"/>
          </a:p>
        </p:txBody>
      </p:sp>
      <p:sp>
        <p:nvSpPr>
          <p:cNvPr id="5" name="Footer Placeholder 4">
            <a:extLst>
              <a:ext uri="{FF2B5EF4-FFF2-40B4-BE49-F238E27FC236}">
                <a16:creationId xmlns:a16="http://schemas.microsoft.com/office/drawing/2014/main" id="{733D5135-F265-47C8-B62C-2177599E388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475F626-DBC2-4B19-BA91-CE5320991B64}"/>
              </a:ext>
            </a:extLst>
          </p:cNvPr>
          <p:cNvSpPr>
            <a:spLocks noGrp="1"/>
          </p:cNvSpPr>
          <p:nvPr>
            <p:ph type="sldNum" sz="quarter" idx="12"/>
          </p:nvPr>
        </p:nvSpPr>
        <p:spPr/>
        <p:txBody>
          <a:bodyPr/>
          <a:lstStyle>
            <a:lvl1pPr>
              <a:defRPr/>
            </a:lvl1pPr>
          </a:lstStyle>
          <a:p>
            <a:pPr>
              <a:defRPr/>
            </a:pPr>
            <a:fld id="{D0BD1064-FB20-4533-AD98-35B915D5F87E}" type="slidenum">
              <a:rPr lang="en-US"/>
              <a:pPr>
                <a:defRPr/>
              </a:pPr>
              <a:t>‹#›</a:t>
            </a:fld>
            <a:endParaRPr lang="en-US"/>
          </a:p>
        </p:txBody>
      </p:sp>
    </p:spTree>
    <p:extLst>
      <p:ext uri="{BB962C8B-B14F-4D97-AF65-F5344CB8AC3E}">
        <p14:creationId xmlns:p14="http://schemas.microsoft.com/office/powerpoint/2010/main" val="239430380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7D0E422-DAC2-468B-8ECA-799F8B5D29DE}"/>
              </a:ext>
            </a:extLst>
          </p:cNvPr>
          <p:cNvSpPr>
            <a:spLocks noGrp="1"/>
          </p:cNvSpPr>
          <p:nvPr>
            <p:ph type="dt" sz="half" idx="10"/>
          </p:nvPr>
        </p:nvSpPr>
        <p:spPr/>
        <p:txBody>
          <a:bodyPr/>
          <a:lstStyle>
            <a:lvl1pPr>
              <a:defRPr/>
            </a:lvl1pPr>
          </a:lstStyle>
          <a:p>
            <a:pPr>
              <a:defRPr/>
            </a:pPr>
            <a:fld id="{0E970F0F-4688-4A67-A17D-52B606E5C10D}" type="datetimeFigureOut">
              <a:rPr lang="en-US"/>
              <a:pPr>
                <a:defRPr/>
              </a:pPr>
              <a:t>7/21/2021</a:t>
            </a:fld>
            <a:endParaRPr lang="en-US"/>
          </a:p>
        </p:txBody>
      </p:sp>
      <p:sp>
        <p:nvSpPr>
          <p:cNvPr id="5" name="Footer Placeholder 4">
            <a:extLst>
              <a:ext uri="{FF2B5EF4-FFF2-40B4-BE49-F238E27FC236}">
                <a16:creationId xmlns:a16="http://schemas.microsoft.com/office/drawing/2014/main" id="{42D84E4E-E75F-4E82-B5F5-D0D9D29BF63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163E8D3-2B0F-42BE-9AB2-024593E6005B}"/>
              </a:ext>
            </a:extLst>
          </p:cNvPr>
          <p:cNvSpPr>
            <a:spLocks noGrp="1"/>
          </p:cNvSpPr>
          <p:nvPr>
            <p:ph type="sldNum" sz="quarter" idx="12"/>
          </p:nvPr>
        </p:nvSpPr>
        <p:spPr/>
        <p:txBody>
          <a:bodyPr/>
          <a:lstStyle>
            <a:lvl1pPr>
              <a:defRPr/>
            </a:lvl1pPr>
          </a:lstStyle>
          <a:p>
            <a:pPr>
              <a:defRPr/>
            </a:pPr>
            <a:fld id="{A2282530-DCC8-41A3-B5EA-A01909F603C9}" type="slidenum">
              <a:rPr lang="en-US"/>
              <a:pPr>
                <a:defRPr/>
              </a:pPr>
              <a:t>‹#›</a:t>
            </a:fld>
            <a:endParaRPr lang="en-US"/>
          </a:p>
        </p:txBody>
      </p:sp>
    </p:spTree>
    <p:extLst>
      <p:ext uri="{BB962C8B-B14F-4D97-AF65-F5344CB8AC3E}">
        <p14:creationId xmlns:p14="http://schemas.microsoft.com/office/powerpoint/2010/main" val="1570919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11CBBD-3101-42CB-A6A7-59D1913AABE3}"/>
              </a:ext>
            </a:extLst>
          </p:cNvPr>
          <p:cNvSpPr>
            <a:spLocks noGrp="1"/>
          </p:cNvSpPr>
          <p:nvPr>
            <p:ph type="dt" sz="half" idx="10"/>
          </p:nvPr>
        </p:nvSpPr>
        <p:spPr/>
        <p:txBody>
          <a:bodyPr/>
          <a:lstStyle>
            <a:lvl1pPr>
              <a:defRPr/>
            </a:lvl1pPr>
          </a:lstStyle>
          <a:p>
            <a:pPr>
              <a:defRPr/>
            </a:pPr>
            <a:fld id="{F18557F3-44C5-46C7-A9D1-5C740385D0CE}" type="datetimeFigureOut">
              <a:rPr lang="en-US"/>
              <a:pPr>
                <a:defRPr/>
              </a:pPr>
              <a:t>7/21/2021</a:t>
            </a:fld>
            <a:endParaRPr lang="en-US"/>
          </a:p>
        </p:txBody>
      </p:sp>
      <p:sp>
        <p:nvSpPr>
          <p:cNvPr id="5" name="Footer Placeholder 4">
            <a:extLst>
              <a:ext uri="{FF2B5EF4-FFF2-40B4-BE49-F238E27FC236}">
                <a16:creationId xmlns:a16="http://schemas.microsoft.com/office/drawing/2014/main" id="{ADB43402-220E-46F3-8308-C378E06C976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6017F5C-840E-427B-B6B5-B02155E99ED4}"/>
              </a:ext>
            </a:extLst>
          </p:cNvPr>
          <p:cNvSpPr>
            <a:spLocks noGrp="1"/>
          </p:cNvSpPr>
          <p:nvPr>
            <p:ph type="sldNum" sz="quarter" idx="12"/>
          </p:nvPr>
        </p:nvSpPr>
        <p:spPr/>
        <p:txBody>
          <a:bodyPr/>
          <a:lstStyle>
            <a:lvl1pPr>
              <a:defRPr/>
            </a:lvl1pPr>
          </a:lstStyle>
          <a:p>
            <a:pPr>
              <a:defRPr/>
            </a:pPr>
            <a:fld id="{23893C01-48BA-4D87-9D0E-2B48D2B6C14C}" type="slidenum">
              <a:rPr lang="en-US"/>
              <a:pPr>
                <a:defRPr/>
              </a:pPr>
              <a:t>‹#›</a:t>
            </a:fld>
            <a:endParaRPr lang="en-US"/>
          </a:p>
        </p:txBody>
      </p:sp>
    </p:spTree>
    <p:extLst>
      <p:ext uri="{BB962C8B-B14F-4D97-AF65-F5344CB8AC3E}">
        <p14:creationId xmlns:p14="http://schemas.microsoft.com/office/powerpoint/2010/main" val="2841754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8008107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37C94B5D-6D73-4EEF-A9FB-9BEA27200474}"/>
              </a:ext>
            </a:extLst>
          </p:cNvPr>
          <p:cNvSpPr>
            <a:spLocks noGrp="1"/>
          </p:cNvSpPr>
          <p:nvPr>
            <p:ph type="dt" sz="half" idx="10"/>
          </p:nvPr>
        </p:nvSpPr>
        <p:spPr/>
        <p:txBody>
          <a:bodyPr/>
          <a:lstStyle>
            <a:lvl1pPr>
              <a:defRPr/>
            </a:lvl1pPr>
          </a:lstStyle>
          <a:p>
            <a:pPr>
              <a:defRPr/>
            </a:pPr>
            <a:fld id="{8D723218-64E2-4765-890B-C0DC28B3293E}" type="datetimeFigureOut">
              <a:rPr lang="en-US"/>
              <a:pPr>
                <a:defRPr/>
              </a:pPr>
              <a:t>7/21/2021</a:t>
            </a:fld>
            <a:endParaRPr lang="en-US"/>
          </a:p>
        </p:txBody>
      </p:sp>
      <p:sp>
        <p:nvSpPr>
          <p:cNvPr id="6" name="Footer Placeholder 4">
            <a:extLst>
              <a:ext uri="{FF2B5EF4-FFF2-40B4-BE49-F238E27FC236}">
                <a16:creationId xmlns:a16="http://schemas.microsoft.com/office/drawing/2014/main" id="{EBAC46AB-D9B3-432C-8DE8-CC529C5EBE5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C4151EC-B6EF-407A-89CF-C2F546ED8BE4}"/>
              </a:ext>
            </a:extLst>
          </p:cNvPr>
          <p:cNvSpPr>
            <a:spLocks noGrp="1"/>
          </p:cNvSpPr>
          <p:nvPr>
            <p:ph type="sldNum" sz="quarter" idx="12"/>
          </p:nvPr>
        </p:nvSpPr>
        <p:spPr/>
        <p:txBody>
          <a:bodyPr/>
          <a:lstStyle>
            <a:lvl1pPr>
              <a:defRPr/>
            </a:lvl1pPr>
          </a:lstStyle>
          <a:p>
            <a:pPr>
              <a:defRPr/>
            </a:pPr>
            <a:fld id="{B567101E-1C18-420F-9CC8-0F4EE9CF10F1}" type="slidenum">
              <a:rPr lang="en-US"/>
              <a:pPr>
                <a:defRPr/>
              </a:pPr>
              <a:t>‹#›</a:t>
            </a:fld>
            <a:endParaRPr lang="en-US"/>
          </a:p>
        </p:txBody>
      </p:sp>
    </p:spTree>
    <p:extLst>
      <p:ext uri="{BB962C8B-B14F-4D97-AF65-F5344CB8AC3E}">
        <p14:creationId xmlns:p14="http://schemas.microsoft.com/office/powerpoint/2010/main" val="271658129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CDA6E23B-A2EC-4789-B8D6-529D80B3FE95}"/>
              </a:ext>
            </a:extLst>
          </p:cNvPr>
          <p:cNvSpPr>
            <a:spLocks noGrp="1"/>
          </p:cNvSpPr>
          <p:nvPr>
            <p:ph type="dt" sz="half" idx="10"/>
          </p:nvPr>
        </p:nvSpPr>
        <p:spPr/>
        <p:txBody>
          <a:bodyPr/>
          <a:lstStyle>
            <a:lvl1pPr>
              <a:defRPr/>
            </a:lvl1pPr>
          </a:lstStyle>
          <a:p>
            <a:pPr>
              <a:defRPr/>
            </a:pPr>
            <a:fld id="{70DEEAAD-43EA-4F7B-A7A1-AF52FCBDA0A1}" type="datetimeFigureOut">
              <a:rPr lang="en-US"/>
              <a:pPr>
                <a:defRPr/>
              </a:pPr>
              <a:t>7/21/2021</a:t>
            </a:fld>
            <a:endParaRPr lang="en-US"/>
          </a:p>
        </p:txBody>
      </p:sp>
      <p:sp>
        <p:nvSpPr>
          <p:cNvPr id="8" name="Footer Placeholder 4">
            <a:extLst>
              <a:ext uri="{FF2B5EF4-FFF2-40B4-BE49-F238E27FC236}">
                <a16:creationId xmlns:a16="http://schemas.microsoft.com/office/drawing/2014/main" id="{6A8BAD35-57F7-4A90-A110-05248C6F9D79}"/>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64A37515-3510-4A0C-92EC-592AD3D302F8}"/>
              </a:ext>
            </a:extLst>
          </p:cNvPr>
          <p:cNvSpPr>
            <a:spLocks noGrp="1"/>
          </p:cNvSpPr>
          <p:nvPr>
            <p:ph type="sldNum" sz="quarter" idx="12"/>
          </p:nvPr>
        </p:nvSpPr>
        <p:spPr/>
        <p:txBody>
          <a:bodyPr/>
          <a:lstStyle>
            <a:lvl1pPr>
              <a:defRPr/>
            </a:lvl1pPr>
          </a:lstStyle>
          <a:p>
            <a:pPr>
              <a:defRPr/>
            </a:pPr>
            <a:fld id="{DF8510F5-4DCB-4D08-B10E-5DB779B03104}" type="slidenum">
              <a:rPr lang="en-US"/>
              <a:pPr>
                <a:defRPr/>
              </a:pPr>
              <a:t>‹#›</a:t>
            </a:fld>
            <a:endParaRPr lang="en-US"/>
          </a:p>
        </p:txBody>
      </p:sp>
    </p:spTree>
    <p:extLst>
      <p:ext uri="{BB962C8B-B14F-4D97-AF65-F5344CB8AC3E}">
        <p14:creationId xmlns:p14="http://schemas.microsoft.com/office/powerpoint/2010/main" val="233804666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2C0F63E4-E760-488D-AE70-83CF621BB707}"/>
              </a:ext>
            </a:extLst>
          </p:cNvPr>
          <p:cNvSpPr>
            <a:spLocks noGrp="1"/>
          </p:cNvSpPr>
          <p:nvPr>
            <p:ph type="dt" sz="half" idx="10"/>
          </p:nvPr>
        </p:nvSpPr>
        <p:spPr/>
        <p:txBody>
          <a:bodyPr/>
          <a:lstStyle>
            <a:lvl1pPr>
              <a:defRPr/>
            </a:lvl1pPr>
          </a:lstStyle>
          <a:p>
            <a:pPr>
              <a:defRPr/>
            </a:pPr>
            <a:fld id="{6EE6338B-E715-4C1F-9149-AFFD993E9361}" type="datetimeFigureOut">
              <a:rPr lang="en-US"/>
              <a:pPr>
                <a:defRPr/>
              </a:pPr>
              <a:t>7/21/2021</a:t>
            </a:fld>
            <a:endParaRPr lang="en-US"/>
          </a:p>
        </p:txBody>
      </p:sp>
      <p:sp>
        <p:nvSpPr>
          <p:cNvPr id="4" name="Footer Placeholder 4">
            <a:extLst>
              <a:ext uri="{FF2B5EF4-FFF2-40B4-BE49-F238E27FC236}">
                <a16:creationId xmlns:a16="http://schemas.microsoft.com/office/drawing/2014/main" id="{E718FEBC-C66D-402E-88CA-1564E2EF10E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928873CB-9662-4648-8504-81645497D3A5}"/>
              </a:ext>
            </a:extLst>
          </p:cNvPr>
          <p:cNvSpPr>
            <a:spLocks noGrp="1"/>
          </p:cNvSpPr>
          <p:nvPr>
            <p:ph type="sldNum" sz="quarter" idx="12"/>
          </p:nvPr>
        </p:nvSpPr>
        <p:spPr/>
        <p:txBody>
          <a:bodyPr/>
          <a:lstStyle>
            <a:lvl1pPr>
              <a:defRPr/>
            </a:lvl1pPr>
          </a:lstStyle>
          <a:p>
            <a:pPr>
              <a:defRPr/>
            </a:pPr>
            <a:fld id="{60A145B2-39CB-493C-A5AC-A835A14FDF08}" type="slidenum">
              <a:rPr lang="en-US"/>
              <a:pPr>
                <a:defRPr/>
              </a:pPr>
              <a:t>‹#›</a:t>
            </a:fld>
            <a:endParaRPr lang="en-US"/>
          </a:p>
        </p:txBody>
      </p:sp>
    </p:spTree>
    <p:extLst>
      <p:ext uri="{BB962C8B-B14F-4D97-AF65-F5344CB8AC3E}">
        <p14:creationId xmlns:p14="http://schemas.microsoft.com/office/powerpoint/2010/main" val="108895980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0E9E1CE-C752-4A6D-AB0B-CBA3EDC4720C}"/>
              </a:ext>
            </a:extLst>
          </p:cNvPr>
          <p:cNvSpPr>
            <a:spLocks noGrp="1"/>
          </p:cNvSpPr>
          <p:nvPr>
            <p:ph type="dt" sz="half" idx="10"/>
          </p:nvPr>
        </p:nvSpPr>
        <p:spPr/>
        <p:txBody>
          <a:bodyPr/>
          <a:lstStyle>
            <a:lvl1pPr>
              <a:defRPr/>
            </a:lvl1pPr>
          </a:lstStyle>
          <a:p>
            <a:pPr>
              <a:defRPr/>
            </a:pPr>
            <a:fld id="{3801B85F-B55D-4202-8788-8A4467513CAC}" type="datetimeFigureOut">
              <a:rPr lang="en-US"/>
              <a:pPr>
                <a:defRPr/>
              </a:pPr>
              <a:t>7/21/2021</a:t>
            </a:fld>
            <a:endParaRPr lang="en-US"/>
          </a:p>
        </p:txBody>
      </p:sp>
      <p:sp>
        <p:nvSpPr>
          <p:cNvPr id="3" name="Footer Placeholder 4">
            <a:extLst>
              <a:ext uri="{FF2B5EF4-FFF2-40B4-BE49-F238E27FC236}">
                <a16:creationId xmlns:a16="http://schemas.microsoft.com/office/drawing/2014/main" id="{BCAD792A-14B1-42BB-ADD6-4F2E5F7C14B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97505C2C-E058-4FEA-A628-4296A21F88C9}"/>
              </a:ext>
            </a:extLst>
          </p:cNvPr>
          <p:cNvSpPr>
            <a:spLocks noGrp="1"/>
          </p:cNvSpPr>
          <p:nvPr>
            <p:ph type="sldNum" sz="quarter" idx="12"/>
          </p:nvPr>
        </p:nvSpPr>
        <p:spPr/>
        <p:txBody>
          <a:bodyPr/>
          <a:lstStyle>
            <a:lvl1pPr>
              <a:defRPr/>
            </a:lvl1pPr>
          </a:lstStyle>
          <a:p>
            <a:pPr>
              <a:defRPr/>
            </a:pPr>
            <a:fld id="{A182277F-5804-42DB-898C-B56C0C592117}" type="slidenum">
              <a:rPr lang="en-US"/>
              <a:pPr>
                <a:defRPr/>
              </a:pPr>
              <a:t>‹#›</a:t>
            </a:fld>
            <a:endParaRPr lang="en-US"/>
          </a:p>
        </p:txBody>
      </p:sp>
    </p:spTree>
    <p:extLst>
      <p:ext uri="{BB962C8B-B14F-4D97-AF65-F5344CB8AC3E}">
        <p14:creationId xmlns:p14="http://schemas.microsoft.com/office/powerpoint/2010/main" val="12436935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3F92BA54-2202-45EA-BF7B-7A52004CFDD8}"/>
              </a:ext>
            </a:extLst>
          </p:cNvPr>
          <p:cNvSpPr>
            <a:spLocks noGrp="1"/>
          </p:cNvSpPr>
          <p:nvPr>
            <p:ph type="dt" sz="half" idx="10"/>
          </p:nvPr>
        </p:nvSpPr>
        <p:spPr/>
        <p:txBody>
          <a:bodyPr/>
          <a:lstStyle>
            <a:lvl1pPr>
              <a:defRPr/>
            </a:lvl1pPr>
          </a:lstStyle>
          <a:p>
            <a:pPr>
              <a:defRPr/>
            </a:pPr>
            <a:fld id="{786AC3F3-8561-42F2-8D5E-645F39EA4E5D}" type="datetimeFigureOut">
              <a:rPr lang="en-US"/>
              <a:pPr>
                <a:defRPr/>
              </a:pPr>
              <a:t>7/21/2021</a:t>
            </a:fld>
            <a:endParaRPr lang="en-US"/>
          </a:p>
        </p:txBody>
      </p:sp>
      <p:sp>
        <p:nvSpPr>
          <p:cNvPr id="6" name="Footer Placeholder 4">
            <a:extLst>
              <a:ext uri="{FF2B5EF4-FFF2-40B4-BE49-F238E27FC236}">
                <a16:creationId xmlns:a16="http://schemas.microsoft.com/office/drawing/2014/main" id="{152D297A-BF62-4AFD-9D18-21293B796BA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B88C501-5271-46FC-975F-46D7635A8D7E}"/>
              </a:ext>
            </a:extLst>
          </p:cNvPr>
          <p:cNvSpPr>
            <a:spLocks noGrp="1"/>
          </p:cNvSpPr>
          <p:nvPr>
            <p:ph type="sldNum" sz="quarter" idx="12"/>
          </p:nvPr>
        </p:nvSpPr>
        <p:spPr/>
        <p:txBody>
          <a:bodyPr/>
          <a:lstStyle>
            <a:lvl1pPr>
              <a:defRPr/>
            </a:lvl1pPr>
          </a:lstStyle>
          <a:p>
            <a:pPr>
              <a:defRPr/>
            </a:pPr>
            <a:fld id="{A2187CAE-8F3F-4424-815C-9F228A141592}" type="slidenum">
              <a:rPr lang="en-US"/>
              <a:pPr>
                <a:defRPr/>
              </a:pPr>
              <a:t>‹#›</a:t>
            </a:fld>
            <a:endParaRPr lang="en-US"/>
          </a:p>
        </p:txBody>
      </p:sp>
    </p:spTree>
    <p:extLst>
      <p:ext uri="{BB962C8B-B14F-4D97-AF65-F5344CB8AC3E}">
        <p14:creationId xmlns:p14="http://schemas.microsoft.com/office/powerpoint/2010/main" val="335682177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03A84DF0-FDC7-430C-9323-8061E3690856}"/>
              </a:ext>
            </a:extLst>
          </p:cNvPr>
          <p:cNvSpPr>
            <a:spLocks noGrp="1"/>
          </p:cNvSpPr>
          <p:nvPr>
            <p:ph type="dt" sz="half" idx="10"/>
          </p:nvPr>
        </p:nvSpPr>
        <p:spPr/>
        <p:txBody>
          <a:bodyPr/>
          <a:lstStyle>
            <a:lvl1pPr>
              <a:defRPr/>
            </a:lvl1pPr>
          </a:lstStyle>
          <a:p>
            <a:pPr>
              <a:defRPr/>
            </a:pPr>
            <a:fld id="{FA5EAE85-A5DD-46AC-8037-DAD6E5E52E09}" type="datetimeFigureOut">
              <a:rPr lang="en-US"/>
              <a:pPr>
                <a:defRPr/>
              </a:pPr>
              <a:t>7/21/2021</a:t>
            </a:fld>
            <a:endParaRPr lang="en-US"/>
          </a:p>
        </p:txBody>
      </p:sp>
      <p:sp>
        <p:nvSpPr>
          <p:cNvPr id="6" name="Footer Placeholder 4">
            <a:extLst>
              <a:ext uri="{FF2B5EF4-FFF2-40B4-BE49-F238E27FC236}">
                <a16:creationId xmlns:a16="http://schemas.microsoft.com/office/drawing/2014/main" id="{68415519-EF9B-4C29-9FAA-E27C68748BF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76366F2-C0E6-4F3E-8C58-5C619A9486BD}"/>
              </a:ext>
            </a:extLst>
          </p:cNvPr>
          <p:cNvSpPr>
            <a:spLocks noGrp="1"/>
          </p:cNvSpPr>
          <p:nvPr>
            <p:ph type="sldNum" sz="quarter" idx="12"/>
          </p:nvPr>
        </p:nvSpPr>
        <p:spPr/>
        <p:txBody>
          <a:bodyPr/>
          <a:lstStyle>
            <a:lvl1pPr>
              <a:defRPr/>
            </a:lvl1pPr>
          </a:lstStyle>
          <a:p>
            <a:pPr>
              <a:defRPr/>
            </a:pPr>
            <a:fld id="{A25718D2-D33A-4443-86EF-5F262E73C988}" type="slidenum">
              <a:rPr lang="en-US"/>
              <a:pPr>
                <a:defRPr/>
              </a:pPr>
              <a:t>‹#›</a:t>
            </a:fld>
            <a:endParaRPr lang="en-US"/>
          </a:p>
        </p:txBody>
      </p:sp>
    </p:spTree>
    <p:extLst>
      <p:ext uri="{BB962C8B-B14F-4D97-AF65-F5344CB8AC3E}">
        <p14:creationId xmlns:p14="http://schemas.microsoft.com/office/powerpoint/2010/main" val="421898044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3095E81-3D68-4A80-8C36-1BEB7D959F1E}"/>
              </a:ext>
            </a:extLst>
          </p:cNvPr>
          <p:cNvSpPr>
            <a:spLocks noGrp="1"/>
          </p:cNvSpPr>
          <p:nvPr>
            <p:ph type="dt" sz="half" idx="10"/>
          </p:nvPr>
        </p:nvSpPr>
        <p:spPr/>
        <p:txBody>
          <a:bodyPr/>
          <a:lstStyle>
            <a:lvl1pPr>
              <a:defRPr/>
            </a:lvl1pPr>
          </a:lstStyle>
          <a:p>
            <a:pPr>
              <a:defRPr/>
            </a:pPr>
            <a:fld id="{F40B446E-51D9-40FA-90DA-D2D758DC58F3}" type="datetimeFigureOut">
              <a:rPr lang="en-US"/>
              <a:pPr>
                <a:defRPr/>
              </a:pPr>
              <a:t>7/21/2021</a:t>
            </a:fld>
            <a:endParaRPr lang="en-US"/>
          </a:p>
        </p:txBody>
      </p:sp>
      <p:sp>
        <p:nvSpPr>
          <p:cNvPr id="5" name="Footer Placeholder 4">
            <a:extLst>
              <a:ext uri="{FF2B5EF4-FFF2-40B4-BE49-F238E27FC236}">
                <a16:creationId xmlns:a16="http://schemas.microsoft.com/office/drawing/2014/main" id="{40275576-C112-4E44-9D29-FF0CB43707D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E486C6D-C574-42CF-BAF6-5F0D3414E624}"/>
              </a:ext>
            </a:extLst>
          </p:cNvPr>
          <p:cNvSpPr>
            <a:spLocks noGrp="1"/>
          </p:cNvSpPr>
          <p:nvPr>
            <p:ph type="sldNum" sz="quarter" idx="12"/>
          </p:nvPr>
        </p:nvSpPr>
        <p:spPr/>
        <p:txBody>
          <a:bodyPr/>
          <a:lstStyle>
            <a:lvl1pPr>
              <a:defRPr/>
            </a:lvl1pPr>
          </a:lstStyle>
          <a:p>
            <a:pPr>
              <a:defRPr/>
            </a:pPr>
            <a:fld id="{A21103F8-9610-422A-8AA5-56D51634ADFC}" type="slidenum">
              <a:rPr lang="en-US"/>
              <a:pPr>
                <a:defRPr/>
              </a:pPr>
              <a:t>‹#›</a:t>
            </a:fld>
            <a:endParaRPr lang="en-US"/>
          </a:p>
        </p:txBody>
      </p:sp>
    </p:spTree>
    <p:extLst>
      <p:ext uri="{BB962C8B-B14F-4D97-AF65-F5344CB8AC3E}">
        <p14:creationId xmlns:p14="http://schemas.microsoft.com/office/powerpoint/2010/main" val="24261211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B5BFC6-FB61-4C9B-9F9A-73C8B86D9F4B}"/>
              </a:ext>
            </a:extLst>
          </p:cNvPr>
          <p:cNvSpPr>
            <a:spLocks noGrp="1"/>
          </p:cNvSpPr>
          <p:nvPr>
            <p:ph type="dt" sz="half" idx="10"/>
          </p:nvPr>
        </p:nvSpPr>
        <p:spPr/>
        <p:txBody>
          <a:bodyPr/>
          <a:lstStyle>
            <a:lvl1pPr>
              <a:defRPr/>
            </a:lvl1pPr>
          </a:lstStyle>
          <a:p>
            <a:pPr>
              <a:defRPr/>
            </a:pPr>
            <a:fld id="{BE34B5DB-2E8D-4471-B679-4DB724999190}" type="datetimeFigureOut">
              <a:rPr lang="en-US"/>
              <a:pPr>
                <a:defRPr/>
              </a:pPr>
              <a:t>7/21/2021</a:t>
            </a:fld>
            <a:endParaRPr lang="en-US"/>
          </a:p>
        </p:txBody>
      </p:sp>
      <p:sp>
        <p:nvSpPr>
          <p:cNvPr id="5" name="Footer Placeholder 4">
            <a:extLst>
              <a:ext uri="{FF2B5EF4-FFF2-40B4-BE49-F238E27FC236}">
                <a16:creationId xmlns:a16="http://schemas.microsoft.com/office/drawing/2014/main" id="{B5BD63B6-2145-4294-A6AD-6313F8F85AE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0A59AE1-999E-46A9-AAA8-4BE81BF8AA23}"/>
              </a:ext>
            </a:extLst>
          </p:cNvPr>
          <p:cNvSpPr>
            <a:spLocks noGrp="1"/>
          </p:cNvSpPr>
          <p:nvPr>
            <p:ph type="sldNum" sz="quarter" idx="12"/>
          </p:nvPr>
        </p:nvSpPr>
        <p:spPr/>
        <p:txBody>
          <a:bodyPr/>
          <a:lstStyle>
            <a:lvl1pPr>
              <a:defRPr/>
            </a:lvl1pPr>
          </a:lstStyle>
          <a:p>
            <a:pPr>
              <a:defRPr/>
            </a:pPr>
            <a:fld id="{E4F7302C-1017-4DA3-A4E0-D50E441EA828}" type="slidenum">
              <a:rPr lang="en-US"/>
              <a:pPr>
                <a:defRPr/>
              </a:pPr>
              <a:t>‹#›</a:t>
            </a:fld>
            <a:endParaRPr lang="en-US"/>
          </a:p>
        </p:txBody>
      </p:sp>
    </p:spTree>
    <p:extLst>
      <p:ext uri="{BB962C8B-B14F-4D97-AF65-F5344CB8AC3E}">
        <p14:creationId xmlns:p14="http://schemas.microsoft.com/office/powerpoint/2010/main" val="38863133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4" name="Group 6">
            <a:extLst>
              <a:ext uri="{FF2B5EF4-FFF2-40B4-BE49-F238E27FC236}">
                <a16:creationId xmlns:a16="http://schemas.microsoft.com/office/drawing/2014/main" id="{A0F1DEF3-13EB-4AF8-B022-8CA9277A3351}"/>
              </a:ext>
            </a:extLst>
          </p:cNvPr>
          <p:cNvGrpSpPr>
            <a:grpSpLocks/>
          </p:cNvGrpSpPr>
          <p:nvPr userDrawn="1"/>
        </p:nvGrpSpPr>
        <p:grpSpPr bwMode="auto">
          <a:xfrm>
            <a:off x="0" y="0"/>
            <a:ext cx="9144000" cy="854075"/>
            <a:chOff x="0" y="1"/>
            <a:chExt cx="9144000" cy="854748"/>
          </a:xfrm>
        </p:grpSpPr>
        <p:sp>
          <p:nvSpPr>
            <p:cNvPr id="5" name="Rectangle 4">
              <a:extLst>
                <a:ext uri="{FF2B5EF4-FFF2-40B4-BE49-F238E27FC236}">
                  <a16:creationId xmlns:a16="http://schemas.microsoft.com/office/drawing/2014/main" id="{B9FBB5EF-A006-4C9D-97F5-2413028EE1D7}"/>
                </a:ext>
              </a:extLst>
            </p:cNvPr>
            <p:cNvSpPr/>
            <p:nvPr/>
          </p:nvSpPr>
          <p:spPr>
            <a:xfrm>
              <a:off x="0" y="1"/>
              <a:ext cx="9144000" cy="854748"/>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sp>
          <p:nvSpPr>
            <p:cNvPr id="6" name="TextBox 5">
              <a:extLst>
                <a:ext uri="{FF2B5EF4-FFF2-40B4-BE49-F238E27FC236}">
                  <a16:creationId xmlns:a16="http://schemas.microsoft.com/office/drawing/2014/main" id="{B7958C26-5D12-4C25-A390-5919C4582A21}"/>
                </a:ext>
              </a:extLst>
            </p:cNvPr>
            <p:cNvSpPr txBox="1"/>
            <p:nvPr/>
          </p:nvSpPr>
          <p:spPr>
            <a:xfrm>
              <a:off x="5487988" y="241491"/>
              <a:ext cx="3444875" cy="414664"/>
            </a:xfrm>
            <a:prstGeom prst="rect">
              <a:avLst/>
            </a:prstGeom>
            <a:noFill/>
          </p:spPr>
          <p:txBody>
            <a:bodyPr>
              <a:spAutoFit/>
            </a:bodyPr>
            <a:lstStyle/>
            <a:p>
              <a:pPr>
                <a:defRPr/>
              </a:pPr>
              <a:r>
                <a:rPr lang="en-US" sz="1050" dirty="0">
                  <a:solidFill>
                    <a:schemeClr val="bg1"/>
                  </a:solidFill>
                  <a:latin typeface="Helvetica"/>
                  <a:cs typeface="Helvetica"/>
                </a:rPr>
                <a:t>Kwame Nkrumah University of </a:t>
              </a:r>
            </a:p>
            <a:p>
              <a:pPr>
                <a:defRPr/>
              </a:pPr>
              <a:r>
                <a:rPr lang="en-US" sz="1050" dirty="0">
                  <a:solidFill>
                    <a:schemeClr val="bg1"/>
                  </a:solidFill>
                  <a:latin typeface="Helvetica"/>
                  <a:cs typeface="Helvetica"/>
                </a:rPr>
                <a:t>Science &amp; Technology, Kumasi, Ghana</a:t>
              </a:r>
            </a:p>
          </p:txBody>
        </p:sp>
        <p:pic>
          <p:nvPicPr>
            <p:cNvPr id="7" name="Picture 9" descr="KNUST_logo Vector.png">
              <a:extLst>
                <a:ext uri="{FF2B5EF4-FFF2-40B4-BE49-F238E27FC236}">
                  <a16:creationId xmlns:a16="http://schemas.microsoft.com/office/drawing/2014/main" id="{E35EC39D-9092-4ACE-A016-517F60EAB4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5789" y="157852"/>
              <a:ext cx="491867" cy="625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itle 1"/>
          <p:cNvSpPr>
            <a:spLocks noGrp="1"/>
          </p:cNvSpPr>
          <p:nvPr>
            <p:ph type="ctrTitle"/>
          </p:nvPr>
        </p:nvSpPr>
        <p:spPr>
          <a:xfrm>
            <a:off x="685800" y="2167740"/>
            <a:ext cx="7772400" cy="1470025"/>
          </a:xfrm>
          <a:prstGeom prst="rect">
            <a:avLst/>
          </a:prstGeom>
        </p:spPr>
        <p:txBody>
          <a:bodyPr>
            <a:normAutofit/>
          </a:bodyPr>
          <a:lstStyle/>
          <a:p>
            <a:r>
              <a:rPr lang="en-US" dirty="0"/>
              <a:t>Title</a:t>
            </a:r>
          </a:p>
        </p:txBody>
      </p:sp>
      <p:sp>
        <p:nvSpPr>
          <p:cNvPr id="12" name="Subtitle 2"/>
          <p:cNvSpPr>
            <a:spLocks noGrp="1"/>
          </p:cNvSpPr>
          <p:nvPr>
            <p:ph type="subTitle" idx="1"/>
          </p:nvPr>
        </p:nvSpPr>
        <p:spPr>
          <a:xfrm>
            <a:off x="728506" y="4010849"/>
            <a:ext cx="6400800" cy="1599330"/>
          </a:xfrm>
        </p:spPr>
        <p:txBody>
          <a:bodyPr>
            <a:normAutofit/>
          </a:bodyPr>
          <a:lstStyle>
            <a:lvl1pPr marL="0" indent="0">
              <a:buNone/>
              <a:defRPr>
                <a:solidFill>
                  <a:schemeClr val="bg1">
                    <a:lumMod val="50000"/>
                  </a:schemeClr>
                </a:solidFill>
              </a:defRPr>
            </a:lvl1pPr>
          </a:lstStyle>
          <a:p>
            <a:r>
              <a:rPr lang="en-US" dirty="0"/>
              <a:t>Name</a:t>
            </a:r>
          </a:p>
          <a:p>
            <a:r>
              <a:rPr lang="en-US" dirty="0"/>
              <a:t>Department</a:t>
            </a:r>
          </a:p>
          <a:p>
            <a:r>
              <a:rPr lang="en-US" dirty="0"/>
              <a:t>Faculty &amp; College</a:t>
            </a:r>
          </a:p>
        </p:txBody>
      </p:sp>
      <p:sp>
        <p:nvSpPr>
          <p:cNvPr id="8" name="Date Placeholder 3">
            <a:extLst>
              <a:ext uri="{FF2B5EF4-FFF2-40B4-BE49-F238E27FC236}">
                <a16:creationId xmlns:a16="http://schemas.microsoft.com/office/drawing/2014/main" id="{64A6ED13-4325-4422-AF4D-06E382BD671B}"/>
              </a:ext>
            </a:extLst>
          </p:cNvPr>
          <p:cNvSpPr>
            <a:spLocks noGrp="1"/>
          </p:cNvSpPr>
          <p:nvPr>
            <p:ph type="dt" sz="half" idx="10"/>
          </p:nvPr>
        </p:nvSpPr>
        <p:spPr/>
        <p:txBody>
          <a:bodyPr/>
          <a:lstStyle>
            <a:lvl1pPr>
              <a:defRPr/>
            </a:lvl1pPr>
          </a:lstStyle>
          <a:p>
            <a:pPr>
              <a:defRPr/>
            </a:pPr>
            <a:fld id="{D5E687E7-6F8A-40DD-979C-73A536524ADC}" type="datetimeFigureOut">
              <a:rPr lang="en-US"/>
              <a:pPr>
                <a:defRPr/>
              </a:pPr>
              <a:t>7/21/2021</a:t>
            </a:fld>
            <a:endParaRPr lang="en-US"/>
          </a:p>
        </p:txBody>
      </p:sp>
      <p:sp>
        <p:nvSpPr>
          <p:cNvPr id="9" name="Slide Number Placeholder 5">
            <a:extLst>
              <a:ext uri="{FF2B5EF4-FFF2-40B4-BE49-F238E27FC236}">
                <a16:creationId xmlns:a16="http://schemas.microsoft.com/office/drawing/2014/main" id="{7B95E34B-9F6D-425C-B60D-F61926BD8A61}"/>
              </a:ext>
            </a:extLst>
          </p:cNvPr>
          <p:cNvSpPr>
            <a:spLocks noGrp="1"/>
          </p:cNvSpPr>
          <p:nvPr>
            <p:ph type="sldNum" sz="quarter" idx="11"/>
          </p:nvPr>
        </p:nvSpPr>
        <p:spPr/>
        <p:txBody>
          <a:bodyPr/>
          <a:lstStyle>
            <a:lvl1pPr>
              <a:defRPr/>
            </a:lvl1pPr>
          </a:lstStyle>
          <a:p>
            <a:pPr>
              <a:defRPr/>
            </a:pPr>
            <a:fld id="{C4B6AEF4-83AE-4D60-B8F3-E28BB91BDE2C}" type="slidenum">
              <a:rPr lang="en-US"/>
              <a:pPr>
                <a:defRPr/>
              </a:pPr>
              <a:t>‹#›</a:t>
            </a:fld>
            <a:endParaRPr lang="en-US"/>
          </a:p>
        </p:txBody>
      </p:sp>
    </p:spTree>
    <p:extLst>
      <p:ext uri="{BB962C8B-B14F-4D97-AF65-F5344CB8AC3E}">
        <p14:creationId xmlns:p14="http://schemas.microsoft.com/office/powerpoint/2010/main" val="266742370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3" name="Group 6">
            <a:extLst>
              <a:ext uri="{FF2B5EF4-FFF2-40B4-BE49-F238E27FC236}">
                <a16:creationId xmlns:a16="http://schemas.microsoft.com/office/drawing/2014/main" id="{9927D5F9-9310-4B88-B3D9-24EB1C15AA09}"/>
              </a:ext>
            </a:extLst>
          </p:cNvPr>
          <p:cNvGrpSpPr>
            <a:grpSpLocks/>
          </p:cNvGrpSpPr>
          <p:nvPr userDrawn="1"/>
        </p:nvGrpSpPr>
        <p:grpSpPr bwMode="auto">
          <a:xfrm>
            <a:off x="0" y="5992813"/>
            <a:ext cx="9144000" cy="865187"/>
            <a:chOff x="0" y="5992943"/>
            <a:chExt cx="9144000" cy="865057"/>
          </a:xfrm>
        </p:grpSpPr>
        <p:sp>
          <p:nvSpPr>
            <p:cNvPr id="4" name="Rectangle 3">
              <a:extLst>
                <a:ext uri="{FF2B5EF4-FFF2-40B4-BE49-F238E27FC236}">
                  <a16:creationId xmlns:a16="http://schemas.microsoft.com/office/drawing/2014/main" id="{7BEC789A-B7F2-45AB-A778-16124FA4A3F5}"/>
                </a:ext>
              </a:extLst>
            </p:cNvPr>
            <p:cNvSpPr/>
            <p:nvPr/>
          </p:nvSpPr>
          <p:spPr>
            <a:xfrm>
              <a:off x="0" y="6377060"/>
              <a:ext cx="9144000" cy="480940"/>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sp>
          <p:nvSpPr>
            <p:cNvPr id="5" name="Rectangle 4">
              <a:extLst>
                <a:ext uri="{FF2B5EF4-FFF2-40B4-BE49-F238E27FC236}">
                  <a16:creationId xmlns:a16="http://schemas.microsoft.com/office/drawing/2014/main" id="{B683793A-E2D0-4FA1-8844-5FF4A8B0C50E}"/>
                </a:ext>
              </a:extLst>
            </p:cNvPr>
            <p:cNvSpPr/>
            <p:nvPr/>
          </p:nvSpPr>
          <p:spPr>
            <a:xfrm>
              <a:off x="0" y="5992943"/>
              <a:ext cx="9144000" cy="363482"/>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pic>
          <p:nvPicPr>
            <p:cNvPr id="6" name="Picture 9" descr="KNUST_logo Vector.png">
              <a:extLst>
                <a:ext uri="{FF2B5EF4-FFF2-40B4-BE49-F238E27FC236}">
                  <a16:creationId xmlns:a16="http://schemas.microsoft.com/office/drawing/2014/main" id="{1B18AEEB-A175-44E2-92FE-AA5795B24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7208" y="6021427"/>
              <a:ext cx="205238" cy="283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hlinkClick r:id="rId3"/>
              <a:extLst>
                <a:ext uri="{FF2B5EF4-FFF2-40B4-BE49-F238E27FC236}">
                  <a16:creationId xmlns:a16="http://schemas.microsoft.com/office/drawing/2014/main" id="{A4EE44B9-AFCF-454B-9C20-E96C3A4597C7}"/>
                </a:ext>
              </a:extLst>
            </p:cNvPr>
            <p:cNvSpPr txBox="1">
              <a:spLocks noChangeArrowheads="1"/>
            </p:cNvSpPr>
            <p:nvPr/>
          </p:nvSpPr>
          <p:spPr bwMode="auto">
            <a:xfrm>
              <a:off x="7137400" y="6035799"/>
              <a:ext cx="1549400" cy="231740"/>
            </a:xfrm>
            <a:prstGeom prst="rect">
              <a:avLst/>
            </a:prstGeom>
            <a:noFill/>
            <a:ln>
              <a:noFill/>
            </a:ln>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defRPr/>
              </a:pPr>
              <a:r>
                <a:rPr lang="en-US" altLang="en-US" sz="900">
                  <a:solidFill>
                    <a:schemeClr val="bg1"/>
                  </a:solidFill>
                  <a:latin typeface="Helvetica" panose="020B0604020202020204" pitchFamily="34" charset="0"/>
                  <a:cs typeface="Helvetica" panose="020B0604020202020204" pitchFamily="34" charset="0"/>
                </a:rPr>
                <a:t>www.knust.edu.gh</a:t>
              </a:r>
            </a:p>
          </p:txBody>
        </p:sp>
        <p:pic>
          <p:nvPicPr>
            <p:cNvPr id="8" name="Picture 11">
              <a:hlinkClick r:id="rId4"/>
              <a:extLst>
                <a:ext uri="{FF2B5EF4-FFF2-40B4-BE49-F238E27FC236}">
                  <a16:creationId xmlns:a16="http://schemas.microsoft.com/office/drawing/2014/main" id="{A80F2D4A-C55C-4D83-ADCB-AA4F8BA3C8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1258" y="6042056"/>
              <a:ext cx="268162" cy="26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a:hlinkClick r:id="rId6"/>
              <a:extLst>
                <a:ext uri="{FF2B5EF4-FFF2-40B4-BE49-F238E27FC236}">
                  <a16:creationId xmlns:a16="http://schemas.microsoft.com/office/drawing/2014/main" id="{818EE638-E433-4856-93A7-2F89906493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97791" y="6029719"/>
              <a:ext cx="292217" cy="292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Title 1"/>
          <p:cNvSpPr>
            <a:spLocks noGrp="1"/>
          </p:cNvSpPr>
          <p:nvPr>
            <p:ph type="title"/>
          </p:nvPr>
        </p:nvSpPr>
        <p:spPr>
          <a:xfrm>
            <a:off x="457200" y="274638"/>
            <a:ext cx="8229600" cy="1143000"/>
          </a:xfrm>
          <a:prstGeom prst="rect">
            <a:avLst/>
          </a:prstGeom>
        </p:spPr>
        <p:txBody>
          <a:bodyPr/>
          <a:lstStyle/>
          <a:p>
            <a:r>
              <a:rPr lang="en-US" dirty="0"/>
              <a:t>Introduction</a:t>
            </a:r>
          </a:p>
        </p:txBody>
      </p:sp>
      <p:sp>
        <p:nvSpPr>
          <p:cNvPr id="10" name="Date Placeholder 3">
            <a:extLst>
              <a:ext uri="{FF2B5EF4-FFF2-40B4-BE49-F238E27FC236}">
                <a16:creationId xmlns:a16="http://schemas.microsoft.com/office/drawing/2014/main" id="{6622BBD4-5ED6-4DC5-8848-B81F21127D5D}"/>
              </a:ext>
            </a:extLst>
          </p:cNvPr>
          <p:cNvSpPr>
            <a:spLocks noGrp="1"/>
          </p:cNvSpPr>
          <p:nvPr>
            <p:ph type="dt" sz="half" idx="10"/>
          </p:nvPr>
        </p:nvSpPr>
        <p:spPr/>
        <p:txBody>
          <a:bodyPr/>
          <a:lstStyle>
            <a:lvl1pPr>
              <a:defRPr/>
            </a:lvl1pPr>
          </a:lstStyle>
          <a:p>
            <a:pPr>
              <a:defRPr/>
            </a:pPr>
            <a:fld id="{D077B543-8D50-4DC8-8577-6C892A4DBE1E}" type="datetimeFigureOut">
              <a:rPr lang="en-US"/>
              <a:pPr>
                <a:defRPr/>
              </a:pPr>
              <a:t>7/21/2021</a:t>
            </a:fld>
            <a:endParaRPr lang="en-US"/>
          </a:p>
        </p:txBody>
      </p:sp>
      <p:sp>
        <p:nvSpPr>
          <p:cNvPr id="11" name="Footer Placeholder 4">
            <a:extLst>
              <a:ext uri="{FF2B5EF4-FFF2-40B4-BE49-F238E27FC236}">
                <a16:creationId xmlns:a16="http://schemas.microsoft.com/office/drawing/2014/main" id="{7570EFF6-1C4E-4DBA-83B5-68A9B99D77BA}"/>
              </a:ext>
            </a:extLst>
          </p:cNvPr>
          <p:cNvSpPr>
            <a:spLocks noGrp="1"/>
          </p:cNvSpPr>
          <p:nvPr>
            <p:ph type="ftr" sz="quarter" idx="11"/>
          </p:nvPr>
        </p:nvSpPr>
        <p:spPr/>
        <p:txBody>
          <a:bodyPr/>
          <a:lstStyle>
            <a:lvl1pPr>
              <a:defRPr/>
            </a:lvl1pPr>
          </a:lstStyle>
          <a:p>
            <a:pPr>
              <a:defRPr/>
            </a:pPr>
            <a:endParaRPr lang="en-US"/>
          </a:p>
        </p:txBody>
      </p:sp>
      <p:sp>
        <p:nvSpPr>
          <p:cNvPr id="12" name="Slide Number Placeholder 5">
            <a:extLst>
              <a:ext uri="{FF2B5EF4-FFF2-40B4-BE49-F238E27FC236}">
                <a16:creationId xmlns:a16="http://schemas.microsoft.com/office/drawing/2014/main" id="{53459980-25CC-4C80-B18A-37B84ABE7DD8}"/>
              </a:ext>
            </a:extLst>
          </p:cNvPr>
          <p:cNvSpPr>
            <a:spLocks noGrp="1"/>
          </p:cNvSpPr>
          <p:nvPr>
            <p:ph type="sldNum" sz="quarter" idx="12"/>
          </p:nvPr>
        </p:nvSpPr>
        <p:spPr/>
        <p:txBody>
          <a:bodyPr/>
          <a:lstStyle>
            <a:lvl1pPr>
              <a:defRPr/>
            </a:lvl1pPr>
          </a:lstStyle>
          <a:p>
            <a:pPr>
              <a:defRPr/>
            </a:pPr>
            <a:fld id="{26B67BCC-E728-43A5-BC11-4612C2A52292}" type="slidenum">
              <a:rPr lang="en-US"/>
              <a:pPr>
                <a:defRPr/>
              </a:pPr>
              <a:t>‹#›</a:t>
            </a:fld>
            <a:endParaRPr lang="en-US"/>
          </a:p>
        </p:txBody>
      </p:sp>
    </p:spTree>
    <p:extLst>
      <p:ext uri="{BB962C8B-B14F-4D97-AF65-F5344CB8AC3E}">
        <p14:creationId xmlns:p14="http://schemas.microsoft.com/office/powerpoint/2010/main" val="2463177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54612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34ECDB-6E37-46C3-B087-866C9EE0974A}"/>
              </a:ext>
            </a:extLst>
          </p:cNvPr>
          <p:cNvSpPr>
            <a:spLocks noGrp="1"/>
          </p:cNvSpPr>
          <p:nvPr>
            <p:ph type="dt" sz="half" idx="10"/>
          </p:nvPr>
        </p:nvSpPr>
        <p:spPr/>
        <p:txBody>
          <a:bodyPr/>
          <a:lstStyle>
            <a:lvl1pPr>
              <a:defRPr/>
            </a:lvl1pPr>
          </a:lstStyle>
          <a:p>
            <a:pPr>
              <a:defRPr/>
            </a:pPr>
            <a:fld id="{4FC0100E-A554-4873-A7B8-22E308436112}" type="datetimeFigureOut">
              <a:rPr lang="en-US"/>
              <a:pPr>
                <a:defRPr/>
              </a:pPr>
              <a:t>7/21/2021</a:t>
            </a:fld>
            <a:endParaRPr lang="en-US"/>
          </a:p>
        </p:txBody>
      </p:sp>
      <p:sp>
        <p:nvSpPr>
          <p:cNvPr id="5" name="Footer Placeholder 4">
            <a:extLst>
              <a:ext uri="{FF2B5EF4-FFF2-40B4-BE49-F238E27FC236}">
                <a16:creationId xmlns:a16="http://schemas.microsoft.com/office/drawing/2014/main" id="{BD45A8A3-0C13-45E6-9575-10DE8B18D5C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0146FBC-77E7-4703-A999-17E374531152}"/>
              </a:ext>
            </a:extLst>
          </p:cNvPr>
          <p:cNvSpPr>
            <a:spLocks noGrp="1"/>
          </p:cNvSpPr>
          <p:nvPr>
            <p:ph type="sldNum" sz="quarter" idx="12"/>
          </p:nvPr>
        </p:nvSpPr>
        <p:spPr/>
        <p:txBody>
          <a:bodyPr/>
          <a:lstStyle>
            <a:lvl1pPr>
              <a:defRPr/>
            </a:lvl1pPr>
          </a:lstStyle>
          <a:p>
            <a:pPr>
              <a:defRPr/>
            </a:pPr>
            <a:fld id="{1826EA33-D1E9-4842-9F5F-29600E1CE9A6}" type="slidenum">
              <a:rPr lang="en-US"/>
              <a:pPr>
                <a:defRPr/>
              </a:pPr>
              <a:t>‹#›</a:t>
            </a:fld>
            <a:endParaRPr lang="en-US"/>
          </a:p>
        </p:txBody>
      </p:sp>
    </p:spTree>
    <p:extLst>
      <p:ext uri="{BB962C8B-B14F-4D97-AF65-F5344CB8AC3E}">
        <p14:creationId xmlns:p14="http://schemas.microsoft.com/office/powerpoint/2010/main" val="307645012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E5402607-F6D2-47BA-9725-76C07E851D00}"/>
              </a:ext>
            </a:extLst>
          </p:cNvPr>
          <p:cNvSpPr>
            <a:spLocks noGrp="1"/>
          </p:cNvSpPr>
          <p:nvPr>
            <p:ph type="dt" sz="half" idx="10"/>
          </p:nvPr>
        </p:nvSpPr>
        <p:spPr/>
        <p:txBody>
          <a:bodyPr/>
          <a:lstStyle>
            <a:lvl1pPr>
              <a:defRPr/>
            </a:lvl1pPr>
          </a:lstStyle>
          <a:p>
            <a:pPr>
              <a:defRPr/>
            </a:pPr>
            <a:fld id="{D0317505-2DD1-4BE8-8A80-B0B4326C843A}" type="datetimeFigureOut">
              <a:rPr lang="en-US"/>
              <a:pPr>
                <a:defRPr/>
              </a:pPr>
              <a:t>7/21/2021</a:t>
            </a:fld>
            <a:endParaRPr lang="en-US"/>
          </a:p>
        </p:txBody>
      </p:sp>
      <p:sp>
        <p:nvSpPr>
          <p:cNvPr id="6" name="Footer Placeholder 4">
            <a:extLst>
              <a:ext uri="{FF2B5EF4-FFF2-40B4-BE49-F238E27FC236}">
                <a16:creationId xmlns:a16="http://schemas.microsoft.com/office/drawing/2014/main" id="{C19D42D6-CFC3-488E-A623-C07B2B1B706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1FA8679-CC54-4DD4-803C-5A770BF2BC5C}"/>
              </a:ext>
            </a:extLst>
          </p:cNvPr>
          <p:cNvSpPr>
            <a:spLocks noGrp="1"/>
          </p:cNvSpPr>
          <p:nvPr>
            <p:ph type="sldNum" sz="quarter" idx="12"/>
          </p:nvPr>
        </p:nvSpPr>
        <p:spPr/>
        <p:txBody>
          <a:bodyPr/>
          <a:lstStyle>
            <a:lvl1pPr>
              <a:defRPr/>
            </a:lvl1pPr>
          </a:lstStyle>
          <a:p>
            <a:pPr>
              <a:defRPr/>
            </a:pPr>
            <a:fld id="{07B6539C-3D86-4B84-8275-A2B6EFB33F6C}" type="slidenum">
              <a:rPr lang="en-US"/>
              <a:pPr>
                <a:defRPr/>
              </a:pPr>
              <a:t>‹#›</a:t>
            </a:fld>
            <a:endParaRPr lang="en-US"/>
          </a:p>
        </p:txBody>
      </p:sp>
    </p:spTree>
    <p:extLst>
      <p:ext uri="{BB962C8B-B14F-4D97-AF65-F5344CB8AC3E}">
        <p14:creationId xmlns:p14="http://schemas.microsoft.com/office/powerpoint/2010/main" val="265607021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5232EDAD-19D1-4595-A929-D668681AFF71}"/>
              </a:ext>
            </a:extLst>
          </p:cNvPr>
          <p:cNvSpPr>
            <a:spLocks noGrp="1"/>
          </p:cNvSpPr>
          <p:nvPr>
            <p:ph type="dt" sz="half" idx="10"/>
          </p:nvPr>
        </p:nvSpPr>
        <p:spPr/>
        <p:txBody>
          <a:bodyPr/>
          <a:lstStyle>
            <a:lvl1pPr>
              <a:defRPr/>
            </a:lvl1pPr>
          </a:lstStyle>
          <a:p>
            <a:pPr>
              <a:defRPr/>
            </a:pPr>
            <a:fld id="{F52781D9-8F0C-4B3E-866D-E757485CBD5F}" type="datetimeFigureOut">
              <a:rPr lang="en-US"/>
              <a:pPr>
                <a:defRPr/>
              </a:pPr>
              <a:t>7/21/2021</a:t>
            </a:fld>
            <a:endParaRPr lang="en-US"/>
          </a:p>
        </p:txBody>
      </p:sp>
      <p:sp>
        <p:nvSpPr>
          <p:cNvPr id="8" name="Footer Placeholder 4">
            <a:extLst>
              <a:ext uri="{FF2B5EF4-FFF2-40B4-BE49-F238E27FC236}">
                <a16:creationId xmlns:a16="http://schemas.microsoft.com/office/drawing/2014/main" id="{E37B5423-3FC9-46A5-9813-D8F64D236876}"/>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0997E6B6-D746-4BA2-B00A-A71153E4F8C8}"/>
              </a:ext>
            </a:extLst>
          </p:cNvPr>
          <p:cNvSpPr>
            <a:spLocks noGrp="1"/>
          </p:cNvSpPr>
          <p:nvPr>
            <p:ph type="sldNum" sz="quarter" idx="12"/>
          </p:nvPr>
        </p:nvSpPr>
        <p:spPr/>
        <p:txBody>
          <a:bodyPr/>
          <a:lstStyle>
            <a:lvl1pPr>
              <a:defRPr/>
            </a:lvl1pPr>
          </a:lstStyle>
          <a:p>
            <a:pPr>
              <a:defRPr/>
            </a:pPr>
            <a:fld id="{534D1DBC-B56F-4208-B8CE-219FFE571BFA}" type="slidenum">
              <a:rPr lang="en-US"/>
              <a:pPr>
                <a:defRPr/>
              </a:pPr>
              <a:t>‹#›</a:t>
            </a:fld>
            <a:endParaRPr lang="en-US"/>
          </a:p>
        </p:txBody>
      </p:sp>
    </p:spTree>
    <p:extLst>
      <p:ext uri="{BB962C8B-B14F-4D97-AF65-F5344CB8AC3E}">
        <p14:creationId xmlns:p14="http://schemas.microsoft.com/office/powerpoint/2010/main" val="322335423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a:extLst>
              <a:ext uri="{FF2B5EF4-FFF2-40B4-BE49-F238E27FC236}">
                <a16:creationId xmlns:a16="http://schemas.microsoft.com/office/drawing/2014/main" id="{66D77C73-2BB7-44C8-A402-74A67FFE0436}"/>
              </a:ext>
            </a:extLst>
          </p:cNvPr>
          <p:cNvSpPr>
            <a:spLocks noGrp="1"/>
          </p:cNvSpPr>
          <p:nvPr>
            <p:ph type="dt" sz="half" idx="10"/>
          </p:nvPr>
        </p:nvSpPr>
        <p:spPr/>
        <p:txBody>
          <a:bodyPr/>
          <a:lstStyle>
            <a:lvl1pPr>
              <a:defRPr/>
            </a:lvl1pPr>
          </a:lstStyle>
          <a:p>
            <a:pPr>
              <a:defRPr/>
            </a:pPr>
            <a:fld id="{FF1FA91B-C4D2-4CF0-8723-9E31DBB73192}" type="datetimeFigureOut">
              <a:rPr lang="en-US"/>
              <a:pPr>
                <a:defRPr/>
              </a:pPr>
              <a:t>7/21/2021</a:t>
            </a:fld>
            <a:endParaRPr lang="en-US"/>
          </a:p>
        </p:txBody>
      </p:sp>
      <p:sp>
        <p:nvSpPr>
          <p:cNvPr id="4" name="Footer Placeholder 4">
            <a:extLst>
              <a:ext uri="{FF2B5EF4-FFF2-40B4-BE49-F238E27FC236}">
                <a16:creationId xmlns:a16="http://schemas.microsoft.com/office/drawing/2014/main" id="{E3A9F38A-4E26-4ECC-8042-BF998044BC1A}"/>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FF513BB-B35A-447D-BF93-78BF9890FA93}"/>
              </a:ext>
            </a:extLst>
          </p:cNvPr>
          <p:cNvSpPr>
            <a:spLocks noGrp="1"/>
          </p:cNvSpPr>
          <p:nvPr>
            <p:ph type="sldNum" sz="quarter" idx="12"/>
          </p:nvPr>
        </p:nvSpPr>
        <p:spPr/>
        <p:txBody>
          <a:bodyPr/>
          <a:lstStyle>
            <a:lvl1pPr>
              <a:defRPr/>
            </a:lvl1pPr>
          </a:lstStyle>
          <a:p>
            <a:pPr>
              <a:defRPr/>
            </a:pPr>
            <a:fld id="{055E24CD-39D2-44F1-9E75-063DDC6F01A3}" type="slidenum">
              <a:rPr lang="en-US"/>
              <a:pPr>
                <a:defRPr/>
              </a:pPr>
              <a:t>‹#›</a:t>
            </a:fld>
            <a:endParaRPr lang="en-US"/>
          </a:p>
        </p:txBody>
      </p:sp>
    </p:spTree>
    <p:extLst>
      <p:ext uri="{BB962C8B-B14F-4D97-AF65-F5344CB8AC3E}">
        <p14:creationId xmlns:p14="http://schemas.microsoft.com/office/powerpoint/2010/main" val="15154736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E4698E5-9E98-47C4-9B4A-436188966A43}"/>
              </a:ext>
            </a:extLst>
          </p:cNvPr>
          <p:cNvSpPr>
            <a:spLocks noGrp="1"/>
          </p:cNvSpPr>
          <p:nvPr>
            <p:ph type="dt" sz="half" idx="10"/>
          </p:nvPr>
        </p:nvSpPr>
        <p:spPr/>
        <p:txBody>
          <a:bodyPr/>
          <a:lstStyle>
            <a:lvl1pPr>
              <a:defRPr/>
            </a:lvl1pPr>
          </a:lstStyle>
          <a:p>
            <a:pPr>
              <a:defRPr/>
            </a:pPr>
            <a:fld id="{FFB3DD87-1D09-4E50-8E39-DACBD7080A98}" type="datetimeFigureOut">
              <a:rPr lang="en-US"/>
              <a:pPr>
                <a:defRPr/>
              </a:pPr>
              <a:t>7/21/2021</a:t>
            </a:fld>
            <a:endParaRPr lang="en-US"/>
          </a:p>
        </p:txBody>
      </p:sp>
      <p:sp>
        <p:nvSpPr>
          <p:cNvPr id="3" name="Footer Placeholder 4">
            <a:extLst>
              <a:ext uri="{FF2B5EF4-FFF2-40B4-BE49-F238E27FC236}">
                <a16:creationId xmlns:a16="http://schemas.microsoft.com/office/drawing/2014/main" id="{98729698-3AF5-40D2-831C-E975D8AA670E}"/>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85592745-E5EE-45D3-A2AC-BFF33511C629}"/>
              </a:ext>
            </a:extLst>
          </p:cNvPr>
          <p:cNvSpPr>
            <a:spLocks noGrp="1"/>
          </p:cNvSpPr>
          <p:nvPr>
            <p:ph type="sldNum" sz="quarter" idx="12"/>
          </p:nvPr>
        </p:nvSpPr>
        <p:spPr/>
        <p:txBody>
          <a:bodyPr/>
          <a:lstStyle>
            <a:lvl1pPr>
              <a:defRPr/>
            </a:lvl1pPr>
          </a:lstStyle>
          <a:p>
            <a:pPr>
              <a:defRPr/>
            </a:pPr>
            <a:fld id="{4AB01504-CF9A-4B61-B5C8-53D741B31962}" type="slidenum">
              <a:rPr lang="en-US"/>
              <a:pPr>
                <a:defRPr/>
              </a:pPr>
              <a:t>‹#›</a:t>
            </a:fld>
            <a:endParaRPr lang="en-US"/>
          </a:p>
        </p:txBody>
      </p:sp>
    </p:spTree>
    <p:extLst>
      <p:ext uri="{BB962C8B-B14F-4D97-AF65-F5344CB8AC3E}">
        <p14:creationId xmlns:p14="http://schemas.microsoft.com/office/powerpoint/2010/main" val="403894860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3">
            <a:extLst>
              <a:ext uri="{FF2B5EF4-FFF2-40B4-BE49-F238E27FC236}">
                <a16:creationId xmlns:a16="http://schemas.microsoft.com/office/drawing/2014/main" id="{F6628C2E-D46B-4A63-B112-C176D5E98A0A}"/>
              </a:ext>
            </a:extLst>
          </p:cNvPr>
          <p:cNvSpPr>
            <a:spLocks noGrp="1"/>
          </p:cNvSpPr>
          <p:nvPr>
            <p:ph type="dt" sz="half" idx="10"/>
          </p:nvPr>
        </p:nvSpPr>
        <p:spPr/>
        <p:txBody>
          <a:bodyPr/>
          <a:lstStyle>
            <a:lvl1pPr>
              <a:defRPr/>
            </a:lvl1pPr>
          </a:lstStyle>
          <a:p>
            <a:pPr>
              <a:defRPr/>
            </a:pPr>
            <a:fld id="{B977591B-B8A1-417C-93B5-5C281B4A643B}" type="datetimeFigureOut">
              <a:rPr lang="en-US"/>
              <a:pPr>
                <a:defRPr/>
              </a:pPr>
              <a:t>7/21/2021</a:t>
            </a:fld>
            <a:endParaRPr lang="en-US"/>
          </a:p>
        </p:txBody>
      </p:sp>
      <p:sp>
        <p:nvSpPr>
          <p:cNvPr id="6" name="Footer Placeholder 4">
            <a:extLst>
              <a:ext uri="{FF2B5EF4-FFF2-40B4-BE49-F238E27FC236}">
                <a16:creationId xmlns:a16="http://schemas.microsoft.com/office/drawing/2014/main" id="{F5432DB0-3808-4167-AC81-C08D0343EC5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1E6B4CB-DD37-4780-9A1E-A2F7945D6141}"/>
              </a:ext>
            </a:extLst>
          </p:cNvPr>
          <p:cNvSpPr>
            <a:spLocks noGrp="1"/>
          </p:cNvSpPr>
          <p:nvPr>
            <p:ph type="sldNum" sz="quarter" idx="12"/>
          </p:nvPr>
        </p:nvSpPr>
        <p:spPr/>
        <p:txBody>
          <a:bodyPr/>
          <a:lstStyle>
            <a:lvl1pPr>
              <a:defRPr/>
            </a:lvl1pPr>
          </a:lstStyle>
          <a:p>
            <a:pPr>
              <a:defRPr/>
            </a:pPr>
            <a:fld id="{44497237-DD80-490C-A654-EFDB1580C7CC}" type="slidenum">
              <a:rPr lang="en-US"/>
              <a:pPr>
                <a:defRPr/>
              </a:pPr>
              <a:t>‹#›</a:t>
            </a:fld>
            <a:endParaRPr lang="en-US"/>
          </a:p>
        </p:txBody>
      </p:sp>
    </p:spTree>
    <p:extLst>
      <p:ext uri="{BB962C8B-B14F-4D97-AF65-F5344CB8AC3E}">
        <p14:creationId xmlns:p14="http://schemas.microsoft.com/office/powerpoint/2010/main" val="353031559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3">
            <a:extLst>
              <a:ext uri="{FF2B5EF4-FFF2-40B4-BE49-F238E27FC236}">
                <a16:creationId xmlns:a16="http://schemas.microsoft.com/office/drawing/2014/main" id="{6EB9403C-69F0-4E33-BCF6-AF6A1EAB9DBD}"/>
              </a:ext>
            </a:extLst>
          </p:cNvPr>
          <p:cNvSpPr>
            <a:spLocks noGrp="1"/>
          </p:cNvSpPr>
          <p:nvPr>
            <p:ph type="dt" sz="half" idx="10"/>
          </p:nvPr>
        </p:nvSpPr>
        <p:spPr/>
        <p:txBody>
          <a:bodyPr/>
          <a:lstStyle>
            <a:lvl1pPr>
              <a:defRPr/>
            </a:lvl1pPr>
          </a:lstStyle>
          <a:p>
            <a:pPr>
              <a:defRPr/>
            </a:pPr>
            <a:fld id="{70BB624D-3FDC-4BFB-BFA0-1F276C310462}" type="datetimeFigureOut">
              <a:rPr lang="en-US"/>
              <a:pPr>
                <a:defRPr/>
              </a:pPr>
              <a:t>7/21/2021</a:t>
            </a:fld>
            <a:endParaRPr lang="en-US"/>
          </a:p>
        </p:txBody>
      </p:sp>
      <p:sp>
        <p:nvSpPr>
          <p:cNvPr id="6" name="Footer Placeholder 4">
            <a:extLst>
              <a:ext uri="{FF2B5EF4-FFF2-40B4-BE49-F238E27FC236}">
                <a16:creationId xmlns:a16="http://schemas.microsoft.com/office/drawing/2014/main" id="{E808EEAD-0005-4562-90CA-56D90C62EBD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C1CE52C-08AA-4C1A-8367-6663E1785BE5}"/>
              </a:ext>
            </a:extLst>
          </p:cNvPr>
          <p:cNvSpPr>
            <a:spLocks noGrp="1"/>
          </p:cNvSpPr>
          <p:nvPr>
            <p:ph type="sldNum" sz="quarter" idx="12"/>
          </p:nvPr>
        </p:nvSpPr>
        <p:spPr/>
        <p:txBody>
          <a:bodyPr/>
          <a:lstStyle>
            <a:lvl1pPr>
              <a:defRPr/>
            </a:lvl1pPr>
          </a:lstStyle>
          <a:p>
            <a:pPr>
              <a:defRPr/>
            </a:pPr>
            <a:fld id="{F65072CD-E9E9-46CF-887F-E7D8169069D2}" type="slidenum">
              <a:rPr lang="en-US"/>
              <a:pPr>
                <a:defRPr/>
              </a:pPr>
              <a:t>‹#›</a:t>
            </a:fld>
            <a:endParaRPr lang="en-US"/>
          </a:p>
        </p:txBody>
      </p:sp>
    </p:spTree>
    <p:extLst>
      <p:ext uri="{BB962C8B-B14F-4D97-AF65-F5344CB8AC3E}">
        <p14:creationId xmlns:p14="http://schemas.microsoft.com/office/powerpoint/2010/main" val="62910202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5FF98F-8B0C-4E33-ADC7-1046A050F502}"/>
              </a:ext>
            </a:extLst>
          </p:cNvPr>
          <p:cNvSpPr>
            <a:spLocks noGrp="1"/>
          </p:cNvSpPr>
          <p:nvPr>
            <p:ph type="dt" sz="half" idx="10"/>
          </p:nvPr>
        </p:nvSpPr>
        <p:spPr/>
        <p:txBody>
          <a:bodyPr/>
          <a:lstStyle>
            <a:lvl1pPr>
              <a:defRPr/>
            </a:lvl1pPr>
          </a:lstStyle>
          <a:p>
            <a:pPr>
              <a:defRPr/>
            </a:pPr>
            <a:fld id="{7825C45D-59C3-459C-8520-E1163B31BCEB}" type="datetimeFigureOut">
              <a:rPr lang="en-US"/>
              <a:pPr>
                <a:defRPr/>
              </a:pPr>
              <a:t>7/21/2021</a:t>
            </a:fld>
            <a:endParaRPr lang="en-US"/>
          </a:p>
        </p:txBody>
      </p:sp>
      <p:sp>
        <p:nvSpPr>
          <p:cNvPr id="5" name="Footer Placeholder 4">
            <a:extLst>
              <a:ext uri="{FF2B5EF4-FFF2-40B4-BE49-F238E27FC236}">
                <a16:creationId xmlns:a16="http://schemas.microsoft.com/office/drawing/2014/main" id="{3E1D45D4-1BDF-4DF4-8E1E-94BF8CC2AC1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0AD1986-BD42-4982-8F82-F2C7B05EF1A6}"/>
              </a:ext>
            </a:extLst>
          </p:cNvPr>
          <p:cNvSpPr>
            <a:spLocks noGrp="1"/>
          </p:cNvSpPr>
          <p:nvPr>
            <p:ph type="sldNum" sz="quarter" idx="12"/>
          </p:nvPr>
        </p:nvSpPr>
        <p:spPr/>
        <p:txBody>
          <a:bodyPr/>
          <a:lstStyle>
            <a:lvl1pPr>
              <a:defRPr/>
            </a:lvl1pPr>
          </a:lstStyle>
          <a:p>
            <a:pPr>
              <a:defRPr/>
            </a:pPr>
            <a:fld id="{2EC6E9E4-517C-408B-B301-2C9F0121D5EE}" type="slidenum">
              <a:rPr lang="en-US"/>
              <a:pPr>
                <a:defRPr/>
              </a:pPr>
              <a:t>‹#›</a:t>
            </a:fld>
            <a:endParaRPr lang="en-US"/>
          </a:p>
        </p:txBody>
      </p:sp>
    </p:spTree>
    <p:extLst>
      <p:ext uri="{BB962C8B-B14F-4D97-AF65-F5344CB8AC3E}">
        <p14:creationId xmlns:p14="http://schemas.microsoft.com/office/powerpoint/2010/main" val="32518089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2B56F9-66D6-4DD8-AF77-072F09C822B4}"/>
              </a:ext>
            </a:extLst>
          </p:cNvPr>
          <p:cNvSpPr>
            <a:spLocks noGrp="1"/>
          </p:cNvSpPr>
          <p:nvPr>
            <p:ph type="dt" sz="half" idx="10"/>
          </p:nvPr>
        </p:nvSpPr>
        <p:spPr/>
        <p:txBody>
          <a:bodyPr/>
          <a:lstStyle>
            <a:lvl1pPr>
              <a:defRPr/>
            </a:lvl1pPr>
          </a:lstStyle>
          <a:p>
            <a:pPr>
              <a:defRPr/>
            </a:pPr>
            <a:fld id="{06A04681-F29E-4D1F-A0E4-1C0BCD689EC3}" type="datetimeFigureOut">
              <a:rPr lang="en-US"/>
              <a:pPr>
                <a:defRPr/>
              </a:pPr>
              <a:t>7/21/2021</a:t>
            </a:fld>
            <a:endParaRPr lang="en-US"/>
          </a:p>
        </p:txBody>
      </p:sp>
      <p:sp>
        <p:nvSpPr>
          <p:cNvPr id="5" name="Footer Placeholder 4">
            <a:extLst>
              <a:ext uri="{FF2B5EF4-FFF2-40B4-BE49-F238E27FC236}">
                <a16:creationId xmlns:a16="http://schemas.microsoft.com/office/drawing/2014/main" id="{12EDB4E9-9E8F-4B66-AE2A-33AC62C4029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F7884FD-CCC5-40F0-AD2E-4A47FA4CD1A8}"/>
              </a:ext>
            </a:extLst>
          </p:cNvPr>
          <p:cNvSpPr>
            <a:spLocks noGrp="1"/>
          </p:cNvSpPr>
          <p:nvPr>
            <p:ph type="sldNum" sz="quarter" idx="12"/>
          </p:nvPr>
        </p:nvSpPr>
        <p:spPr/>
        <p:txBody>
          <a:bodyPr/>
          <a:lstStyle>
            <a:lvl1pPr>
              <a:defRPr/>
            </a:lvl1pPr>
          </a:lstStyle>
          <a:p>
            <a:pPr>
              <a:defRPr/>
            </a:pPr>
            <a:fld id="{BC15D312-CEE4-446A-9361-B314F792BA76}" type="slidenum">
              <a:rPr lang="en-US"/>
              <a:pPr>
                <a:defRPr/>
              </a:pPr>
              <a:t>‹#›</a:t>
            </a:fld>
            <a:endParaRPr lang="en-US"/>
          </a:p>
        </p:txBody>
      </p:sp>
    </p:spTree>
    <p:extLst>
      <p:ext uri="{BB962C8B-B14F-4D97-AF65-F5344CB8AC3E}">
        <p14:creationId xmlns:p14="http://schemas.microsoft.com/office/powerpoint/2010/main" val="332585391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1199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54953000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4" name="Group 6">
            <a:extLst>
              <a:ext uri="{FF2B5EF4-FFF2-40B4-BE49-F238E27FC236}">
                <a16:creationId xmlns:a16="http://schemas.microsoft.com/office/drawing/2014/main" id="{728E0A97-8754-4436-9706-61596E1880BB}"/>
              </a:ext>
            </a:extLst>
          </p:cNvPr>
          <p:cNvGrpSpPr>
            <a:grpSpLocks/>
          </p:cNvGrpSpPr>
          <p:nvPr userDrawn="1"/>
        </p:nvGrpSpPr>
        <p:grpSpPr bwMode="auto">
          <a:xfrm>
            <a:off x="0" y="0"/>
            <a:ext cx="9144000" cy="854075"/>
            <a:chOff x="0" y="1"/>
            <a:chExt cx="9144000" cy="854748"/>
          </a:xfrm>
        </p:grpSpPr>
        <p:sp>
          <p:nvSpPr>
            <p:cNvPr id="5" name="Rectangle 4">
              <a:extLst>
                <a:ext uri="{FF2B5EF4-FFF2-40B4-BE49-F238E27FC236}">
                  <a16:creationId xmlns:a16="http://schemas.microsoft.com/office/drawing/2014/main" id="{5318B602-6238-4D58-8310-002A4BA181AB}"/>
                </a:ext>
              </a:extLst>
            </p:cNvPr>
            <p:cNvSpPr/>
            <p:nvPr/>
          </p:nvSpPr>
          <p:spPr>
            <a:xfrm>
              <a:off x="0" y="1"/>
              <a:ext cx="9144000" cy="854748"/>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 name="TextBox 5">
              <a:extLst>
                <a:ext uri="{FF2B5EF4-FFF2-40B4-BE49-F238E27FC236}">
                  <a16:creationId xmlns:a16="http://schemas.microsoft.com/office/drawing/2014/main" id="{C9E2356C-822E-4629-A914-C1962FC1E8BC}"/>
                </a:ext>
              </a:extLst>
            </p:cNvPr>
            <p:cNvSpPr txBox="1">
              <a:spLocks noChangeArrowheads="1"/>
            </p:cNvSpPr>
            <p:nvPr/>
          </p:nvSpPr>
          <p:spPr bwMode="auto">
            <a:xfrm>
              <a:off x="5487988" y="241491"/>
              <a:ext cx="3444875" cy="522700"/>
            </a:xfrm>
            <a:prstGeom prst="rect">
              <a:avLst/>
            </a:prstGeom>
            <a:noFill/>
            <a:ln>
              <a:noFill/>
            </a:ln>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defRPr/>
              </a:pPr>
              <a:r>
                <a:rPr lang="en-US" altLang="en-US" sz="1400">
                  <a:solidFill>
                    <a:schemeClr val="bg1"/>
                  </a:solidFill>
                  <a:latin typeface="Helvetica" panose="020B0604020202020204" pitchFamily="34" charset="0"/>
                  <a:cs typeface="Helvetica" panose="020B0604020202020204" pitchFamily="34" charset="0"/>
                </a:rPr>
                <a:t>Kwame Nkrumah University of </a:t>
              </a:r>
            </a:p>
            <a:p>
              <a:pPr>
                <a:defRPr/>
              </a:pPr>
              <a:r>
                <a:rPr lang="en-US" altLang="en-US" sz="1400">
                  <a:solidFill>
                    <a:schemeClr val="bg1"/>
                  </a:solidFill>
                  <a:latin typeface="Helvetica" panose="020B0604020202020204" pitchFamily="34" charset="0"/>
                  <a:cs typeface="Helvetica" panose="020B0604020202020204" pitchFamily="34" charset="0"/>
                </a:rPr>
                <a:t>Science &amp; Technology, Kumasi, Ghana</a:t>
              </a:r>
            </a:p>
          </p:txBody>
        </p:sp>
        <p:pic>
          <p:nvPicPr>
            <p:cNvPr id="7" name="Picture 9" descr="KNUST_logo Vector.png">
              <a:extLst>
                <a:ext uri="{FF2B5EF4-FFF2-40B4-BE49-F238E27FC236}">
                  <a16:creationId xmlns:a16="http://schemas.microsoft.com/office/drawing/2014/main" id="{D315D682-5AC0-4EA9-9443-1895CCA6A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5789" y="157852"/>
              <a:ext cx="491867" cy="625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itle 1"/>
          <p:cNvSpPr>
            <a:spLocks noGrp="1"/>
          </p:cNvSpPr>
          <p:nvPr>
            <p:ph type="ctrTitle"/>
          </p:nvPr>
        </p:nvSpPr>
        <p:spPr>
          <a:xfrm>
            <a:off x="685800" y="2167738"/>
            <a:ext cx="7772400" cy="1470025"/>
          </a:xfrm>
          <a:prstGeom prst="rect">
            <a:avLst/>
          </a:prstGeom>
        </p:spPr>
        <p:txBody>
          <a:bodyPr>
            <a:normAutofit/>
          </a:bodyPr>
          <a:lstStyle/>
          <a:p>
            <a:r>
              <a:rPr lang="en-US" dirty="0"/>
              <a:t>Title</a:t>
            </a:r>
          </a:p>
        </p:txBody>
      </p:sp>
      <p:sp>
        <p:nvSpPr>
          <p:cNvPr id="12" name="Subtitle 2"/>
          <p:cNvSpPr>
            <a:spLocks noGrp="1"/>
          </p:cNvSpPr>
          <p:nvPr>
            <p:ph type="subTitle" idx="1"/>
          </p:nvPr>
        </p:nvSpPr>
        <p:spPr>
          <a:xfrm>
            <a:off x="728506" y="4010849"/>
            <a:ext cx="6400800" cy="1599330"/>
          </a:xfrm>
        </p:spPr>
        <p:txBody>
          <a:bodyPr>
            <a:normAutofit/>
          </a:bodyPr>
          <a:lstStyle>
            <a:lvl1pPr marL="0" indent="0">
              <a:buNone/>
              <a:defRPr>
                <a:solidFill>
                  <a:schemeClr val="bg1">
                    <a:lumMod val="50000"/>
                  </a:schemeClr>
                </a:solidFill>
              </a:defRPr>
            </a:lvl1pPr>
          </a:lstStyle>
          <a:p>
            <a:r>
              <a:rPr lang="en-US" dirty="0"/>
              <a:t>Name</a:t>
            </a:r>
          </a:p>
          <a:p>
            <a:r>
              <a:rPr lang="en-US" dirty="0"/>
              <a:t>Department</a:t>
            </a:r>
          </a:p>
          <a:p>
            <a:r>
              <a:rPr lang="en-US" dirty="0"/>
              <a:t>Faculty &amp; College</a:t>
            </a:r>
          </a:p>
        </p:txBody>
      </p:sp>
      <p:sp>
        <p:nvSpPr>
          <p:cNvPr id="8" name="Date Placeholder 3">
            <a:extLst>
              <a:ext uri="{FF2B5EF4-FFF2-40B4-BE49-F238E27FC236}">
                <a16:creationId xmlns:a16="http://schemas.microsoft.com/office/drawing/2014/main" id="{8C2555B1-DF00-45FA-880B-F6585A0B3FC6}"/>
              </a:ext>
            </a:extLst>
          </p:cNvPr>
          <p:cNvSpPr>
            <a:spLocks noGrp="1"/>
          </p:cNvSpPr>
          <p:nvPr>
            <p:ph type="dt" sz="half" idx="10"/>
          </p:nvPr>
        </p:nvSpPr>
        <p:spPr/>
        <p:txBody>
          <a:bodyPr/>
          <a:lstStyle>
            <a:lvl1pPr>
              <a:defRPr/>
            </a:lvl1pPr>
          </a:lstStyle>
          <a:p>
            <a:pPr>
              <a:defRPr/>
            </a:pPr>
            <a:fld id="{6E6E8E3A-B856-4253-8BEF-0B6246308B45}" type="datetimeFigureOut">
              <a:rPr lang="en-US"/>
              <a:pPr>
                <a:defRPr/>
              </a:pPr>
              <a:t>7/21/2021</a:t>
            </a:fld>
            <a:endParaRPr lang="en-US"/>
          </a:p>
        </p:txBody>
      </p:sp>
      <p:sp>
        <p:nvSpPr>
          <p:cNvPr id="9" name="Slide Number Placeholder 5">
            <a:extLst>
              <a:ext uri="{FF2B5EF4-FFF2-40B4-BE49-F238E27FC236}">
                <a16:creationId xmlns:a16="http://schemas.microsoft.com/office/drawing/2014/main" id="{D2878FDA-9318-4107-B959-E1576BF6A1F8}"/>
              </a:ext>
            </a:extLst>
          </p:cNvPr>
          <p:cNvSpPr>
            <a:spLocks noGrp="1"/>
          </p:cNvSpPr>
          <p:nvPr>
            <p:ph type="sldNum" sz="quarter" idx="11"/>
          </p:nvPr>
        </p:nvSpPr>
        <p:spPr/>
        <p:txBody>
          <a:bodyPr/>
          <a:lstStyle>
            <a:lvl1pPr>
              <a:defRPr/>
            </a:lvl1pPr>
          </a:lstStyle>
          <a:p>
            <a:pPr>
              <a:defRPr/>
            </a:pPr>
            <a:fld id="{FB626F9D-4B02-4738-B994-A84BA9B0E9F6}" type="slidenum">
              <a:rPr lang="en-US"/>
              <a:pPr>
                <a:defRPr/>
              </a:pPr>
              <a:t>‹#›</a:t>
            </a:fld>
            <a:endParaRPr lang="en-US"/>
          </a:p>
        </p:txBody>
      </p:sp>
    </p:spTree>
    <p:extLst>
      <p:ext uri="{BB962C8B-B14F-4D97-AF65-F5344CB8AC3E}">
        <p14:creationId xmlns:p14="http://schemas.microsoft.com/office/powerpoint/2010/main" val="57301766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3" name="Group 6">
            <a:extLst>
              <a:ext uri="{FF2B5EF4-FFF2-40B4-BE49-F238E27FC236}">
                <a16:creationId xmlns:a16="http://schemas.microsoft.com/office/drawing/2014/main" id="{AD3B2CE9-48CB-48C2-8933-43F026766A33}"/>
              </a:ext>
            </a:extLst>
          </p:cNvPr>
          <p:cNvGrpSpPr>
            <a:grpSpLocks/>
          </p:cNvGrpSpPr>
          <p:nvPr userDrawn="1"/>
        </p:nvGrpSpPr>
        <p:grpSpPr bwMode="auto">
          <a:xfrm>
            <a:off x="0" y="5992813"/>
            <a:ext cx="9144000" cy="865187"/>
            <a:chOff x="0" y="5992943"/>
            <a:chExt cx="9144000" cy="865057"/>
          </a:xfrm>
        </p:grpSpPr>
        <p:sp>
          <p:nvSpPr>
            <p:cNvPr id="4" name="Rectangle 3">
              <a:extLst>
                <a:ext uri="{FF2B5EF4-FFF2-40B4-BE49-F238E27FC236}">
                  <a16:creationId xmlns:a16="http://schemas.microsoft.com/office/drawing/2014/main" id="{229840F7-EFC9-4A58-AB0A-ED25C6F598EA}"/>
                </a:ext>
              </a:extLst>
            </p:cNvPr>
            <p:cNvSpPr/>
            <p:nvPr/>
          </p:nvSpPr>
          <p:spPr>
            <a:xfrm>
              <a:off x="0" y="6377060"/>
              <a:ext cx="9144000" cy="480940"/>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 name="Rectangle 4">
              <a:extLst>
                <a:ext uri="{FF2B5EF4-FFF2-40B4-BE49-F238E27FC236}">
                  <a16:creationId xmlns:a16="http://schemas.microsoft.com/office/drawing/2014/main" id="{1B020909-83D7-48EE-A32F-67D61DA44559}"/>
                </a:ext>
              </a:extLst>
            </p:cNvPr>
            <p:cNvSpPr/>
            <p:nvPr/>
          </p:nvSpPr>
          <p:spPr>
            <a:xfrm>
              <a:off x="0" y="5992943"/>
              <a:ext cx="9144000" cy="363482"/>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6" name="Picture 9" descr="KNUST_logo Vector.png">
              <a:extLst>
                <a:ext uri="{FF2B5EF4-FFF2-40B4-BE49-F238E27FC236}">
                  <a16:creationId xmlns:a16="http://schemas.microsoft.com/office/drawing/2014/main" id="{1C2372C3-A710-495D-A5AE-B53801D445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7208" y="6021427"/>
              <a:ext cx="205238" cy="283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hlinkClick r:id="rId3"/>
              <a:extLst>
                <a:ext uri="{FF2B5EF4-FFF2-40B4-BE49-F238E27FC236}">
                  <a16:creationId xmlns:a16="http://schemas.microsoft.com/office/drawing/2014/main" id="{2FD3E49A-8E8C-401A-896C-F52216C316EF}"/>
                </a:ext>
              </a:extLst>
            </p:cNvPr>
            <p:cNvSpPr txBox="1">
              <a:spLocks noChangeArrowheads="1"/>
            </p:cNvSpPr>
            <p:nvPr/>
          </p:nvSpPr>
          <p:spPr bwMode="auto">
            <a:xfrm>
              <a:off x="7137400" y="6035799"/>
              <a:ext cx="1549400" cy="277771"/>
            </a:xfrm>
            <a:prstGeom prst="rect">
              <a:avLst/>
            </a:prstGeom>
            <a:noFill/>
            <a:ln>
              <a:noFill/>
            </a:ln>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defRPr/>
              </a:pPr>
              <a:r>
                <a:rPr lang="en-US" altLang="en-US" sz="1200">
                  <a:solidFill>
                    <a:schemeClr val="bg1"/>
                  </a:solidFill>
                  <a:latin typeface="Helvetica" panose="020B0604020202020204" pitchFamily="34" charset="0"/>
                  <a:cs typeface="Helvetica" panose="020B0604020202020204" pitchFamily="34" charset="0"/>
                </a:rPr>
                <a:t>www.knust.edu.gh</a:t>
              </a:r>
            </a:p>
          </p:txBody>
        </p:sp>
        <p:pic>
          <p:nvPicPr>
            <p:cNvPr id="8" name="Picture 11">
              <a:hlinkClick r:id="rId4"/>
              <a:extLst>
                <a:ext uri="{FF2B5EF4-FFF2-40B4-BE49-F238E27FC236}">
                  <a16:creationId xmlns:a16="http://schemas.microsoft.com/office/drawing/2014/main" id="{6DAE7480-D420-4A06-B10D-5100467976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1258" y="6042056"/>
              <a:ext cx="268162" cy="26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a:hlinkClick r:id="rId6"/>
              <a:extLst>
                <a:ext uri="{FF2B5EF4-FFF2-40B4-BE49-F238E27FC236}">
                  <a16:creationId xmlns:a16="http://schemas.microsoft.com/office/drawing/2014/main" id="{36393613-50A7-48DA-86D1-797136B3FB7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97791" y="6029719"/>
              <a:ext cx="292217" cy="292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Title 1"/>
          <p:cNvSpPr>
            <a:spLocks noGrp="1"/>
          </p:cNvSpPr>
          <p:nvPr>
            <p:ph type="title"/>
          </p:nvPr>
        </p:nvSpPr>
        <p:spPr>
          <a:xfrm>
            <a:off x="457200" y="274638"/>
            <a:ext cx="8229600" cy="1143000"/>
          </a:xfrm>
          <a:prstGeom prst="rect">
            <a:avLst/>
          </a:prstGeom>
        </p:spPr>
        <p:txBody>
          <a:bodyPr/>
          <a:lstStyle/>
          <a:p>
            <a:r>
              <a:rPr lang="en-US" dirty="0"/>
              <a:t>Introduction</a:t>
            </a:r>
          </a:p>
        </p:txBody>
      </p:sp>
      <p:sp>
        <p:nvSpPr>
          <p:cNvPr id="10" name="Date Placeholder 3">
            <a:extLst>
              <a:ext uri="{FF2B5EF4-FFF2-40B4-BE49-F238E27FC236}">
                <a16:creationId xmlns:a16="http://schemas.microsoft.com/office/drawing/2014/main" id="{825A6F67-C5D0-48EF-86E6-EC21A4C65177}"/>
              </a:ext>
            </a:extLst>
          </p:cNvPr>
          <p:cNvSpPr>
            <a:spLocks noGrp="1"/>
          </p:cNvSpPr>
          <p:nvPr>
            <p:ph type="dt" sz="half" idx="10"/>
          </p:nvPr>
        </p:nvSpPr>
        <p:spPr/>
        <p:txBody>
          <a:bodyPr/>
          <a:lstStyle>
            <a:lvl1pPr>
              <a:defRPr/>
            </a:lvl1pPr>
          </a:lstStyle>
          <a:p>
            <a:pPr>
              <a:defRPr/>
            </a:pPr>
            <a:fld id="{D2388F2A-D5E3-4B8A-81D3-7F3C78DECC47}" type="datetimeFigureOut">
              <a:rPr lang="en-US"/>
              <a:pPr>
                <a:defRPr/>
              </a:pPr>
              <a:t>7/21/2021</a:t>
            </a:fld>
            <a:endParaRPr lang="en-US"/>
          </a:p>
        </p:txBody>
      </p:sp>
      <p:sp>
        <p:nvSpPr>
          <p:cNvPr id="11" name="Footer Placeholder 4">
            <a:extLst>
              <a:ext uri="{FF2B5EF4-FFF2-40B4-BE49-F238E27FC236}">
                <a16:creationId xmlns:a16="http://schemas.microsoft.com/office/drawing/2014/main" id="{A1C85BE1-CB1E-493A-B759-BF9FF57B46CC}"/>
              </a:ext>
            </a:extLst>
          </p:cNvPr>
          <p:cNvSpPr>
            <a:spLocks noGrp="1"/>
          </p:cNvSpPr>
          <p:nvPr>
            <p:ph type="ftr" sz="quarter" idx="11"/>
          </p:nvPr>
        </p:nvSpPr>
        <p:spPr/>
        <p:txBody>
          <a:bodyPr/>
          <a:lstStyle>
            <a:lvl1pPr>
              <a:defRPr/>
            </a:lvl1pPr>
          </a:lstStyle>
          <a:p>
            <a:pPr>
              <a:defRPr/>
            </a:pPr>
            <a:endParaRPr lang="en-US"/>
          </a:p>
        </p:txBody>
      </p:sp>
      <p:sp>
        <p:nvSpPr>
          <p:cNvPr id="12" name="Slide Number Placeholder 5">
            <a:extLst>
              <a:ext uri="{FF2B5EF4-FFF2-40B4-BE49-F238E27FC236}">
                <a16:creationId xmlns:a16="http://schemas.microsoft.com/office/drawing/2014/main" id="{E50C9DA4-A35A-4C62-8164-393888A677AE}"/>
              </a:ext>
            </a:extLst>
          </p:cNvPr>
          <p:cNvSpPr>
            <a:spLocks noGrp="1"/>
          </p:cNvSpPr>
          <p:nvPr>
            <p:ph type="sldNum" sz="quarter" idx="12"/>
          </p:nvPr>
        </p:nvSpPr>
        <p:spPr/>
        <p:txBody>
          <a:bodyPr/>
          <a:lstStyle>
            <a:lvl1pPr>
              <a:defRPr/>
            </a:lvl1pPr>
          </a:lstStyle>
          <a:p>
            <a:pPr>
              <a:defRPr/>
            </a:pPr>
            <a:fld id="{F38ECACF-A831-4A82-8A01-82BF49D5A04B}" type="slidenum">
              <a:rPr lang="en-US"/>
              <a:pPr>
                <a:defRPr/>
              </a:pPr>
              <a:t>‹#›</a:t>
            </a:fld>
            <a:endParaRPr lang="en-US"/>
          </a:p>
        </p:txBody>
      </p:sp>
    </p:spTree>
    <p:extLst>
      <p:ext uri="{BB962C8B-B14F-4D97-AF65-F5344CB8AC3E}">
        <p14:creationId xmlns:p14="http://schemas.microsoft.com/office/powerpoint/2010/main" val="64358001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6BB019-4B2C-4F0D-BF2F-8C91FFDD0310}"/>
              </a:ext>
            </a:extLst>
          </p:cNvPr>
          <p:cNvSpPr>
            <a:spLocks noGrp="1"/>
          </p:cNvSpPr>
          <p:nvPr>
            <p:ph type="dt" sz="half" idx="10"/>
          </p:nvPr>
        </p:nvSpPr>
        <p:spPr/>
        <p:txBody>
          <a:bodyPr/>
          <a:lstStyle>
            <a:lvl1pPr>
              <a:defRPr/>
            </a:lvl1pPr>
          </a:lstStyle>
          <a:p>
            <a:pPr>
              <a:defRPr/>
            </a:pPr>
            <a:fld id="{499589B8-9FFE-436E-91F0-99A672FA3860}" type="datetimeFigureOut">
              <a:rPr lang="en-US"/>
              <a:pPr>
                <a:defRPr/>
              </a:pPr>
              <a:t>7/21/2021</a:t>
            </a:fld>
            <a:endParaRPr lang="en-US"/>
          </a:p>
        </p:txBody>
      </p:sp>
      <p:sp>
        <p:nvSpPr>
          <p:cNvPr id="5" name="Footer Placeholder 4">
            <a:extLst>
              <a:ext uri="{FF2B5EF4-FFF2-40B4-BE49-F238E27FC236}">
                <a16:creationId xmlns:a16="http://schemas.microsoft.com/office/drawing/2014/main" id="{C59D9D29-2306-4DBC-94CC-C496B04414F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2D3A2A1-C521-4758-A60D-AF6FBEBE1B09}"/>
              </a:ext>
            </a:extLst>
          </p:cNvPr>
          <p:cNvSpPr>
            <a:spLocks noGrp="1"/>
          </p:cNvSpPr>
          <p:nvPr>
            <p:ph type="sldNum" sz="quarter" idx="12"/>
          </p:nvPr>
        </p:nvSpPr>
        <p:spPr/>
        <p:txBody>
          <a:bodyPr/>
          <a:lstStyle>
            <a:lvl1pPr>
              <a:defRPr/>
            </a:lvl1pPr>
          </a:lstStyle>
          <a:p>
            <a:pPr>
              <a:defRPr/>
            </a:pPr>
            <a:fld id="{62834D67-2BCD-4B98-A1E2-71A6AAC1D152}" type="slidenum">
              <a:rPr lang="en-US"/>
              <a:pPr>
                <a:defRPr/>
              </a:pPr>
              <a:t>‹#›</a:t>
            </a:fld>
            <a:endParaRPr lang="en-US"/>
          </a:p>
        </p:txBody>
      </p:sp>
    </p:spTree>
    <p:extLst>
      <p:ext uri="{BB962C8B-B14F-4D97-AF65-F5344CB8AC3E}">
        <p14:creationId xmlns:p14="http://schemas.microsoft.com/office/powerpoint/2010/main" val="143271947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42B69627-8052-4041-B6DA-3072AE237DB0}"/>
              </a:ext>
            </a:extLst>
          </p:cNvPr>
          <p:cNvSpPr>
            <a:spLocks noGrp="1"/>
          </p:cNvSpPr>
          <p:nvPr>
            <p:ph type="dt" sz="half" idx="10"/>
          </p:nvPr>
        </p:nvSpPr>
        <p:spPr/>
        <p:txBody>
          <a:bodyPr/>
          <a:lstStyle>
            <a:lvl1pPr>
              <a:defRPr/>
            </a:lvl1pPr>
          </a:lstStyle>
          <a:p>
            <a:pPr>
              <a:defRPr/>
            </a:pPr>
            <a:fld id="{7FB8CD14-0D01-4A7E-8126-81A6548EB39B}" type="datetimeFigureOut">
              <a:rPr lang="en-US"/>
              <a:pPr>
                <a:defRPr/>
              </a:pPr>
              <a:t>7/21/2021</a:t>
            </a:fld>
            <a:endParaRPr lang="en-US"/>
          </a:p>
        </p:txBody>
      </p:sp>
      <p:sp>
        <p:nvSpPr>
          <p:cNvPr id="6" name="Footer Placeholder 4">
            <a:extLst>
              <a:ext uri="{FF2B5EF4-FFF2-40B4-BE49-F238E27FC236}">
                <a16:creationId xmlns:a16="http://schemas.microsoft.com/office/drawing/2014/main" id="{EDADAC0C-588F-451C-B0FA-AFE7694765B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9DD3B6F-AC90-4BCB-A556-0EB99C0D2FA7}"/>
              </a:ext>
            </a:extLst>
          </p:cNvPr>
          <p:cNvSpPr>
            <a:spLocks noGrp="1"/>
          </p:cNvSpPr>
          <p:nvPr>
            <p:ph type="sldNum" sz="quarter" idx="12"/>
          </p:nvPr>
        </p:nvSpPr>
        <p:spPr/>
        <p:txBody>
          <a:bodyPr/>
          <a:lstStyle>
            <a:lvl1pPr>
              <a:defRPr/>
            </a:lvl1pPr>
          </a:lstStyle>
          <a:p>
            <a:pPr>
              <a:defRPr/>
            </a:pPr>
            <a:fld id="{E7299561-9582-4DDF-9C7B-E5CF5637B24B}" type="slidenum">
              <a:rPr lang="en-US"/>
              <a:pPr>
                <a:defRPr/>
              </a:pPr>
              <a:t>‹#›</a:t>
            </a:fld>
            <a:endParaRPr lang="en-US"/>
          </a:p>
        </p:txBody>
      </p:sp>
    </p:spTree>
    <p:extLst>
      <p:ext uri="{BB962C8B-B14F-4D97-AF65-F5344CB8AC3E}">
        <p14:creationId xmlns:p14="http://schemas.microsoft.com/office/powerpoint/2010/main" val="389833042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2060B6C0-3313-4B1B-A26B-08AE9C6CFF06}"/>
              </a:ext>
            </a:extLst>
          </p:cNvPr>
          <p:cNvSpPr>
            <a:spLocks noGrp="1"/>
          </p:cNvSpPr>
          <p:nvPr>
            <p:ph type="dt" sz="half" idx="10"/>
          </p:nvPr>
        </p:nvSpPr>
        <p:spPr/>
        <p:txBody>
          <a:bodyPr/>
          <a:lstStyle>
            <a:lvl1pPr>
              <a:defRPr/>
            </a:lvl1pPr>
          </a:lstStyle>
          <a:p>
            <a:pPr>
              <a:defRPr/>
            </a:pPr>
            <a:fld id="{68BDFC2B-887E-45E5-97D9-1D6B22804695}" type="datetimeFigureOut">
              <a:rPr lang="en-US"/>
              <a:pPr>
                <a:defRPr/>
              </a:pPr>
              <a:t>7/21/2021</a:t>
            </a:fld>
            <a:endParaRPr lang="en-US"/>
          </a:p>
        </p:txBody>
      </p:sp>
      <p:sp>
        <p:nvSpPr>
          <p:cNvPr id="8" name="Footer Placeholder 4">
            <a:extLst>
              <a:ext uri="{FF2B5EF4-FFF2-40B4-BE49-F238E27FC236}">
                <a16:creationId xmlns:a16="http://schemas.microsoft.com/office/drawing/2014/main" id="{73D510B2-B217-42D0-8F4C-62988B24B90B}"/>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451D7983-FEA5-43FC-B56B-E08A9FABD858}"/>
              </a:ext>
            </a:extLst>
          </p:cNvPr>
          <p:cNvSpPr>
            <a:spLocks noGrp="1"/>
          </p:cNvSpPr>
          <p:nvPr>
            <p:ph type="sldNum" sz="quarter" idx="12"/>
          </p:nvPr>
        </p:nvSpPr>
        <p:spPr/>
        <p:txBody>
          <a:bodyPr/>
          <a:lstStyle>
            <a:lvl1pPr>
              <a:defRPr/>
            </a:lvl1pPr>
          </a:lstStyle>
          <a:p>
            <a:pPr>
              <a:defRPr/>
            </a:pPr>
            <a:fld id="{9036F344-4A20-4607-B797-B38F22821C5F}" type="slidenum">
              <a:rPr lang="en-US"/>
              <a:pPr>
                <a:defRPr/>
              </a:pPr>
              <a:t>‹#›</a:t>
            </a:fld>
            <a:endParaRPr lang="en-US"/>
          </a:p>
        </p:txBody>
      </p:sp>
    </p:spTree>
    <p:extLst>
      <p:ext uri="{BB962C8B-B14F-4D97-AF65-F5344CB8AC3E}">
        <p14:creationId xmlns:p14="http://schemas.microsoft.com/office/powerpoint/2010/main" val="67262757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a:extLst>
              <a:ext uri="{FF2B5EF4-FFF2-40B4-BE49-F238E27FC236}">
                <a16:creationId xmlns:a16="http://schemas.microsoft.com/office/drawing/2014/main" id="{A7566403-6DC4-463F-B210-488E61B1FBBC}"/>
              </a:ext>
            </a:extLst>
          </p:cNvPr>
          <p:cNvSpPr>
            <a:spLocks noGrp="1"/>
          </p:cNvSpPr>
          <p:nvPr>
            <p:ph type="dt" sz="half" idx="10"/>
          </p:nvPr>
        </p:nvSpPr>
        <p:spPr/>
        <p:txBody>
          <a:bodyPr/>
          <a:lstStyle>
            <a:lvl1pPr>
              <a:defRPr/>
            </a:lvl1pPr>
          </a:lstStyle>
          <a:p>
            <a:pPr>
              <a:defRPr/>
            </a:pPr>
            <a:fld id="{7EE56F37-0665-4844-94E6-55B2636AEE93}" type="datetimeFigureOut">
              <a:rPr lang="en-US"/>
              <a:pPr>
                <a:defRPr/>
              </a:pPr>
              <a:t>7/21/2021</a:t>
            </a:fld>
            <a:endParaRPr lang="en-US"/>
          </a:p>
        </p:txBody>
      </p:sp>
      <p:sp>
        <p:nvSpPr>
          <p:cNvPr id="4" name="Footer Placeholder 4">
            <a:extLst>
              <a:ext uri="{FF2B5EF4-FFF2-40B4-BE49-F238E27FC236}">
                <a16:creationId xmlns:a16="http://schemas.microsoft.com/office/drawing/2014/main" id="{3925EB66-8D43-4790-B4D5-6CECD0AEC3F7}"/>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F45AEA34-EC4F-4ECE-97F5-75C7EC362CD8}"/>
              </a:ext>
            </a:extLst>
          </p:cNvPr>
          <p:cNvSpPr>
            <a:spLocks noGrp="1"/>
          </p:cNvSpPr>
          <p:nvPr>
            <p:ph type="sldNum" sz="quarter" idx="12"/>
          </p:nvPr>
        </p:nvSpPr>
        <p:spPr/>
        <p:txBody>
          <a:bodyPr/>
          <a:lstStyle>
            <a:lvl1pPr>
              <a:defRPr/>
            </a:lvl1pPr>
          </a:lstStyle>
          <a:p>
            <a:pPr>
              <a:defRPr/>
            </a:pPr>
            <a:fld id="{16555FCF-05F5-4155-915C-650960B20602}" type="slidenum">
              <a:rPr lang="en-US"/>
              <a:pPr>
                <a:defRPr/>
              </a:pPr>
              <a:t>‹#›</a:t>
            </a:fld>
            <a:endParaRPr lang="en-US"/>
          </a:p>
        </p:txBody>
      </p:sp>
    </p:spTree>
    <p:extLst>
      <p:ext uri="{BB962C8B-B14F-4D97-AF65-F5344CB8AC3E}">
        <p14:creationId xmlns:p14="http://schemas.microsoft.com/office/powerpoint/2010/main" val="75749679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0CD3D8C-C162-4AA5-B78B-51BBB9BBEEE0}"/>
              </a:ext>
            </a:extLst>
          </p:cNvPr>
          <p:cNvSpPr>
            <a:spLocks noGrp="1"/>
          </p:cNvSpPr>
          <p:nvPr>
            <p:ph type="dt" sz="half" idx="10"/>
          </p:nvPr>
        </p:nvSpPr>
        <p:spPr/>
        <p:txBody>
          <a:bodyPr/>
          <a:lstStyle>
            <a:lvl1pPr>
              <a:defRPr/>
            </a:lvl1pPr>
          </a:lstStyle>
          <a:p>
            <a:pPr>
              <a:defRPr/>
            </a:pPr>
            <a:fld id="{FC7B9635-3861-4E12-BEBF-E4E71899DC7F}" type="datetimeFigureOut">
              <a:rPr lang="en-US"/>
              <a:pPr>
                <a:defRPr/>
              </a:pPr>
              <a:t>7/21/2021</a:t>
            </a:fld>
            <a:endParaRPr lang="en-US"/>
          </a:p>
        </p:txBody>
      </p:sp>
      <p:sp>
        <p:nvSpPr>
          <p:cNvPr id="3" name="Footer Placeholder 4">
            <a:extLst>
              <a:ext uri="{FF2B5EF4-FFF2-40B4-BE49-F238E27FC236}">
                <a16:creationId xmlns:a16="http://schemas.microsoft.com/office/drawing/2014/main" id="{E5486745-0A56-4578-9102-FCB7222E747C}"/>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026AFFC3-038A-4CC8-AE66-B233B75E2696}"/>
              </a:ext>
            </a:extLst>
          </p:cNvPr>
          <p:cNvSpPr>
            <a:spLocks noGrp="1"/>
          </p:cNvSpPr>
          <p:nvPr>
            <p:ph type="sldNum" sz="quarter" idx="12"/>
          </p:nvPr>
        </p:nvSpPr>
        <p:spPr/>
        <p:txBody>
          <a:bodyPr/>
          <a:lstStyle>
            <a:lvl1pPr>
              <a:defRPr/>
            </a:lvl1pPr>
          </a:lstStyle>
          <a:p>
            <a:pPr>
              <a:defRPr/>
            </a:pPr>
            <a:fld id="{C977C3B7-4BC6-43EA-8D2A-FC74C0FC02A6}" type="slidenum">
              <a:rPr lang="en-US"/>
              <a:pPr>
                <a:defRPr/>
              </a:pPr>
              <a:t>‹#›</a:t>
            </a:fld>
            <a:endParaRPr lang="en-US"/>
          </a:p>
        </p:txBody>
      </p:sp>
    </p:spTree>
    <p:extLst>
      <p:ext uri="{BB962C8B-B14F-4D97-AF65-F5344CB8AC3E}">
        <p14:creationId xmlns:p14="http://schemas.microsoft.com/office/powerpoint/2010/main" val="104087767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3C34DDF-5700-4FEA-8D17-D3599BD445DC}"/>
              </a:ext>
            </a:extLst>
          </p:cNvPr>
          <p:cNvSpPr>
            <a:spLocks noGrp="1"/>
          </p:cNvSpPr>
          <p:nvPr>
            <p:ph type="dt" sz="half" idx="10"/>
          </p:nvPr>
        </p:nvSpPr>
        <p:spPr/>
        <p:txBody>
          <a:bodyPr/>
          <a:lstStyle>
            <a:lvl1pPr>
              <a:defRPr/>
            </a:lvl1pPr>
          </a:lstStyle>
          <a:p>
            <a:pPr>
              <a:defRPr/>
            </a:pPr>
            <a:fld id="{5D517A25-4F1E-42E0-8368-CDB0C0451DFB}" type="datetimeFigureOut">
              <a:rPr lang="en-US"/>
              <a:pPr>
                <a:defRPr/>
              </a:pPr>
              <a:t>7/21/2021</a:t>
            </a:fld>
            <a:endParaRPr lang="en-US"/>
          </a:p>
        </p:txBody>
      </p:sp>
      <p:sp>
        <p:nvSpPr>
          <p:cNvPr id="6" name="Footer Placeholder 4">
            <a:extLst>
              <a:ext uri="{FF2B5EF4-FFF2-40B4-BE49-F238E27FC236}">
                <a16:creationId xmlns:a16="http://schemas.microsoft.com/office/drawing/2014/main" id="{62102653-87E3-4247-83D9-603188B870A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58B94D8-A3EB-4393-8C8D-057DE118F1EB}"/>
              </a:ext>
            </a:extLst>
          </p:cNvPr>
          <p:cNvSpPr>
            <a:spLocks noGrp="1"/>
          </p:cNvSpPr>
          <p:nvPr>
            <p:ph type="sldNum" sz="quarter" idx="12"/>
          </p:nvPr>
        </p:nvSpPr>
        <p:spPr/>
        <p:txBody>
          <a:bodyPr/>
          <a:lstStyle>
            <a:lvl1pPr>
              <a:defRPr/>
            </a:lvl1pPr>
          </a:lstStyle>
          <a:p>
            <a:pPr>
              <a:defRPr/>
            </a:pPr>
            <a:fld id="{800E4030-16E1-4AFF-8BC0-E22366FD6503}" type="slidenum">
              <a:rPr lang="en-US"/>
              <a:pPr>
                <a:defRPr/>
              </a:pPr>
              <a:t>‹#›</a:t>
            </a:fld>
            <a:endParaRPr lang="en-US"/>
          </a:p>
        </p:txBody>
      </p:sp>
    </p:spTree>
    <p:extLst>
      <p:ext uri="{BB962C8B-B14F-4D97-AF65-F5344CB8AC3E}">
        <p14:creationId xmlns:p14="http://schemas.microsoft.com/office/powerpoint/2010/main" val="270907158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F9E365EB-D2D3-485F-BFDC-A8C23C928F92}"/>
              </a:ext>
            </a:extLst>
          </p:cNvPr>
          <p:cNvSpPr>
            <a:spLocks noGrp="1"/>
          </p:cNvSpPr>
          <p:nvPr>
            <p:ph type="dt" sz="half" idx="10"/>
          </p:nvPr>
        </p:nvSpPr>
        <p:spPr/>
        <p:txBody>
          <a:bodyPr/>
          <a:lstStyle>
            <a:lvl1pPr>
              <a:defRPr/>
            </a:lvl1pPr>
          </a:lstStyle>
          <a:p>
            <a:pPr>
              <a:defRPr/>
            </a:pPr>
            <a:fld id="{7FBD7930-0ED9-40DA-8817-236007BD7AB0}" type="datetimeFigureOut">
              <a:rPr lang="en-US"/>
              <a:pPr>
                <a:defRPr/>
              </a:pPr>
              <a:t>7/21/2021</a:t>
            </a:fld>
            <a:endParaRPr lang="en-US"/>
          </a:p>
        </p:txBody>
      </p:sp>
      <p:sp>
        <p:nvSpPr>
          <p:cNvPr id="6" name="Footer Placeholder 4">
            <a:extLst>
              <a:ext uri="{FF2B5EF4-FFF2-40B4-BE49-F238E27FC236}">
                <a16:creationId xmlns:a16="http://schemas.microsoft.com/office/drawing/2014/main" id="{E0910F1C-2022-4186-86E0-50ED7544C9E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2E195F7-5A97-45BF-A988-5FDB028E8D53}"/>
              </a:ext>
            </a:extLst>
          </p:cNvPr>
          <p:cNvSpPr>
            <a:spLocks noGrp="1"/>
          </p:cNvSpPr>
          <p:nvPr>
            <p:ph type="sldNum" sz="quarter" idx="12"/>
          </p:nvPr>
        </p:nvSpPr>
        <p:spPr/>
        <p:txBody>
          <a:bodyPr/>
          <a:lstStyle>
            <a:lvl1pPr>
              <a:defRPr/>
            </a:lvl1pPr>
          </a:lstStyle>
          <a:p>
            <a:pPr>
              <a:defRPr/>
            </a:pPr>
            <a:fld id="{076171B4-E10F-48AF-9A07-3113752FBC9C}" type="slidenum">
              <a:rPr lang="en-US"/>
              <a:pPr>
                <a:defRPr/>
              </a:pPr>
              <a:t>‹#›</a:t>
            </a:fld>
            <a:endParaRPr lang="en-US"/>
          </a:p>
        </p:txBody>
      </p:sp>
    </p:spTree>
    <p:extLst>
      <p:ext uri="{BB962C8B-B14F-4D97-AF65-F5344CB8AC3E}">
        <p14:creationId xmlns:p14="http://schemas.microsoft.com/office/powerpoint/2010/main" val="214131544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D6ACE8-7F91-4167-9B1C-74435C4DE30A}"/>
              </a:ext>
            </a:extLst>
          </p:cNvPr>
          <p:cNvSpPr>
            <a:spLocks noGrp="1"/>
          </p:cNvSpPr>
          <p:nvPr>
            <p:ph type="dt" sz="half" idx="10"/>
          </p:nvPr>
        </p:nvSpPr>
        <p:spPr/>
        <p:txBody>
          <a:bodyPr/>
          <a:lstStyle>
            <a:lvl1pPr>
              <a:defRPr/>
            </a:lvl1pPr>
          </a:lstStyle>
          <a:p>
            <a:pPr>
              <a:defRPr/>
            </a:pPr>
            <a:fld id="{53A5B8FA-96FC-4756-802E-889F5142FBB4}" type="datetimeFigureOut">
              <a:rPr lang="en-US"/>
              <a:pPr>
                <a:defRPr/>
              </a:pPr>
              <a:t>7/21/2021</a:t>
            </a:fld>
            <a:endParaRPr lang="en-US"/>
          </a:p>
        </p:txBody>
      </p:sp>
      <p:sp>
        <p:nvSpPr>
          <p:cNvPr id="5" name="Footer Placeholder 4">
            <a:extLst>
              <a:ext uri="{FF2B5EF4-FFF2-40B4-BE49-F238E27FC236}">
                <a16:creationId xmlns:a16="http://schemas.microsoft.com/office/drawing/2014/main" id="{A489F3D8-2B84-4CB2-AD79-5B9263767C0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F87BBD3-ABD4-49B6-8302-4141A4EB18BB}"/>
              </a:ext>
            </a:extLst>
          </p:cNvPr>
          <p:cNvSpPr>
            <a:spLocks noGrp="1"/>
          </p:cNvSpPr>
          <p:nvPr>
            <p:ph type="sldNum" sz="quarter" idx="12"/>
          </p:nvPr>
        </p:nvSpPr>
        <p:spPr/>
        <p:txBody>
          <a:bodyPr/>
          <a:lstStyle>
            <a:lvl1pPr>
              <a:defRPr/>
            </a:lvl1pPr>
          </a:lstStyle>
          <a:p>
            <a:pPr>
              <a:defRPr/>
            </a:pPr>
            <a:fld id="{07AF5099-B4E4-43AD-A323-701EBD848088}" type="slidenum">
              <a:rPr lang="en-US"/>
              <a:pPr>
                <a:defRPr/>
              </a:pPr>
              <a:t>‹#›</a:t>
            </a:fld>
            <a:endParaRPr lang="en-US"/>
          </a:p>
        </p:txBody>
      </p:sp>
    </p:spTree>
    <p:extLst>
      <p:ext uri="{BB962C8B-B14F-4D97-AF65-F5344CB8AC3E}">
        <p14:creationId xmlns:p14="http://schemas.microsoft.com/office/powerpoint/2010/main" val="81390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28890763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F1977-F533-43AF-979D-1BDB82A305E7}"/>
              </a:ext>
            </a:extLst>
          </p:cNvPr>
          <p:cNvSpPr>
            <a:spLocks noGrp="1"/>
          </p:cNvSpPr>
          <p:nvPr>
            <p:ph type="dt" sz="half" idx="10"/>
          </p:nvPr>
        </p:nvSpPr>
        <p:spPr/>
        <p:txBody>
          <a:bodyPr/>
          <a:lstStyle>
            <a:lvl1pPr>
              <a:defRPr/>
            </a:lvl1pPr>
          </a:lstStyle>
          <a:p>
            <a:pPr>
              <a:defRPr/>
            </a:pPr>
            <a:fld id="{7EED7F8C-9D80-4391-B76C-FC299F0E54EC}" type="datetimeFigureOut">
              <a:rPr lang="en-US"/>
              <a:pPr>
                <a:defRPr/>
              </a:pPr>
              <a:t>7/21/2021</a:t>
            </a:fld>
            <a:endParaRPr lang="en-US"/>
          </a:p>
        </p:txBody>
      </p:sp>
      <p:sp>
        <p:nvSpPr>
          <p:cNvPr id="5" name="Footer Placeholder 4">
            <a:extLst>
              <a:ext uri="{FF2B5EF4-FFF2-40B4-BE49-F238E27FC236}">
                <a16:creationId xmlns:a16="http://schemas.microsoft.com/office/drawing/2014/main" id="{D85F3922-4DF0-478F-BBD5-9DADC802F30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A5C47B4-0AC9-4489-86D6-963F9EF23FC6}"/>
              </a:ext>
            </a:extLst>
          </p:cNvPr>
          <p:cNvSpPr>
            <a:spLocks noGrp="1"/>
          </p:cNvSpPr>
          <p:nvPr>
            <p:ph type="sldNum" sz="quarter" idx="12"/>
          </p:nvPr>
        </p:nvSpPr>
        <p:spPr/>
        <p:txBody>
          <a:bodyPr/>
          <a:lstStyle>
            <a:lvl1pPr>
              <a:defRPr/>
            </a:lvl1pPr>
          </a:lstStyle>
          <a:p>
            <a:pPr>
              <a:defRPr/>
            </a:pPr>
            <a:fld id="{B898E34E-1230-4F16-90D2-B2D6325B133D}" type="slidenum">
              <a:rPr lang="en-US"/>
              <a:pPr>
                <a:defRPr/>
              </a:pPr>
              <a:t>‹#›</a:t>
            </a:fld>
            <a:endParaRPr lang="en-US"/>
          </a:p>
        </p:txBody>
      </p:sp>
    </p:spTree>
    <p:extLst>
      <p:ext uri="{BB962C8B-B14F-4D97-AF65-F5344CB8AC3E}">
        <p14:creationId xmlns:p14="http://schemas.microsoft.com/office/powerpoint/2010/main" val="394131386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3423378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46BDC2C6-4110-4B3C-AC26-AAE97EE76622}"/>
              </a:ext>
            </a:extLst>
          </p:cNvPr>
          <p:cNvSpPr>
            <a:spLocks noGrp="1"/>
          </p:cNvSpPr>
          <p:nvPr>
            <p:ph type="dt" sz="half" idx="10"/>
          </p:nvPr>
        </p:nvSpPr>
        <p:spPr/>
        <p:txBody>
          <a:bodyPr/>
          <a:lstStyle>
            <a:lvl1pPr>
              <a:defRPr/>
            </a:lvl1pPr>
          </a:lstStyle>
          <a:p>
            <a:pPr>
              <a:defRPr/>
            </a:pPr>
            <a:fld id="{06C9E381-B87D-4197-8FC9-E5AABF9F9150}" type="datetime1">
              <a:rPr lang="en-US"/>
              <a:pPr>
                <a:defRPr/>
              </a:pPr>
              <a:t>7/21/2021</a:t>
            </a:fld>
            <a:endParaRPr lang="en-US" dirty="0"/>
          </a:p>
        </p:txBody>
      </p:sp>
      <p:sp>
        <p:nvSpPr>
          <p:cNvPr id="5" name="Footer Placeholder 4">
            <a:extLst>
              <a:ext uri="{FF2B5EF4-FFF2-40B4-BE49-F238E27FC236}">
                <a16:creationId xmlns:a16="http://schemas.microsoft.com/office/drawing/2014/main" id="{AFB43C2E-D9AD-4E07-A356-3C23FAEEF587}"/>
              </a:ext>
            </a:extLst>
          </p:cNvPr>
          <p:cNvSpPr>
            <a:spLocks noGrp="1"/>
          </p:cNvSpPr>
          <p:nvPr>
            <p:ph type="ftr" sz="quarter" idx="11"/>
          </p:nvPr>
        </p:nvSpPr>
        <p:spPr/>
        <p:txBody>
          <a:bodyPr/>
          <a:lstStyle>
            <a:lvl1pPr>
              <a:defRPr/>
            </a:lvl1pPr>
          </a:lstStyle>
          <a:p>
            <a:pPr>
              <a:defRPr/>
            </a:pPr>
            <a:r>
              <a:rPr lang="en-US"/>
              <a:t>© 2015 Pearson Education, Inc </a:t>
            </a:r>
          </a:p>
        </p:txBody>
      </p:sp>
      <p:sp>
        <p:nvSpPr>
          <p:cNvPr id="6" name="Slide Number Placeholder 5">
            <a:extLst>
              <a:ext uri="{FF2B5EF4-FFF2-40B4-BE49-F238E27FC236}">
                <a16:creationId xmlns:a16="http://schemas.microsoft.com/office/drawing/2014/main" id="{BF64E18A-24F0-4BA7-B7FA-BE6BB50B6A1C}"/>
              </a:ext>
            </a:extLst>
          </p:cNvPr>
          <p:cNvSpPr>
            <a:spLocks noGrp="1"/>
          </p:cNvSpPr>
          <p:nvPr>
            <p:ph type="sldNum" sz="quarter" idx="12"/>
          </p:nvPr>
        </p:nvSpPr>
        <p:spPr/>
        <p:txBody>
          <a:bodyPr/>
          <a:lstStyle>
            <a:lvl1pPr>
              <a:defRPr/>
            </a:lvl1pPr>
          </a:lstStyle>
          <a:p>
            <a:pPr>
              <a:defRPr/>
            </a:pPr>
            <a:fld id="{AC5DB6E5-BC7A-4558-B977-0AAFD94FAF79}" type="slidenum">
              <a:rPr lang="en-US"/>
              <a:pPr>
                <a:defRPr/>
              </a:pPr>
              <a:t>‹#›</a:t>
            </a:fld>
            <a:endParaRPr lang="en-US" dirty="0"/>
          </a:p>
        </p:txBody>
      </p:sp>
    </p:spTree>
    <p:extLst>
      <p:ext uri="{BB962C8B-B14F-4D97-AF65-F5344CB8AC3E}">
        <p14:creationId xmlns:p14="http://schemas.microsoft.com/office/powerpoint/2010/main" val="389663478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4197183-8B37-4A3A-A1CC-913CADB8B70C}"/>
              </a:ext>
            </a:extLst>
          </p:cNvPr>
          <p:cNvSpPr>
            <a:spLocks noGrp="1"/>
          </p:cNvSpPr>
          <p:nvPr>
            <p:ph type="dt" sz="half" idx="10"/>
          </p:nvPr>
        </p:nvSpPr>
        <p:spPr/>
        <p:txBody>
          <a:bodyPr/>
          <a:lstStyle>
            <a:lvl1pPr>
              <a:defRPr/>
            </a:lvl1pPr>
          </a:lstStyle>
          <a:p>
            <a:pPr>
              <a:defRPr/>
            </a:pPr>
            <a:fld id="{7FE9EEB2-8806-4B03-B215-731B598DE657}" type="datetime1">
              <a:rPr lang="en-US"/>
              <a:pPr>
                <a:defRPr/>
              </a:pPr>
              <a:t>7/21/2021</a:t>
            </a:fld>
            <a:endParaRPr lang="en-US" dirty="0"/>
          </a:p>
        </p:txBody>
      </p:sp>
      <p:sp>
        <p:nvSpPr>
          <p:cNvPr id="5" name="Footer Placeholder 4">
            <a:extLst>
              <a:ext uri="{FF2B5EF4-FFF2-40B4-BE49-F238E27FC236}">
                <a16:creationId xmlns:a16="http://schemas.microsoft.com/office/drawing/2014/main" id="{F7AEF282-037A-437E-8E28-27854423F1E2}"/>
              </a:ext>
            </a:extLst>
          </p:cNvPr>
          <p:cNvSpPr>
            <a:spLocks noGrp="1"/>
          </p:cNvSpPr>
          <p:nvPr>
            <p:ph type="ftr" sz="quarter" idx="11"/>
          </p:nvPr>
        </p:nvSpPr>
        <p:spPr/>
        <p:txBody>
          <a:bodyPr/>
          <a:lstStyle>
            <a:lvl1pPr>
              <a:defRPr/>
            </a:lvl1pPr>
          </a:lstStyle>
          <a:p>
            <a:pPr>
              <a:defRPr/>
            </a:pPr>
            <a:r>
              <a:rPr lang="en-US"/>
              <a:t>© 2015 Pearson Education, Inc </a:t>
            </a:r>
          </a:p>
        </p:txBody>
      </p:sp>
      <p:sp>
        <p:nvSpPr>
          <p:cNvPr id="6" name="Slide Number Placeholder 5">
            <a:extLst>
              <a:ext uri="{FF2B5EF4-FFF2-40B4-BE49-F238E27FC236}">
                <a16:creationId xmlns:a16="http://schemas.microsoft.com/office/drawing/2014/main" id="{CCBA530E-3D1B-4268-A39F-4FCB7B330F74}"/>
              </a:ext>
            </a:extLst>
          </p:cNvPr>
          <p:cNvSpPr>
            <a:spLocks noGrp="1"/>
          </p:cNvSpPr>
          <p:nvPr>
            <p:ph type="sldNum" sz="quarter" idx="12"/>
          </p:nvPr>
        </p:nvSpPr>
        <p:spPr/>
        <p:txBody>
          <a:bodyPr/>
          <a:lstStyle>
            <a:lvl1pPr>
              <a:defRPr/>
            </a:lvl1pPr>
          </a:lstStyle>
          <a:p>
            <a:pPr>
              <a:defRPr/>
            </a:pPr>
            <a:fld id="{FF075951-3F8F-45A5-A32F-5F4B092CCD24}" type="slidenum">
              <a:rPr lang="en-US"/>
              <a:pPr>
                <a:defRPr/>
              </a:pPr>
              <a:t>‹#›</a:t>
            </a:fld>
            <a:endParaRPr lang="en-US" dirty="0"/>
          </a:p>
        </p:txBody>
      </p:sp>
    </p:spTree>
    <p:extLst>
      <p:ext uri="{BB962C8B-B14F-4D97-AF65-F5344CB8AC3E}">
        <p14:creationId xmlns:p14="http://schemas.microsoft.com/office/powerpoint/2010/main" val="98457720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1D95B7D-B852-4C93-8AD8-F811848A1E71}"/>
              </a:ext>
            </a:extLst>
          </p:cNvPr>
          <p:cNvSpPr/>
          <p:nvPr/>
        </p:nvSpPr>
        <p:spPr>
          <a:xfrm>
            <a:off x="4495800" y="3924300"/>
            <a:ext cx="84138"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 name="Oval 4">
            <a:extLst>
              <a:ext uri="{FF2B5EF4-FFF2-40B4-BE49-F238E27FC236}">
                <a16:creationId xmlns:a16="http://schemas.microsoft.com/office/drawing/2014/main" id="{608EFB7D-E36B-449C-8631-28519BE14F7B}"/>
              </a:ext>
            </a:extLst>
          </p:cNvPr>
          <p:cNvSpPr/>
          <p:nvPr/>
        </p:nvSpPr>
        <p:spPr>
          <a:xfrm>
            <a:off x="4695825" y="3924300"/>
            <a:ext cx="84138"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 name="Oval 5">
            <a:extLst>
              <a:ext uri="{FF2B5EF4-FFF2-40B4-BE49-F238E27FC236}">
                <a16:creationId xmlns:a16="http://schemas.microsoft.com/office/drawing/2014/main" id="{7CD981B7-3895-426F-96CE-EFAC9A164425}"/>
              </a:ext>
            </a:extLst>
          </p:cNvPr>
          <p:cNvSpPr/>
          <p:nvPr/>
        </p:nvSpPr>
        <p:spPr>
          <a:xfrm>
            <a:off x="4297363" y="3924300"/>
            <a:ext cx="84137"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a:off x="722313" y="1371600"/>
            <a:ext cx="7772400" cy="2505075"/>
          </a:xfrm>
        </p:spPr>
        <p:txBody>
          <a:bodyPr/>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4ACC5CF4-3516-4919-B9FD-CDE040C0BDC7}"/>
              </a:ext>
            </a:extLst>
          </p:cNvPr>
          <p:cNvSpPr>
            <a:spLocks noGrp="1"/>
          </p:cNvSpPr>
          <p:nvPr>
            <p:ph type="dt" sz="half" idx="10"/>
          </p:nvPr>
        </p:nvSpPr>
        <p:spPr/>
        <p:txBody>
          <a:bodyPr/>
          <a:lstStyle>
            <a:lvl1pPr>
              <a:defRPr/>
            </a:lvl1pPr>
          </a:lstStyle>
          <a:p>
            <a:pPr>
              <a:defRPr/>
            </a:pPr>
            <a:fld id="{A9BDAFAF-6C29-4751-9E24-CFB629CEDF31}" type="datetime1">
              <a:rPr lang="en-US"/>
              <a:pPr>
                <a:defRPr/>
              </a:pPr>
              <a:t>7/21/2021</a:t>
            </a:fld>
            <a:endParaRPr lang="en-US" dirty="0"/>
          </a:p>
        </p:txBody>
      </p:sp>
      <p:sp>
        <p:nvSpPr>
          <p:cNvPr id="8" name="Footer Placeholder 4">
            <a:extLst>
              <a:ext uri="{FF2B5EF4-FFF2-40B4-BE49-F238E27FC236}">
                <a16:creationId xmlns:a16="http://schemas.microsoft.com/office/drawing/2014/main" id="{2D7DF1D2-37D7-4E71-86FC-7C20EF765272}"/>
              </a:ext>
            </a:extLst>
          </p:cNvPr>
          <p:cNvSpPr>
            <a:spLocks noGrp="1"/>
          </p:cNvSpPr>
          <p:nvPr>
            <p:ph type="ftr" sz="quarter" idx="11"/>
          </p:nvPr>
        </p:nvSpPr>
        <p:spPr/>
        <p:txBody>
          <a:bodyPr/>
          <a:lstStyle>
            <a:lvl1pPr>
              <a:defRPr/>
            </a:lvl1pPr>
          </a:lstStyle>
          <a:p>
            <a:pPr>
              <a:defRPr/>
            </a:pPr>
            <a:r>
              <a:rPr lang="en-US"/>
              <a:t>© 2015 Pearson Education, Inc </a:t>
            </a:r>
          </a:p>
        </p:txBody>
      </p:sp>
      <p:sp>
        <p:nvSpPr>
          <p:cNvPr id="9" name="Slide Number Placeholder 5">
            <a:extLst>
              <a:ext uri="{FF2B5EF4-FFF2-40B4-BE49-F238E27FC236}">
                <a16:creationId xmlns:a16="http://schemas.microsoft.com/office/drawing/2014/main" id="{7A792A70-0DDB-4E16-9734-BB1426D3C7A4}"/>
              </a:ext>
            </a:extLst>
          </p:cNvPr>
          <p:cNvSpPr>
            <a:spLocks noGrp="1"/>
          </p:cNvSpPr>
          <p:nvPr>
            <p:ph type="sldNum" sz="quarter" idx="12"/>
          </p:nvPr>
        </p:nvSpPr>
        <p:spPr/>
        <p:txBody>
          <a:bodyPr/>
          <a:lstStyle>
            <a:lvl1pPr>
              <a:defRPr/>
            </a:lvl1pPr>
          </a:lstStyle>
          <a:p>
            <a:pPr>
              <a:defRPr/>
            </a:pPr>
            <a:fld id="{ADB6474C-A6C3-4574-B028-FA9536096F5A}" type="slidenum">
              <a:rPr lang="en-US"/>
              <a:pPr>
                <a:defRPr/>
              </a:pPr>
              <a:t>‹#›</a:t>
            </a:fld>
            <a:endParaRPr lang="en-US" dirty="0"/>
          </a:p>
        </p:txBody>
      </p:sp>
    </p:spTree>
    <p:extLst>
      <p:ext uri="{BB962C8B-B14F-4D97-AF65-F5344CB8AC3E}">
        <p14:creationId xmlns:p14="http://schemas.microsoft.com/office/powerpoint/2010/main" val="316579529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B4B3657E-93FE-4EDD-BEC8-1DC37420FA11}"/>
              </a:ext>
            </a:extLst>
          </p:cNvPr>
          <p:cNvSpPr>
            <a:spLocks noGrp="1"/>
          </p:cNvSpPr>
          <p:nvPr>
            <p:ph type="dt" sz="half" idx="14"/>
          </p:nvPr>
        </p:nvSpPr>
        <p:spPr/>
        <p:txBody>
          <a:bodyPr/>
          <a:lstStyle>
            <a:lvl1pPr>
              <a:defRPr/>
            </a:lvl1pPr>
          </a:lstStyle>
          <a:p>
            <a:pPr>
              <a:defRPr/>
            </a:pPr>
            <a:fld id="{1B12218A-9F40-43EB-AFC7-D216403FF0DD}" type="datetime1">
              <a:rPr lang="en-US"/>
              <a:pPr>
                <a:defRPr/>
              </a:pPr>
              <a:t>7/21/2021</a:t>
            </a:fld>
            <a:endParaRPr lang="en-US" dirty="0"/>
          </a:p>
        </p:txBody>
      </p:sp>
      <p:sp>
        <p:nvSpPr>
          <p:cNvPr id="6" name="Footer Placeholder 4">
            <a:extLst>
              <a:ext uri="{FF2B5EF4-FFF2-40B4-BE49-F238E27FC236}">
                <a16:creationId xmlns:a16="http://schemas.microsoft.com/office/drawing/2014/main" id="{FD22E9A7-5AFF-4097-882D-28E6FF563BCC}"/>
              </a:ext>
            </a:extLst>
          </p:cNvPr>
          <p:cNvSpPr>
            <a:spLocks noGrp="1"/>
          </p:cNvSpPr>
          <p:nvPr>
            <p:ph type="ftr" sz="quarter" idx="15"/>
          </p:nvPr>
        </p:nvSpPr>
        <p:spPr/>
        <p:txBody>
          <a:bodyPr/>
          <a:lstStyle>
            <a:lvl1pPr>
              <a:defRPr/>
            </a:lvl1pPr>
          </a:lstStyle>
          <a:p>
            <a:pPr>
              <a:defRPr/>
            </a:pPr>
            <a:r>
              <a:rPr lang="en-US"/>
              <a:t>© 2015 Pearson Education, Inc </a:t>
            </a:r>
          </a:p>
        </p:txBody>
      </p:sp>
      <p:sp>
        <p:nvSpPr>
          <p:cNvPr id="7" name="Slide Number Placeholder 5">
            <a:extLst>
              <a:ext uri="{FF2B5EF4-FFF2-40B4-BE49-F238E27FC236}">
                <a16:creationId xmlns:a16="http://schemas.microsoft.com/office/drawing/2014/main" id="{F6D3048B-FC8A-45BD-874A-8FA8D3C26FCD}"/>
              </a:ext>
            </a:extLst>
          </p:cNvPr>
          <p:cNvSpPr>
            <a:spLocks noGrp="1"/>
          </p:cNvSpPr>
          <p:nvPr>
            <p:ph type="sldNum" sz="quarter" idx="16"/>
          </p:nvPr>
        </p:nvSpPr>
        <p:spPr/>
        <p:txBody>
          <a:bodyPr/>
          <a:lstStyle>
            <a:lvl1pPr>
              <a:defRPr/>
            </a:lvl1pPr>
          </a:lstStyle>
          <a:p>
            <a:pPr>
              <a:defRPr/>
            </a:pPr>
            <a:fld id="{D3BC8E5D-2E06-46AF-A98F-DE153B004213}" type="slidenum">
              <a:rPr lang="en-US"/>
              <a:pPr>
                <a:defRPr/>
              </a:pPr>
              <a:t>‹#›</a:t>
            </a:fld>
            <a:endParaRPr lang="en-US" dirty="0"/>
          </a:p>
        </p:txBody>
      </p:sp>
    </p:spTree>
    <p:extLst>
      <p:ext uri="{BB962C8B-B14F-4D97-AF65-F5344CB8AC3E}">
        <p14:creationId xmlns:p14="http://schemas.microsoft.com/office/powerpoint/2010/main" val="269546328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AC198EAD-AA16-4F6B-BCFA-9CD282D808FC}"/>
              </a:ext>
            </a:extLst>
          </p:cNvPr>
          <p:cNvSpPr>
            <a:spLocks noGrp="1"/>
          </p:cNvSpPr>
          <p:nvPr>
            <p:ph type="dt" sz="half" idx="15"/>
          </p:nvPr>
        </p:nvSpPr>
        <p:spPr/>
        <p:txBody>
          <a:bodyPr/>
          <a:lstStyle>
            <a:lvl1pPr>
              <a:defRPr/>
            </a:lvl1pPr>
          </a:lstStyle>
          <a:p>
            <a:pPr>
              <a:defRPr/>
            </a:pPr>
            <a:fld id="{62FD19D1-39F0-447E-B439-120687924015}" type="datetime1">
              <a:rPr lang="en-US"/>
              <a:pPr>
                <a:defRPr/>
              </a:pPr>
              <a:t>7/21/2021</a:t>
            </a:fld>
            <a:endParaRPr lang="en-US" dirty="0"/>
          </a:p>
        </p:txBody>
      </p:sp>
      <p:sp>
        <p:nvSpPr>
          <p:cNvPr id="8" name="Footer Placeholder 4">
            <a:extLst>
              <a:ext uri="{FF2B5EF4-FFF2-40B4-BE49-F238E27FC236}">
                <a16:creationId xmlns:a16="http://schemas.microsoft.com/office/drawing/2014/main" id="{E20C01B9-8454-4696-A3D5-CFB4F218DAAF}"/>
              </a:ext>
            </a:extLst>
          </p:cNvPr>
          <p:cNvSpPr>
            <a:spLocks noGrp="1"/>
          </p:cNvSpPr>
          <p:nvPr>
            <p:ph type="ftr" sz="quarter" idx="16"/>
          </p:nvPr>
        </p:nvSpPr>
        <p:spPr/>
        <p:txBody>
          <a:bodyPr/>
          <a:lstStyle>
            <a:lvl1pPr>
              <a:defRPr/>
            </a:lvl1pPr>
          </a:lstStyle>
          <a:p>
            <a:pPr>
              <a:defRPr/>
            </a:pPr>
            <a:r>
              <a:rPr lang="en-US"/>
              <a:t>© 2015 Pearson Education, Inc </a:t>
            </a:r>
          </a:p>
        </p:txBody>
      </p:sp>
      <p:sp>
        <p:nvSpPr>
          <p:cNvPr id="9" name="Slide Number Placeholder 5">
            <a:extLst>
              <a:ext uri="{FF2B5EF4-FFF2-40B4-BE49-F238E27FC236}">
                <a16:creationId xmlns:a16="http://schemas.microsoft.com/office/drawing/2014/main" id="{985B661C-7391-4D9F-8D2D-EF89291C942F}"/>
              </a:ext>
            </a:extLst>
          </p:cNvPr>
          <p:cNvSpPr>
            <a:spLocks noGrp="1"/>
          </p:cNvSpPr>
          <p:nvPr>
            <p:ph type="sldNum" sz="quarter" idx="17"/>
          </p:nvPr>
        </p:nvSpPr>
        <p:spPr/>
        <p:txBody>
          <a:bodyPr/>
          <a:lstStyle>
            <a:lvl1pPr>
              <a:defRPr/>
            </a:lvl1pPr>
          </a:lstStyle>
          <a:p>
            <a:pPr>
              <a:defRPr/>
            </a:pPr>
            <a:fld id="{EC535ACE-5421-4FFF-96E1-68B20E4E80C1}" type="slidenum">
              <a:rPr lang="en-US"/>
              <a:pPr>
                <a:defRPr/>
              </a:pPr>
              <a:t>‹#›</a:t>
            </a:fld>
            <a:endParaRPr lang="en-US" dirty="0"/>
          </a:p>
        </p:txBody>
      </p:sp>
    </p:spTree>
    <p:extLst>
      <p:ext uri="{BB962C8B-B14F-4D97-AF65-F5344CB8AC3E}">
        <p14:creationId xmlns:p14="http://schemas.microsoft.com/office/powerpoint/2010/main" val="391632509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BF76CC0F-BD90-4A24-878E-F0D453BC225F}"/>
              </a:ext>
            </a:extLst>
          </p:cNvPr>
          <p:cNvSpPr>
            <a:spLocks noGrp="1"/>
          </p:cNvSpPr>
          <p:nvPr>
            <p:ph type="dt" sz="half" idx="10"/>
          </p:nvPr>
        </p:nvSpPr>
        <p:spPr/>
        <p:txBody>
          <a:bodyPr/>
          <a:lstStyle>
            <a:lvl1pPr>
              <a:defRPr/>
            </a:lvl1pPr>
          </a:lstStyle>
          <a:p>
            <a:pPr>
              <a:defRPr/>
            </a:pPr>
            <a:fld id="{C559DD22-C263-4FAA-8647-746D8EC1853E}" type="datetime1">
              <a:rPr lang="en-US"/>
              <a:pPr>
                <a:defRPr/>
              </a:pPr>
              <a:t>7/21/2021</a:t>
            </a:fld>
            <a:endParaRPr lang="en-US" dirty="0"/>
          </a:p>
        </p:txBody>
      </p:sp>
      <p:sp>
        <p:nvSpPr>
          <p:cNvPr id="4" name="Footer Placeholder 4">
            <a:extLst>
              <a:ext uri="{FF2B5EF4-FFF2-40B4-BE49-F238E27FC236}">
                <a16:creationId xmlns:a16="http://schemas.microsoft.com/office/drawing/2014/main" id="{6130A67B-6911-4F75-A6E5-1ADF39FE5267}"/>
              </a:ext>
            </a:extLst>
          </p:cNvPr>
          <p:cNvSpPr>
            <a:spLocks noGrp="1"/>
          </p:cNvSpPr>
          <p:nvPr>
            <p:ph type="ftr" sz="quarter" idx="11"/>
          </p:nvPr>
        </p:nvSpPr>
        <p:spPr/>
        <p:txBody>
          <a:bodyPr/>
          <a:lstStyle>
            <a:lvl1pPr>
              <a:defRPr/>
            </a:lvl1pPr>
          </a:lstStyle>
          <a:p>
            <a:pPr>
              <a:defRPr/>
            </a:pPr>
            <a:r>
              <a:rPr lang="en-US"/>
              <a:t>© 2015 Pearson Education, Inc </a:t>
            </a:r>
          </a:p>
        </p:txBody>
      </p:sp>
      <p:sp>
        <p:nvSpPr>
          <p:cNvPr id="5" name="Slide Number Placeholder 5">
            <a:extLst>
              <a:ext uri="{FF2B5EF4-FFF2-40B4-BE49-F238E27FC236}">
                <a16:creationId xmlns:a16="http://schemas.microsoft.com/office/drawing/2014/main" id="{92E49D15-4F44-4829-9551-75B890D7B896}"/>
              </a:ext>
            </a:extLst>
          </p:cNvPr>
          <p:cNvSpPr>
            <a:spLocks noGrp="1"/>
          </p:cNvSpPr>
          <p:nvPr>
            <p:ph type="sldNum" sz="quarter" idx="12"/>
          </p:nvPr>
        </p:nvSpPr>
        <p:spPr/>
        <p:txBody>
          <a:bodyPr/>
          <a:lstStyle>
            <a:lvl1pPr>
              <a:defRPr/>
            </a:lvl1pPr>
          </a:lstStyle>
          <a:p>
            <a:pPr>
              <a:defRPr/>
            </a:pPr>
            <a:fld id="{70B63485-B8D5-46BD-AEE9-E1A818D311A1}" type="slidenum">
              <a:rPr lang="en-US"/>
              <a:pPr>
                <a:defRPr/>
              </a:pPr>
              <a:t>‹#›</a:t>
            </a:fld>
            <a:endParaRPr lang="en-US" dirty="0"/>
          </a:p>
        </p:txBody>
      </p:sp>
    </p:spTree>
    <p:extLst>
      <p:ext uri="{BB962C8B-B14F-4D97-AF65-F5344CB8AC3E}">
        <p14:creationId xmlns:p14="http://schemas.microsoft.com/office/powerpoint/2010/main" val="241524264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76C8A96-845D-4388-83FA-B1781A2BD5C1}"/>
              </a:ext>
            </a:extLst>
          </p:cNvPr>
          <p:cNvSpPr>
            <a:spLocks noGrp="1"/>
          </p:cNvSpPr>
          <p:nvPr>
            <p:ph type="dt" sz="half" idx="10"/>
          </p:nvPr>
        </p:nvSpPr>
        <p:spPr/>
        <p:txBody>
          <a:bodyPr/>
          <a:lstStyle>
            <a:lvl1pPr>
              <a:defRPr/>
            </a:lvl1pPr>
          </a:lstStyle>
          <a:p>
            <a:pPr>
              <a:defRPr/>
            </a:pPr>
            <a:fld id="{09D1D9C5-B8D2-4861-A0B7-1FC986A21E17}" type="datetime1">
              <a:rPr lang="en-US"/>
              <a:pPr>
                <a:defRPr/>
              </a:pPr>
              <a:t>7/21/2021</a:t>
            </a:fld>
            <a:endParaRPr lang="en-US" dirty="0"/>
          </a:p>
        </p:txBody>
      </p:sp>
      <p:sp>
        <p:nvSpPr>
          <p:cNvPr id="3" name="Footer Placeholder 4">
            <a:extLst>
              <a:ext uri="{FF2B5EF4-FFF2-40B4-BE49-F238E27FC236}">
                <a16:creationId xmlns:a16="http://schemas.microsoft.com/office/drawing/2014/main" id="{FDAF3CF3-61ED-450C-A68F-E222D9713B3A}"/>
              </a:ext>
            </a:extLst>
          </p:cNvPr>
          <p:cNvSpPr>
            <a:spLocks noGrp="1"/>
          </p:cNvSpPr>
          <p:nvPr>
            <p:ph type="ftr" sz="quarter" idx="11"/>
          </p:nvPr>
        </p:nvSpPr>
        <p:spPr/>
        <p:txBody>
          <a:bodyPr/>
          <a:lstStyle>
            <a:lvl1pPr>
              <a:defRPr/>
            </a:lvl1pPr>
          </a:lstStyle>
          <a:p>
            <a:pPr>
              <a:defRPr/>
            </a:pPr>
            <a:r>
              <a:rPr lang="en-US"/>
              <a:t>© 2015 Pearson Education, Inc </a:t>
            </a:r>
          </a:p>
        </p:txBody>
      </p:sp>
      <p:sp>
        <p:nvSpPr>
          <p:cNvPr id="4" name="Slide Number Placeholder 5">
            <a:extLst>
              <a:ext uri="{FF2B5EF4-FFF2-40B4-BE49-F238E27FC236}">
                <a16:creationId xmlns:a16="http://schemas.microsoft.com/office/drawing/2014/main" id="{1F971050-07D5-4101-BEC9-558EB54C0C25}"/>
              </a:ext>
            </a:extLst>
          </p:cNvPr>
          <p:cNvSpPr>
            <a:spLocks noGrp="1"/>
          </p:cNvSpPr>
          <p:nvPr>
            <p:ph type="sldNum" sz="quarter" idx="12"/>
          </p:nvPr>
        </p:nvSpPr>
        <p:spPr/>
        <p:txBody>
          <a:bodyPr/>
          <a:lstStyle>
            <a:lvl1pPr>
              <a:defRPr/>
            </a:lvl1pPr>
          </a:lstStyle>
          <a:p>
            <a:pPr>
              <a:defRPr/>
            </a:pPr>
            <a:fld id="{5B8716C3-EF75-4178-9289-707DFE161549}" type="slidenum">
              <a:rPr lang="en-US"/>
              <a:pPr>
                <a:defRPr/>
              </a:pPr>
              <a:t>‹#›</a:t>
            </a:fld>
            <a:endParaRPr lang="en-US" dirty="0"/>
          </a:p>
        </p:txBody>
      </p:sp>
    </p:spTree>
    <p:extLst>
      <p:ext uri="{BB962C8B-B14F-4D97-AF65-F5344CB8AC3E}">
        <p14:creationId xmlns:p14="http://schemas.microsoft.com/office/powerpoint/2010/main" val="281241174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DF30C2B-C2A1-40CD-9905-C49C221599D7}"/>
              </a:ext>
            </a:extLst>
          </p:cNvPr>
          <p:cNvSpPr>
            <a:spLocks noGrp="1"/>
          </p:cNvSpPr>
          <p:nvPr>
            <p:ph type="dt" sz="half" idx="10"/>
          </p:nvPr>
        </p:nvSpPr>
        <p:spPr/>
        <p:txBody>
          <a:bodyPr/>
          <a:lstStyle>
            <a:lvl1pPr>
              <a:defRPr/>
            </a:lvl1pPr>
          </a:lstStyle>
          <a:p>
            <a:pPr>
              <a:defRPr/>
            </a:pPr>
            <a:fld id="{F220C4B6-A10A-46B6-B856-63083382213C}" type="datetime1">
              <a:rPr lang="en-US"/>
              <a:pPr>
                <a:defRPr/>
              </a:pPr>
              <a:t>7/21/2021</a:t>
            </a:fld>
            <a:endParaRPr lang="en-US" dirty="0"/>
          </a:p>
        </p:txBody>
      </p:sp>
      <p:sp>
        <p:nvSpPr>
          <p:cNvPr id="6" name="Footer Placeholder 4">
            <a:extLst>
              <a:ext uri="{FF2B5EF4-FFF2-40B4-BE49-F238E27FC236}">
                <a16:creationId xmlns:a16="http://schemas.microsoft.com/office/drawing/2014/main" id="{CC8C905F-F948-4BA2-91B0-22FC42EAE996}"/>
              </a:ext>
            </a:extLst>
          </p:cNvPr>
          <p:cNvSpPr>
            <a:spLocks noGrp="1"/>
          </p:cNvSpPr>
          <p:nvPr>
            <p:ph type="ftr" sz="quarter" idx="11"/>
          </p:nvPr>
        </p:nvSpPr>
        <p:spPr/>
        <p:txBody>
          <a:bodyPr/>
          <a:lstStyle>
            <a:lvl1pPr>
              <a:defRPr/>
            </a:lvl1pPr>
          </a:lstStyle>
          <a:p>
            <a:pPr>
              <a:defRPr/>
            </a:pPr>
            <a:r>
              <a:rPr lang="en-US"/>
              <a:t>© 2015 Pearson Education, Inc </a:t>
            </a:r>
          </a:p>
        </p:txBody>
      </p:sp>
      <p:sp>
        <p:nvSpPr>
          <p:cNvPr id="7" name="Slide Number Placeholder 5">
            <a:extLst>
              <a:ext uri="{FF2B5EF4-FFF2-40B4-BE49-F238E27FC236}">
                <a16:creationId xmlns:a16="http://schemas.microsoft.com/office/drawing/2014/main" id="{3403A24D-6705-4EB2-970E-787045A96538}"/>
              </a:ext>
            </a:extLst>
          </p:cNvPr>
          <p:cNvSpPr>
            <a:spLocks noGrp="1"/>
          </p:cNvSpPr>
          <p:nvPr>
            <p:ph type="sldNum" sz="quarter" idx="12"/>
          </p:nvPr>
        </p:nvSpPr>
        <p:spPr/>
        <p:txBody>
          <a:bodyPr/>
          <a:lstStyle>
            <a:lvl1pPr>
              <a:defRPr/>
            </a:lvl1pPr>
          </a:lstStyle>
          <a:p>
            <a:pPr>
              <a:defRPr/>
            </a:pPr>
            <a:fld id="{9631CCC4-5B91-4855-8BA3-71F864A38214}" type="slidenum">
              <a:rPr lang="en-US"/>
              <a:pPr>
                <a:defRPr/>
              </a:pPr>
              <a:t>‹#›</a:t>
            </a:fld>
            <a:endParaRPr lang="en-US" dirty="0"/>
          </a:p>
        </p:txBody>
      </p:sp>
    </p:spTree>
    <p:extLst>
      <p:ext uri="{BB962C8B-B14F-4D97-AF65-F5344CB8AC3E}">
        <p14:creationId xmlns:p14="http://schemas.microsoft.com/office/powerpoint/2010/main" val="3846907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theme" Target="../theme/theme10.xml"/><Relationship Id="rId3" Type="http://schemas.openxmlformats.org/officeDocument/2006/relationships/slideLayout" Target="../slideLayouts/slideLayout105.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2" Type="http://schemas.openxmlformats.org/officeDocument/2006/relationships/slideLayout" Target="../slideLayouts/slideLayout104.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5" Type="http://schemas.openxmlformats.org/officeDocument/2006/relationships/slideLayout" Target="../slideLayouts/slideLayout107.xml"/><Relationship Id="rId10" Type="http://schemas.openxmlformats.org/officeDocument/2006/relationships/slideLayout" Target="../slideLayouts/slideLayout112.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image" Target="../media/image12.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2.xml"/><Relationship Id="rId3" Type="http://schemas.openxmlformats.org/officeDocument/2006/relationships/slideLayout" Target="../slideLayouts/slideLayout117.xml"/><Relationship Id="rId7" Type="http://schemas.openxmlformats.org/officeDocument/2006/relationships/slideLayout" Target="../slideLayouts/slideLayout121.xml"/><Relationship Id="rId12" Type="http://schemas.openxmlformats.org/officeDocument/2006/relationships/theme" Target="../theme/theme11.xml"/><Relationship Id="rId2" Type="http://schemas.openxmlformats.org/officeDocument/2006/relationships/slideLayout" Target="../slideLayouts/slideLayout116.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5" Type="http://schemas.openxmlformats.org/officeDocument/2006/relationships/slideLayout" Target="../slideLayouts/slideLayout119.xml"/><Relationship Id="rId10" Type="http://schemas.openxmlformats.org/officeDocument/2006/relationships/slideLayout" Target="../slideLayouts/slideLayout124.xml"/><Relationship Id="rId4" Type="http://schemas.openxmlformats.org/officeDocument/2006/relationships/slideLayout" Target="../slideLayouts/slideLayout118.xml"/><Relationship Id="rId9" Type="http://schemas.openxmlformats.org/officeDocument/2006/relationships/slideLayout" Target="../slideLayouts/slideLayout12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theme" Target="../theme/theme7.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theme" Target="../theme/theme8.xml"/><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image" Target="../media/image11.jpeg"/><Relationship Id="rId3" Type="http://schemas.openxmlformats.org/officeDocument/2006/relationships/slideLayout" Target="../slideLayouts/slideLayout94.xml"/><Relationship Id="rId7" Type="http://schemas.openxmlformats.org/officeDocument/2006/relationships/slideLayout" Target="../slideLayouts/slideLayout98.xml"/><Relationship Id="rId12" Type="http://schemas.openxmlformats.org/officeDocument/2006/relationships/theme" Target="../theme/theme9.xml"/><Relationship Id="rId2" Type="http://schemas.openxmlformats.org/officeDocument/2006/relationships/slideLayout" Target="../slideLayouts/slideLayout93.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5" Type="http://schemas.openxmlformats.org/officeDocument/2006/relationships/slideLayout" Target="../slideLayouts/slideLayout96.xml"/><Relationship Id="rId10" Type="http://schemas.openxmlformats.org/officeDocument/2006/relationships/slideLayout" Target="../slideLayouts/slideLayout101.xml"/><Relationship Id="rId4" Type="http://schemas.openxmlformats.org/officeDocument/2006/relationships/slideLayout" Target="../slideLayouts/slideLayout95.xml"/><Relationship Id="rId9" Type="http://schemas.openxmlformats.org/officeDocument/2006/relationships/slideLayout" Target="../slideLayouts/slideLayout10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C:\Cd2002\glow.jpg">
            <a:extLst>
              <a:ext uri="{FF2B5EF4-FFF2-40B4-BE49-F238E27FC236}">
                <a16:creationId xmlns:a16="http://schemas.microsoft.com/office/drawing/2014/main" id="{9DF07353-DD28-4FA0-B6A3-C905BC89B1F3}"/>
              </a:ext>
            </a:extLst>
          </p:cNvPr>
          <p:cNvPicPr>
            <a:picLocks noChangeAspect="1" noChangeArrowheads="1"/>
          </p:cNvPicPr>
          <p:nvPr/>
        </p:nvPicPr>
        <p:blipFill>
          <a:blip r:embed="rId14">
            <a:lum bright="-58000" contrast="-10000"/>
            <a:extLst>
              <a:ext uri="{28A0092B-C50C-407E-A947-70E740481C1C}">
                <a14:useLocalDpi xmlns:a14="http://schemas.microsoft.com/office/drawing/2010/main" val="0"/>
              </a:ext>
            </a:extLst>
          </a:blip>
          <a:srcRect l="331" t="11664" r="70047" b="453"/>
          <a:stretch>
            <a:fillRect/>
          </a:stretch>
        </p:blipFill>
        <p:spPr bwMode="auto">
          <a:xfrm>
            <a:off x="0" y="1588"/>
            <a:ext cx="9144000"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7" name="Picture 9" descr="C:\Cd2002\partglow.jpg">
            <a:extLst>
              <a:ext uri="{FF2B5EF4-FFF2-40B4-BE49-F238E27FC236}">
                <a16:creationId xmlns:a16="http://schemas.microsoft.com/office/drawing/2014/main" id="{6DEC2818-8DB6-4A20-99B7-6901C56BA3E2}"/>
              </a:ext>
            </a:extLst>
          </p:cNvPr>
          <p:cNvPicPr>
            <a:picLocks noChangeAspect="1" noChangeArrowheads="1"/>
          </p:cNvPicPr>
          <p:nvPr/>
        </p:nvPicPr>
        <p:blipFill>
          <a:blip r:embed="rId15">
            <a:lum bright="-62000"/>
            <a:extLst>
              <a:ext uri="{28A0092B-C50C-407E-A947-70E740481C1C}">
                <a14:useLocalDpi xmlns:a14="http://schemas.microsoft.com/office/drawing/2010/main" val="0"/>
              </a:ext>
            </a:extLst>
          </a:blip>
          <a:srcRect l="19069" t="12230" b="31555"/>
          <a:stretch>
            <a:fillRect/>
          </a:stretch>
        </p:blipFill>
        <p:spPr bwMode="auto">
          <a:xfrm>
            <a:off x="685800" y="1066800"/>
            <a:ext cx="8458200" cy="548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25080" dir="6837749" algn="ctr" rotWithShape="0">
                    <a:schemeClr val="tx1"/>
                  </a:outerShdw>
                </a:effectLst>
              </a14:hiddenEffects>
            </a:ext>
          </a:extLst>
        </p:spPr>
      </p:pic>
      <p:sp>
        <p:nvSpPr>
          <p:cNvPr id="1028" name="Rectangle 2">
            <a:extLst>
              <a:ext uri="{FF2B5EF4-FFF2-40B4-BE49-F238E27FC236}">
                <a16:creationId xmlns:a16="http://schemas.microsoft.com/office/drawing/2014/main" id="{C24537CC-0F72-469B-9FEC-8E000F863BDC}"/>
              </a:ext>
            </a:extLst>
          </p:cNvPr>
          <p:cNvSpPr>
            <a:spLocks noGrp="1" noChangeArrowheads="1"/>
          </p:cNvSpPr>
          <p:nvPr>
            <p:ph type="title"/>
          </p:nvPr>
        </p:nvSpPr>
        <p:spPr bwMode="auto">
          <a:xfrm>
            <a:off x="0" y="0"/>
            <a:ext cx="9144000" cy="7620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9" name="Rectangle 3">
            <a:extLst>
              <a:ext uri="{FF2B5EF4-FFF2-40B4-BE49-F238E27FC236}">
                <a16:creationId xmlns:a16="http://schemas.microsoft.com/office/drawing/2014/main" id="{5AB8F408-D07F-479B-86A9-8A6874D4D523}"/>
              </a:ext>
            </a:extLst>
          </p:cNvPr>
          <p:cNvSpPr>
            <a:spLocks noGrp="1" noChangeArrowheads="1"/>
          </p:cNvSpPr>
          <p:nvPr>
            <p:ph type="body" idx="1"/>
          </p:nvPr>
        </p:nvSpPr>
        <p:spPr bwMode="auto">
          <a:xfrm>
            <a:off x="685800" y="1182688"/>
            <a:ext cx="8458200" cy="5334000"/>
          </a:xfrm>
          <a:prstGeom prst="rect">
            <a:avLst/>
          </a:prstGeom>
          <a:noFill/>
          <a:ln>
            <a:noFill/>
          </a:ln>
          <a:effectLst>
            <a:outerShdw dist="53882"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Tree>
  </p:cSld>
  <p:clrMap bg1="dk2" tx1="lt1" bg2="dk1" tx2="lt2" accent1="accent1" accent2="accent2" accent3="accent3" accent4="accent4" accent5="accent5" accent6="accent6" hlink="hlink" folHlink="folHlink"/>
  <p:sldLayoutIdLst>
    <p:sldLayoutId id="2147484237" r:id="rId1"/>
    <p:sldLayoutId id="2147484160" r:id="rId2"/>
    <p:sldLayoutId id="2147484161" r:id="rId3"/>
    <p:sldLayoutId id="2147484162" r:id="rId4"/>
    <p:sldLayoutId id="2147484163" r:id="rId5"/>
    <p:sldLayoutId id="2147484164" r:id="rId6"/>
    <p:sldLayoutId id="2147484165" r:id="rId7"/>
    <p:sldLayoutId id="2147484166" r:id="rId8"/>
    <p:sldLayoutId id="2147484167" r:id="rId9"/>
    <p:sldLayoutId id="2147484168" r:id="rId10"/>
    <p:sldLayoutId id="2147484169" r:id="rId11"/>
    <p:sldLayoutId id="2147484170" r:id="rId12"/>
  </p:sldLayoutIdLst>
  <p:txStyles>
    <p:titleStyle>
      <a:lvl1pPr algn="ctr" rtl="0" eaLnBrk="0" fontAlgn="base" hangingPunct="0">
        <a:spcBef>
          <a:spcPct val="0"/>
        </a:spcBef>
        <a:spcAft>
          <a:spcPct val="0"/>
        </a:spcAft>
        <a:defRPr sz="3200" b="1" kern="1200">
          <a:solidFill>
            <a:schemeClr val="tx1"/>
          </a:solidFill>
          <a:latin typeface="+mj-lt"/>
          <a:ea typeface="+mj-ea"/>
          <a:cs typeface="+mj-cs"/>
        </a:defRPr>
      </a:lvl1pPr>
      <a:lvl2pPr algn="ctr" rtl="0" eaLnBrk="0" fontAlgn="base" hangingPunct="0">
        <a:spcBef>
          <a:spcPct val="0"/>
        </a:spcBef>
        <a:spcAft>
          <a:spcPct val="0"/>
        </a:spcAft>
        <a:defRPr sz="3200" b="1">
          <a:solidFill>
            <a:schemeClr val="tx1"/>
          </a:solidFill>
          <a:latin typeface="Arial" panose="020B0604020202020204" pitchFamily="34" charset="0"/>
        </a:defRPr>
      </a:lvl2pPr>
      <a:lvl3pPr algn="ctr" rtl="0" eaLnBrk="0" fontAlgn="base" hangingPunct="0">
        <a:spcBef>
          <a:spcPct val="0"/>
        </a:spcBef>
        <a:spcAft>
          <a:spcPct val="0"/>
        </a:spcAft>
        <a:defRPr sz="3200" b="1">
          <a:solidFill>
            <a:schemeClr val="tx1"/>
          </a:solidFill>
          <a:latin typeface="Arial" panose="020B0604020202020204" pitchFamily="34" charset="0"/>
        </a:defRPr>
      </a:lvl3pPr>
      <a:lvl4pPr algn="ctr" rtl="0" eaLnBrk="0" fontAlgn="base" hangingPunct="0">
        <a:spcBef>
          <a:spcPct val="0"/>
        </a:spcBef>
        <a:spcAft>
          <a:spcPct val="0"/>
        </a:spcAft>
        <a:defRPr sz="3200" b="1">
          <a:solidFill>
            <a:schemeClr val="tx1"/>
          </a:solidFill>
          <a:latin typeface="Arial" panose="020B0604020202020204" pitchFamily="34" charset="0"/>
        </a:defRPr>
      </a:lvl4pPr>
      <a:lvl5pPr algn="ctr" rtl="0" eaLnBrk="0" fontAlgn="base" hangingPunct="0">
        <a:spcBef>
          <a:spcPct val="0"/>
        </a:spcBef>
        <a:spcAft>
          <a:spcPct val="0"/>
        </a:spcAft>
        <a:defRPr sz="3200" b="1">
          <a:solidFill>
            <a:schemeClr val="tx1"/>
          </a:solidFill>
          <a:latin typeface="Arial" panose="020B0604020202020204" pitchFamily="34" charset="0"/>
        </a:defRPr>
      </a:lvl5pPr>
      <a:lvl6pPr marL="457200" algn="ctr" rtl="0" eaLnBrk="0" fontAlgn="base" hangingPunct="0">
        <a:spcBef>
          <a:spcPct val="0"/>
        </a:spcBef>
        <a:spcAft>
          <a:spcPct val="0"/>
        </a:spcAft>
        <a:defRPr sz="3200" b="1">
          <a:solidFill>
            <a:schemeClr val="tx1"/>
          </a:solidFill>
          <a:latin typeface="Arial" panose="020B0604020202020204" pitchFamily="34" charset="0"/>
        </a:defRPr>
      </a:lvl6pPr>
      <a:lvl7pPr marL="914400" algn="ctr" rtl="0" eaLnBrk="0" fontAlgn="base" hangingPunct="0">
        <a:spcBef>
          <a:spcPct val="0"/>
        </a:spcBef>
        <a:spcAft>
          <a:spcPct val="0"/>
        </a:spcAft>
        <a:defRPr sz="3200" b="1">
          <a:solidFill>
            <a:schemeClr val="tx1"/>
          </a:solidFill>
          <a:latin typeface="Arial" panose="020B0604020202020204" pitchFamily="34" charset="0"/>
        </a:defRPr>
      </a:lvl7pPr>
      <a:lvl8pPr marL="1371600" algn="ctr" rtl="0" eaLnBrk="0" fontAlgn="base" hangingPunct="0">
        <a:spcBef>
          <a:spcPct val="0"/>
        </a:spcBef>
        <a:spcAft>
          <a:spcPct val="0"/>
        </a:spcAft>
        <a:defRPr sz="3200" b="1">
          <a:solidFill>
            <a:schemeClr val="tx1"/>
          </a:solidFill>
          <a:latin typeface="Arial" panose="020B0604020202020204" pitchFamily="34" charset="0"/>
        </a:defRPr>
      </a:lvl8pPr>
      <a:lvl9pPr marL="1828800" algn="ctr" rtl="0" eaLnBrk="0" fontAlgn="base" hangingPunct="0">
        <a:spcBef>
          <a:spcPct val="0"/>
        </a:spcBef>
        <a:spcAft>
          <a:spcPct val="0"/>
        </a:spcAft>
        <a:defRPr sz="3200" b="1">
          <a:solidFill>
            <a:schemeClr val="tx1"/>
          </a:solidFill>
          <a:latin typeface="Arial" panose="020B0604020202020204" pitchFamily="34" charset="0"/>
        </a:defRPr>
      </a:lvl9pPr>
    </p:titleStyle>
    <p:bodyStyle>
      <a:lvl1pPr marL="342900" indent="-342900" algn="l" rtl="0" eaLnBrk="0" fontAlgn="base" hangingPunct="0">
        <a:lnSpc>
          <a:spcPct val="90000"/>
        </a:lnSpc>
        <a:spcBef>
          <a:spcPct val="30000"/>
        </a:spcBef>
        <a:spcAft>
          <a:spcPct val="0"/>
        </a:spcAft>
        <a:buClr>
          <a:srgbClr val="66FFCC"/>
        </a:buClr>
        <a:buChar char="•"/>
        <a:defRPr sz="3200" b="1" kern="1200">
          <a:solidFill>
            <a:srgbClr val="99FFCC"/>
          </a:solidFill>
          <a:latin typeface="+mn-lt"/>
          <a:ea typeface="+mn-ea"/>
          <a:cs typeface="+mn-cs"/>
        </a:defRPr>
      </a:lvl1pPr>
      <a:lvl2pPr marL="742950" indent="-285750" algn="l" rtl="0" eaLnBrk="0" fontAlgn="base" hangingPunct="0">
        <a:lnSpc>
          <a:spcPct val="90000"/>
        </a:lnSpc>
        <a:spcBef>
          <a:spcPct val="30000"/>
        </a:spcBef>
        <a:spcAft>
          <a:spcPct val="0"/>
        </a:spcAft>
        <a:buClr>
          <a:srgbClr val="99CCFF"/>
        </a:buClr>
        <a:buChar char="–"/>
        <a:defRPr sz="2800" b="1" kern="1200">
          <a:solidFill>
            <a:srgbClr val="ABE3FF"/>
          </a:solidFill>
          <a:latin typeface="+mn-lt"/>
          <a:ea typeface="+mn-ea"/>
          <a:cs typeface="+mn-cs"/>
        </a:defRPr>
      </a:lvl2pPr>
      <a:lvl3pPr marL="1143000" indent="-228600" algn="l" rtl="0" eaLnBrk="0" fontAlgn="base" hangingPunct="0">
        <a:lnSpc>
          <a:spcPct val="90000"/>
        </a:lnSpc>
        <a:spcBef>
          <a:spcPct val="30000"/>
        </a:spcBef>
        <a:spcAft>
          <a:spcPct val="0"/>
        </a:spcAft>
        <a:buClr>
          <a:srgbClr val="FF99FF"/>
        </a:buClr>
        <a:buChar char="•"/>
        <a:defRPr sz="2400" b="1" kern="1200">
          <a:solidFill>
            <a:srgbClr val="FFCCFF"/>
          </a:solidFill>
          <a:latin typeface="+mn-lt"/>
          <a:ea typeface="+mn-ea"/>
          <a:cs typeface="+mn-cs"/>
        </a:defRPr>
      </a:lvl3pPr>
      <a:lvl4pPr marL="1600200" indent="-228600" algn="l" rtl="0" eaLnBrk="0" fontAlgn="base" hangingPunct="0">
        <a:lnSpc>
          <a:spcPct val="90000"/>
        </a:lnSpc>
        <a:spcBef>
          <a:spcPct val="30000"/>
        </a:spcBef>
        <a:spcAft>
          <a:spcPct val="0"/>
        </a:spcAft>
        <a:buChar char="–"/>
        <a:defRPr sz="2000" b="1" kern="1200">
          <a:solidFill>
            <a:srgbClr val="FFCC99"/>
          </a:solidFill>
          <a:latin typeface="+mn-lt"/>
          <a:ea typeface="+mn-ea"/>
          <a:cs typeface="+mn-cs"/>
        </a:defRPr>
      </a:lvl4pPr>
      <a:lvl5pPr marL="2057400" indent="-228600" algn="l" rtl="0" eaLnBrk="0" fontAlgn="base" hangingPunct="0">
        <a:lnSpc>
          <a:spcPct val="90000"/>
        </a:lnSpc>
        <a:spcBef>
          <a:spcPct val="30000"/>
        </a:spcBef>
        <a:spcAft>
          <a:spcPct val="0"/>
        </a:spcAft>
        <a:buChar char="»"/>
        <a:defRPr sz="2000" kern="1200">
          <a:solidFill>
            <a:srgbClr val="CCFF99"/>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A941340-0D41-437D-9E3E-C29045FC4C1C}"/>
              </a:ext>
            </a:extLst>
          </p:cNvPr>
          <p:cNvSpPr>
            <a:spLocks noGrp="1" noChangeArrowheads="1"/>
          </p:cNvSpPr>
          <p:nvPr>
            <p:ph type="title"/>
          </p:nvPr>
        </p:nvSpPr>
        <p:spPr bwMode="auto">
          <a:xfrm>
            <a:off x="609600" y="762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 and for two-line headings</a:t>
            </a:r>
          </a:p>
        </p:txBody>
      </p:sp>
      <p:sp>
        <p:nvSpPr>
          <p:cNvPr id="1027" name="Rectangle 3">
            <a:extLst>
              <a:ext uri="{FF2B5EF4-FFF2-40B4-BE49-F238E27FC236}">
                <a16:creationId xmlns:a16="http://schemas.microsoft.com/office/drawing/2014/main" id="{95A2627B-9242-4DF9-A41D-B9A3789B5D26}"/>
              </a:ext>
            </a:extLst>
          </p:cNvPr>
          <p:cNvSpPr>
            <a:spLocks noGrp="1" noChangeArrowheads="1"/>
          </p:cNvSpPr>
          <p:nvPr>
            <p:ph type="body" idx="1"/>
          </p:nvPr>
        </p:nvSpPr>
        <p:spPr bwMode="auto">
          <a:xfrm>
            <a:off x="914400" y="1447800"/>
            <a:ext cx="7315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a:extLst>
              <a:ext uri="{FF2B5EF4-FFF2-40B4-BE49-F238E27FC236}">
                <a16:creationId xmlns:a16="http://schemas.microsoft.com/office/drawing/2014/main" id="{1E330A81-F553-405D-B92C-FAD6409C5C2F}"/>
              </a:ext>
            </a:extLst>
          </p:cNvPr>
          <p:cNvSpPr>
            <a:spLocks noGrp="1" noChangeArrowheads="1"/>
          </p:cNvSpPr>
          <p:nvPr>
            <p:ph type="sldNum" sz="quarter" idx="4"/>
          </p:nvPr>
        </p:nvSpPr>
        <p:spPr bwMode="auto">
          <a:xfrm>
            <a:off x="8686800" y="6553200"/>
            <a:ext cx="457200" cy="304800"/>
          </a:xfrm>
          <a:prstGeom prst="rect">
            <a:avLst/>
          </a:prstGeom>
          <a:solidFill>
            <a:schemeClr val="bg1"/>
          </a:solid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D4E33FF4-DE48-4FDB-BA48-9D3DFE58F349}" type="slidenum">
              <a:rPr lang="en-US" altLang="en-US"/>
              <a:pPr>
                <a:defRPr/>
              </a:pPr>
              <a:t>‹#›</a:t>
            </a:fld>
            <a:endParaRPr lang="en-US" altLang="en-US"/>
          </a:p>
        </p:txBody>
      </p:sp>
      <p:sp>
        <p:nvSpPr>
          <p:cNvPr id="1029" name="Line 8">
            <a:extLst>
              <a:ext uri="{FF2B5EF4-FFF2-40B4-BE49-F238E27FC236}">
                <a16:creationId xmlns:a16="http://schemas.microsoft.com/office/drawing/2014/main" id="{EC42FD7D-4FB5-4FE8-998C-43997D746571}"/>
              </a:ext>
            </a:extLst>
          </p:cNvPr>
          <p:cNvSpPr>
            <a:spLocks noChangeShapeType="1"/>
          </p:cNvSpPr>
          <p:nvPr userDrawn="1"/>
        </p:nvSpPr>
        <p:spPr bwMode="auto">
          <a:xfrm>
            <a:off x="609600" y="1295400"/>
            <a:ext cx="8229600"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3" name="Rectangle 9">
            <a:extLst>
              <a:ext uri="{FF2B5EF4-FFF2-40B4-BE49-F238E27FC236}">
                <a16:creationId xmlns:a16="http://schemas.microsoft.com/office/drawing/2014/main" id="{8C5932C3-8D58-4498-8826-8E19C135DCEE}"/>
              </a:ext>
            </a:extLst>
          </p:cNvPr>
          <p:cNvSpPr>
            <a:spLocks noChangeArrowheads="1"/>
          </p:cNvSpPr>
          <p:nvPr userDrawn="1"/>
        </p:nvSpPr>
        <p:spPr bwMode="auto">
          <a:xfrm>
            <a:off x="0" y="6553200"/>
            <a:ext cx="8686800" cy="295275"/>
          </a:xfrm>
          <a:prstGeom prst="rect">
            <a:avLst/>
          </a:prstGeom>
          <a:solidFill>
            <a:schemeClr val="bg1"/>
          </a:solidFill>
          <a:ln w="9525">
            <a:noFill/>
            <a:miter lim="800000"/>
            <a:headEnd/>
            <a:tailEnd/>
          </a:ln>
          <a:effectLst/>
        </p:spPr>
        <p:txBody>
          <a:bodyPr/>
          <a:lstStyle/>
          <a:p>
            <a:pPr>
              <a:defRPr/>
            </a:pPr>
            <a:r>
              <a:rPr lang="en-US" sz="1200">
                <a:effectLst>
                  <a:outerShdw blurRad="38100" dist="38100" dir="2700000" algn="tl">
                    <a:srgbClr val="C0C0C0"/>
                  </a:outerShdw>
                </a:effectLst>
                <a:latin typeface="Arial" charset="0"/>
              </a:rPr>
              <a:t>© 2002 Prentice Hall Business Publishing	Principles of Economics, 6/e	Karl Case, Ray Fair</a:t>
            </a:r>
          </a:p>
        </p:txBody>
      </p:sp>
    </p:spTree>
    <p:extLst>
      <p:ext uri="{BB962C8B-B14F-4D97-AF65-F5344CB8AC3E}">
        <p14:creationId xmlns:p14="http://schemas.microsoft.com/office/powerpoint/2010/main" val="492521131"/>
      </p:ext>
    </p:extLst>
  </p:cSld>
  <p:clrMap bg1="lt1" tx1="dk1" bg2="lt2" tx2="dk2" accent1="accent1" accent2="accent2" accent3="accent3" accent4="accent4" accent5="accent5" accent6="accent6" hlink="hlink" folHlink="folHlink"/>
  <p:sldLayoutIdLst>
    <p:sldLayoutId id="2147484277" r:id="rId1"/>
    <p:sldLayoutId id="2147484278" r:id="rId2"/>
    <p:sldLayoutId id="2147484279" r:id="rId3"/>
    <p:sldLayoutId id="2147484280" r:id="rId4"/>
    <p:sldLayoutId id="2147484281" r:id="rId5"/>
    <p:sldLayoutId id="2147484282" r:id="rId6"/>
    <p:sldLayoutId id="2147484283" r:id="rId7"/>
    <p:sldLayoutId id="2147484284" r:id="rId8"/>
    <p:sldLayoutId id="2147484285" r:id="rId9"/>
    <p:sldLayoutId id="2147484286" r:id="rId10"/>
    <p:sldLayoutId id="2147484287" r:id="rId11"/>
    <p:sldLayoutId id="2147484288" r:id="rId12"/>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Effect transition="in" filter="wipe(left)">
                                      <p:cBhvr>
                                        <p:cTn id="7" dur="500"/>
                                        <p:tgtEl>
                                          <p:spTgt spid="1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7">
                                            <p:txEl>
                                              <p:pRg st="1" end="1"/>
                                            </p:txEl>
                                          </p:spTgt>
                                        </p:tgtEl>
                                        <p:attrNameLst>
                                          <p:attrName>style.visibility</p:attrName>
                                        </p:attrNameLst>
                                      </p:cBhvr>
                                      <p:to>
                                        <p:strVal val="visible"/>
                                      </p:to>
                                    </p:set>
                                    <p:animEffect transition="in" filter="wipe(left)">
                                      <p:cBhvr>
                                        <p:cTn id="12" dur="500"/>
                                        <p:tgtEl>
                                          <p:spTgt spid="1027">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027">
                                            <p:txEl>
                                              <p:pRg st="2" end="2"/>
                                            </p:txEl>
                                          </p:spTgt>
                                        </p:tgtEl>
                                        <p:attrNameLst>
                                          <p:attrName>style.visibility</p:attrName>
                                        </p:attrNameLst>
                                      </p:cBhvr>
                                      <p:to>
                                        <p:strVal val="visible"/>
                                      </p:to>
                                    </p:set>
                                    <p:animEffect transition="in" filter="wipe(left)">
                                      <p:cBhvr>
                                        <p:cTn id="15" dur="500"/>
                                        <p:tgtEl>
                                          <p:spTgt spid="1027">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027">
                                            <p:txEl>
                                              <p:pRg st="3" end="3"/>
                                            </p:txEl>
                                          </p:spTgt>
                                        </p:tgtEl>
                                        <p:attrNameLst>
                                          <p:attrName>style.visibility</p:attrName>
                                        </p:attrNameLst>
                                      </p:cBhvr>
                                      <p:to>
                                        <p:strVal val="visible"/>
                                      </p:to>
                                    </p:set>
                                    <p:animEffect transition="in" filter="wipe(left)">
                                      <p:cBhvr>
                                        <p:cTn id="18" dur="500"/>
                                        <p:tgtEl>
                                          <p:spTgt spid="1027">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027">
                                            <p:txEl>
                                              <p:pRg st="4" end="4"/>
                                            </p:txEl>
                                          </p:spTgt>
                                        </p:tgtEl>
                                        <p:attrNameLst>
                                          <p:attrName>style.visibility</p:attrName>
                                        </p:attrNameLst>
                                      </p:cBhvr>
                                      <p:to>
                                        <p:strVal val="visible"/>
                                      </p:to>
                                    </p:set>
                                    <p:animEffect transition="in" filter="wipe(left)">
                                      <p:cBhvr>
                                        <p:cTn id="21" dur="500"/>
                                        <p:tgtEl>
                                          <p:spTgt spid="1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bldLvl="2" autoUpdateAnimBg="0">
        <p:tmplLst>
          <p:tmpl lvl="1">
            <p:tnLst>
              <p:par>
                <p:cTn presetID="22" presetClass="entr" presetSubtype="8"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Lst>
      </p:bldP>
    </p:bldLst>
  </p:timing>
  <p:txStyles>
    <p:titleStyle>
      <a:lvl1pPr algn="ctr" rtl="0" eaLnBrk="0" fontAlgn="base" hangingPunct="0">
        <a:spcBef>
          <a:spcPct val="0"/>
        </a:spcBef>
        <a:spcAft>
          <a:spcPct val="0"/>
        </a:spcAft>
        <a:defRPr sz="3600">
          <a:solidFill>
            <a:srgbClr val="000066"/>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a:solidFill>
            <a:srgbClr val="000066"/>
          </a:solidFill>
          <a:effectLst>
            <a:outerShdw blurRad="38100" dist="38100" dir="2700000" algn="tl">
              <a:srgbClr val="C0C0C0"/>
            </a:outerShdw>
          </a:effectLst>
          <a:latin typeface="Arial" charset="0"/>
        </a:defRPr>
      </a:lvl2pPr>
      <a:lvl3pPr algn="ctr" rtl="0" eaLnBrk="0" fontAlgn="base" hangingPunct="0">
        <a:spcBef>
          <a:spcPct val="0"/>
        </a:spcBef>
        <a:spcAft>
          <a:spcPct val="0"/>
        </a:spcAft>
        <a:defRPr sz="3600">
          <a:solidFill>
            <a:srgbClr val="000066"/>
          </a:solidFill>
          <a:effectLst>
            <a:outerShdw blurRad="38100" dist="38100" dir="2700000" algn="tl">
              <a:srgbClr val="C0C0C0"/>
            </a:outerShdw>
          </a:effectLst>
          <a:latin typeface="Arial" charset="0"/>
        </a:defRPr>
      </a:lvl3pPr>
      <a:lvl4pPr algn="ctr" rtl="0" eaLnBrk="0" fontAlgn="base" hangingPunct="0">
        <a:spcBef>
          <a:spcPct val="0"/>
        </a:spcBef>
        <a:spcAft>
          <a:spcPct val="0"/>
        </a:spcAft>
        <a:defRPr sz="3600">
          <a:solidFill>
            <a:srgbClr val="000066"/>
          </a:solidFill>
          <a:effectLst>
            <a:outerShdw blurRad="38100" dist="38100" dir="2700000" algn="tl">
              <a:srgbClr val="C0C0C0"/>
            </a:outerShdw>
          </a:effectLst>
          <a:latin typeface="Arial" charset="0"/>
        </a:defRPr>
      </a:lvl4pPr>
      <a:lvl5pPr algn="ctr" rtl="0" eaLnBrk="0" fontAlgn="base" hangingPunct="0">
        <a:spcBef>
          <a:spcPct val="0"/>
        </a:spcBef>
        <a:spcAft>
          <a:spcPct val="0"/>
        </a:spcAft>
        <a:defRPr sz="3600">
          <a:solidFill>
            <a:srgbClr val="000066"/>
          </a:solidFill>
          <a:effectLst>
            <a:outerShdw blurRad="38100" dist="38100" dir="2700000" algn="tl">
              <a:srgbClr val="C0C0C0"/>
            </a:outerShdw>
          </a:effectLst>
          <a:latin typeface="Arial" charset="0"/>
        </a:defRPr>
      </a:lvl5pPr>
      <a:lvl6pPr marL="457200" algn="ctr" rtl="0" fontAlgn="base">
        <a:spcBef>
          <a:spcPct val="0"/>
        </a:spcBef>
        <a:spcAft>
          <a:spcPct val="0"/>
        </a:spcAft>
        <a:defRPr sz="3600">
          <a:solidFill>
            <a:srgbClr val="000066"/>
          </a:solidFill>
          <a:effectLst>
            <a:outerShdw blurRad="38100" dist="38100" dir="2700000" algn="tl">
              <a:srgbClr val="C0C0C0"/>
            </a:outerShdw>
          </a:effectLst>
          <a:latin typeface="Arial" charset="0"/>
        </a:defRPr>
      </a:lvl6pPr>
      <a:lvl7pPr marL="914400" algn="ctr" rtl="0" fontAlgn="base">
        <a:spcBef>
          <a:spcPct val="0"/>
        </a:spcBef>
        <a:spcAft>
          <a:spcPct val="0"/>
        </a:spcAft>
        <a:defRPr sz="3600">
          <a:solidFill>
            <a:srgbClr val="000066"/>
          </a:solidFill>
          <a:effectLst>
            <a:outerShdw blurRad="38100" dist="38100" dir="2700000" algn="tl">
              <a:srgbClr val="C0C0C0"/>
            </a:outerShdw>
          </a:effectLst>
          <a:latin typeface="Arial" charset="0"/>
        </a:defRPr>
      </a:lvl7pPr>
      <a:lvl8pPr marL="1371600" algn="ctr" rtl="0" fontAlgn="base">
        <a:spcBef>
          <a:spcPct val="0"/>
        </a:spcBef>
        <a:spcAft>
          <a:spcPct val="0"/>
        </a:spcAft>
        <a:defRPr sz="3600">
          <a:solidFill>
            <a:srgbClr val="000066"/>
          </a:solidFill>
          <a:effectLst>
            <a:outerShdw blurRad="38100" dist="38100" dir="2700000" algn="tl">
              <a:srgbClr val="C0C0C0"/>
            </a:outerShdw>
          </a:effectLst>
          <a:latin typeface="Arial" charset="0"/>
        </a:defRPr>
      </a:lvl8pPr>
      <a:lvl9pPr marL="1828800" algn="ctr" rtl="0" fontAlgn="base">
        <a:spcBef>
          <a:spcPct val="0"/>
        </a:spcBef>
        <a:spcAft>
          <a:spcPct val="0"/>
        </a:spcAft>
        <a:defRPr sz="3600">
          <a:solidFill>
            <a:srgbClr val="000066"/>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5000"/>
        </a:spcBef>
        <a:spcAft>
          <a:spcPct val="25000"/>
        </a:spcAft>
        <a:buChar char="•"/>
        <a:defRPr sz="28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5000"/>
        </a:spcBef>
        <a:spcAft>
          <a:spcPct val="25000"/>
        </a:spcAft>
        <a:buSzPct val="90000"/>
        <a:buChar char="•"/>
        <a:defRPr sz="2400">
          <a:solidFill>
            <a:schemeClr val="tx1"/>
          </a:solidFill>
          <a:effectLst>
            <a:outerShdw blurRad="38100" dist="38100" dir="2700000" algn="tl">
              <a:srgbClr val="C0C0C0"/>
            </a:outerShdw>
          </a:effectLst>
          <a:latin typeface="+mn-lt"/>
        </a:defRPr>
      </a:lvl2pPr>
      <a:lvl3pPr marL="1143000" indent="-228600" algn="l" rtl="0" eaLnBrk="0" fontAlgn="base" hangingPunct="0">
        <a:spcBef>
          <a:spcPct val="25000"/>
        </a:spcBef>
        <a:spcAft>
          <a:spcPct val="25000"/>
        </a:spcAft>
        <a:buSzPct val="90000"/>
        <a:buChar char="•"/>
        <a:defRPr sz="2000">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5000"/>
        </a:spcBef>
        <a:spcAft>
          <a:spcPct val="25000"/>
        </a:spcAft>
        <a:buChar char="–"/>
        <a:defRPr sz="2000">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5000"/>
        </a:spcBef>
        <a:spcAft>
          <a:spcPct val="25000"/>
        </a:spcAft>
        <a:buChar char="»"/>
        <a:defRPr sz="2000">
          <a:solidFill>
            <a:schemeClr val="tx1"/>
          </a:solidFill>
          <a:effectLst>
            <a:outerShdw blurRad="38100" dist="38100" dir="2700000" algn="tl">
              <a:srgbClr val="C0C0C0"/>
            </a:outerShdw>
          </a:effectLst>
          <a:latin typeface="+mn-lt"/>
        </a:defRPr>
      </a:lvl5pPr>
      <a:lvl6pPr marL="2514600" indent="-228600" algn="l" rtl="0" fontAlgn="base">
        <a:spcBef>
          <a:spcPct val="25000"/>
        </a:spcBef>
        <a:spcAft>
          <a:spcPct val="25000"/>
        </a:spcAft>
        <a:buChar char="»"/>
        <a:defRPr sz="2000">
          <a:solidFill>
            <a:schemeClr val="tx1"/>
          </a:solidFill>
          <a:effectLst>
            <a:outerShdw blurRad="38100" dist="38100" dir="2700000" algn="tl">
              <a:srgbClr val="C0C0C0"/>
            </a:outerShdw>
          </a:effectLst>
          <a:latin typeface="+mn-lt"/>
        </a:defRPr>
      </a:lvl6pPr>
      <a:lvl7pPr marL="2971800" indent="-228600" algn="l" rtl="0" fontAlgn="base">
        <a:spcBef>
          <a:spcPct val="25000"/>
        </a:spcBef>
        <a:spcAft>
          <a:spcPct val="25000"/>
        </a:spcAft>
        <a:buChar char="»"/>
        <a:defRPr sz="2000">
          <a:solidFill>
            <a:schemeClr val="tx1"/>
          </a:solidFill>
          <a:effectLst>
            <a:outerShdw blurRad="38100" dist="38100" dir="2700000" algn="tl">
              <a:srgbClr val="C0C0C0"/>
            </a:outerShdw>
          </a:effectLst>
          <a:latin typeface="+mn-lt"/>
        </a:defRPr>
      </a:lvl7pPr>
      <a:lvl8pPr marL="3429000" indent="-228600" algn="l" rtl="0" fontAlgn="base">
        <a:spcBef>
          <a:spcPct val="25000"/>
        </a:spcBef>
        <a:spcAft>
          <a:spcPct val="25000"/>
        </a:spcAft>
        <a:buChar char="»"/>
        <a:defRPr sz="2000">
          <a:solidFill>
            <a:schemeClr val="tx1"/>
          </a:solidFill>
          <a:effectLst>
            <a:outerShdw blurRad="38100" dist="38100" dir="2700000" algn="tl">
              <a:srgbClr val="C0C0C0"/>
            </a:outerShdw>
          </a:effectLst>
          <a:latin typeface="+mn-lt"/>
        </a:defRPr>
      </a:lvl8pPr>
      <a:lvl9pPr marL="3886200" indent="-228600" algn="l" rtl="0" fontAlgn="base">
        <a:spcBef>
          <a:spcPct val="25000"/>
        </a:spcBef>
        <a:spcAft>
          <a:spcPct val="25000"/>
        </a:spcAft>
        <a:buChar char="»"/>
        <a:defRPr sz="2000">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CED9DE"/>
        </a:solidFill>
        <a:effectLst/>
      </p:bgPr>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sz="2400" dirty="0"/>
          </a:p>
        </p:txBody>
      </p:sp>
      <p:sp>
        <p:nvSpPr>
          <p:cNvPr id="16" name="Rectangle 15"/>
          <p:cNvSpPr>
            <a:spLocks noChangeArrowheads="1"/>
          </p:cNvSpPr>
          <p:nvPr/>
        </p:nvSpPr>
        <p:spPr bwMode="white">
          <a:xfrm>
            <a:off x="0" y="0"/>
            <a:ext cx="9144000" cy="139382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sz="2400"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sz="2400"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sz="2400" dirty="0"/>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sz="2400" dirty="0"/>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sz="2400" dirty="0"/>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sz="2400" dirty="0"/>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2400" dirty="0"/>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2400" dirty="0"/>
          </a:p>
        </p:txBody>
      </p:sp>
      <p:sp>
        <p:nvSpPr>
          <p:cNvPr id="1044" name="Title Placeholder 21"/>
          <p:cNvSpPr>
            <a:spLocks noGrp="1"/>
          </p:cNvSpPr>
          <p:nvPr>
            <p:ph type="title"/>
          </p:nvPr>
        </p:nvSpPr>
        <p:spPr bwMode="auto">
          <a:xfrm>
            <a:off x="301625" y="228600"/>
            <a:ext cx="8534400" cy="7588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45" name="Text Placeholder 12"/>
          <p:cNvSpPr>
            <a:spLocks noGrp="1"/>
          </p:cNvSpPr>
          <p:nvPr>
            <p:ph type="body" idx="1"/>
          </p:nvPr>
        </p:nvSpPr>
        <p:spPr bwMode="auto">
          <a:xfrm>
            <a:off x="301625" y="1541463"/>
            <a:ext cx="8534400" cy="4879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2" name="Slide Number Placeholder 5"/>
          <p:cNvSpPr>
            <a:spLocks noGrp="1"/>
          </p:cNvSpPr>
          <p:nvPr>
            <p:ph type="sldNum" sz="quarter" idx="4"/>
          </p:nvPr>
        </p:nvSpPr>
        <p:spPr>
          <a:xfrm>
            <a:off x="4362450" y="1027113"/>
            <a:ext cx="457200" cy="441325"/>
          </a:xfrm>
          <a:prstGeom prst="rect">
            <a:avLst/>
          </a:prstGeom>
        </p:spPr>
        <p:txBody>
          <a:bodyPr vert="horz" lIns="45720" rIns="45720" anchor="ctr">
            <a:normAutofit/>
          </a:bodyPr>
          <a:lstStyle>
            <a:lvl1pPr algn="ctr" eaLnBrk="1" hangingPunct="1">
              <a:defRPr sz="1600">
                <a:solidFill>
                  <a:schemeClr val="accent3">
                    <a:shade val="75000"/>
                  </a:schemeClr>
                </a:solidFill>
              </a:defRPr>
            </a:lvl1pPr>
          </a:lstStyle>
          <a:p>
            <a:pPr>
              <a:defRPr/>
            </a:pPr>
            <a:fld id="{4D9CB005-403E-4D31-B0BC-494075DD91CD}" type="slidenum">
              <a:rPr lang="en-GB"/>
              <a:pPr>
                <a:defRPr/>
              </a:pPr>
              <a:t>‹#›</a:t>
            </a:fld>
            <a:endParaRPr lang="en-GB" dirty="0"/>
          </a:p>
        </p:txBody>
      </p:sp>
    </p:spTree>
    <p:extLst>
      <p:ext uri="{BB962C8B-B14F-4D97-AF65-F5344CB8AC3E}">
        <p14:creationId xmlns:p14="http://schemas.microsoft.com/office/powerpoint/2010/main" val="815350769"/>
      </p:ext>
    </p:extLst>
  </p:cSld>
  <p:clrMap bg1="lt1" tx1="dk1" bg2="lt2" tx2="dk2" accent1="accent1" accent2="accent2" accent3="accent3" accent4="accent4" accent5="accent5" accent6="accent6" hlink="hlink" folHlink="folHlink"/>
  <p:sldLayoutIdLst>
    <p:sldLayoutId id="2147484290" r:id="rId1"/>
    <p:sldLayoutId id="2147484291" r:id="rId2"/>
    <p:sldLayoutId id="2147484292" r:id="rId3"/>
    <p:sldLayoutId id="2147484293" r:id="rId4"/>
    <p:sldLayoutId id="2147484294" r:id="rId5"/>
    <p:sldLayoutId id="2147484295" r:id="rId6"/>
    <p:sldLayoutId id="2147484296" r:id="rId7"/>
    <p:sldLayoutId id="2147484297" r:id="rId8"/>
    <p:sldLayoutId id="2147484298" r:id="rId9"/>
    <p:sldLayoutId id="2147484299" r:id="rId10"/>
    <p:sldLayoutId id="2147484300" r:id="rId11"/>
  </p:sldLayoutIdLst>
  <p:txStyles>
    <p:titleStyle>
      <a:lvl1pPr algn="ctr" rtl="0" eaLnBrk="0" fontAlgn="base" hangingPunct="0">
        <a:spcBef>
          <a:spcPct val="0"/>
        </a:spcBef>
        <a:spcAft>
          <a:spcPct val="0"/>
        </a:spcAft>
        <a:defRPr sz="4000">
          <a:solidFill>
            <a:srgbClr val="003B3A"/>
          </a:solidFill>
          <a:latin typeface="+mj-lt"/>
          <a:ea typeface="+mj-ea"/>
          <a:cs typeface="+mj-cs"/>
        </a:defRPr>
      </a:lvl1pPr>
      <a:lvl2pPr algn="ctr" rtl="0" eaLnBrk="0" fontAlgn="base" hangingPunct="0">
        <a:spcBef>
          <a:spcPct val="0"/>
        </a:spcBef>
        <a:spcAft>
          <a:spcPct val="0"/>
        </a:spcAft>
        <a:defRPr sz="4000">
          <a:solidFill>
            <a:srgbClr val="003B3A"/>
          </a:solidFill>
          <a:latin typeface="Georgia" pitchFamily="18" charset="0"/>
        </a:defRPr>
      </a:lvl2pPr>
      <a:lvl3pPr algn="ctr" rtl="0" eaLnBrk="0" fontAlgn="base" hangingPunct="0">
        <a:spcBef>
          <a:spcPct val="0"/>
        </a:spcBef>
        <a:spcAft>
          <a:spcPct val="0"/>
        </a:spcAft>
        <a:defRPr sz="4000">
          <a:solidFill>
            <a:srgbClr val="003B3A"/>
          </a:solidFill>
          <a:latin typeface="Georgia" pitchFamily="18" charset="0"/>
        </a:defRPr>
      </a:lvl3pPr>
      <a:lvl4pPr algn="ctr" rtl="0" eaLnBrk="0" fontAlgn="base" hangingPunct="0">
        <a:spcBef>
          <a:spcPct val="0"/>
        </a:spcBef>
        <a:spcAft>
          <a:spcPct val="0"/>
        </a:spcAft>
        <a:defRPr sz="4000">
          <a:solidFill>
            <a:srgbClr val="003B3A"/>
          </a:solidFill>
          <a:latin typeface="Georgia" pitchFamily="18" charset="0"/>
        </a:defRPr>
      </a:lvl4pPr>
      <a:lvl5pPr algn="ctr" rtl="0" eaLnBrk="0" fontAlgn="base" hangingPunct="0">
        <a:spcBef>
          <a:spcPct val="0"/>
        </a:spcBef>
        <a:spcAft>
          <a:spcPct val="0"/>
        </a:spcAft>
        <a:defRPr sz="4000">
          <a:solidFill>
            <a:srgbClr val="003B3A"/>
          </a:solidFill>
          <a:latin typeface="Georgia" pitchFamily="18" charset="0"/>
        </a:defRPr>
      </a:lvl5pPr>
      <a:lvl6pPr marL="457200" algn="ctr" rtl="0" eaLnBrk="0" fontAlgn="base" hangingPunct="0">
        <a:spcBef>
          <a:spcPct val="0"/>
        </a:spcBef>
        <a:spcAft>
          <a:spcPct val="0"/>
        </a:spcAft>
        <a:defRPr sz="4000">
          <a:solidFill>
            <a:srgbClr val="003B3A"/>
          </a:solidFill>
          <a:latin typeface="Georgia" pitchFamily="18" charset="0"/>
        </a:defRPr>
      </a:lvl6pPr>
      <a:lvl7pPr marL="914400" algn="ctr" rtl="0" eaLnBrk="0" fontAlgn="base" hangingPunct="0">
        <a:spcBef>
          <a:spcPct val="0"/>
        </a:spcBef>
        <a:spcAft>
          <a:spcPct val="0"/>
        </a:spcAft>
        <a:defRPr sz="4000">
          <a:solidFill>
            <a:srgbClr val="003B3A"/>
          </a:solidFill>
          <a:latin typeface="Georgia" pitchFamily="18" charset="0"/>
        </a:defRPr>
      </a:lvl7pPr>
      <a:lvl8pPr marL="1371600" algn="ctr" rtl="0" eaLnBrk="0" fontAlgn="base" hangingPunct="0">
        <a:spcBef>
          <a:spcPct val="0"/>
        </a:spcBef>
        <a:spcAft>
          <a:spcPct val="0"/>
        </a:spcAft>
        <a:defRPr sz="4000">
          <a:solidFill>
            <a:srgbClr val="003B3A"/>
          </a:solidFill>
          <a:latin typeface="Georgia" pitchFamily="18" charset="0"/>
        </a:defRPr>
      </a:lvl8pPr>
      <a:lvl9pPr marL="1828800" algn="ctr" rtl="0" eaLnBrk="0" fontAlgn="base" hangingPunct="0">
        <a:spcBef>
          <a:spcPct val="0"/>
        </a:spcBef>
        <a:spcAft>
          <a:spcPct val="0"/>
        </a:spcAft>
        <a:defRPr sz="4000">
          <a:solidFill>
            <a:srgbClr val="003B3A"/>
          </a:solidFill>
          <a:latin typeface="Georgia" pitchFamily="18" charset="0"/>
        </a:defRPr>
      </a:lvl9pPr>
    </p:titleStyle>
    <p:bodyStyle>
      <a:lvl1pPr marL="342900" indent="-342900" algn="l" rtl="0" eaLnBrk="0" fontAlgn="base" hangingPunct="0">
        <a:lnSpc>
          <a:spcPct val="90000"/>
        </a:lnSpc>
        <a:spcBef>
          <a:spcPct val="30000"/>
        </a:spcBef>
        <a:spcAft>
          <a:spcPct val="0"/>
        </a:spcAft>
        <a:buClr>
          <a:srgbClr val="D16349"/>
        </a:buClr>
        <a:buSzPct val="85000"/>
        <a:buFont typeface="Wingdings 2" pitchFamily="18" charset="2"/>
        <a:buChar char=""/>
        <a:defRPr sz="3000">
          <a:solidFill>
            <a:schemeClr val="tx1"/>
          </a:solidFill>
          <a:latin typeface="+mn-lt"/>
          <a:ea typeface="+mn-ea"/>
          <a:cs typeface="+mn-cs"/>
        </a:defRPr>
      </a:lvl1pPr>
      <a:lvl2pPr marL="742950" indent="-285750" algn="l" rtl="0" eaLnBrk="0" fontAlgn="base" hangingPunct="0">
        <a:lnSpc>
          <a:spcPct val="90000"/>
        </a:lnSpc>
        <a:spcBef>
          <a:spcPct val="30000"/>
        </a:spcBef>
        <a:spcAft>
          <a:spcPct val="0"/>
        </a:spcAft>
        <a:buClr>
          <a:srgbClr val="CCB400"/>
        </a:buClr>
        <a:buSzPct val="70000"/>
        <a:buFont typeface="Wingdings" pitchFamily="2" charset="2"/>
        <a:buChar char="¡"/>
        <a:defRPr sz="2600">
          <a:solidFill>
            <a:srgbClr val="19323F"/>
          </a:solidFill>
          <a:latin typeface="+mn-lt"/>
        </a:defRPr>
      </a:lvl2pPr>
      <a:lvl3pPr marL="1143000" indent="-228600" algn="l" rtl="0" eaLnBrk="0" fontAlgn="base" hangingPunct="0">
        <a:lnSpc>
          <a:spcPct val="90000"/>
        </a:lnSpc>
        <a:spcBef>
          <a:spcPct val="30000"/>
        </a:spcBef>
        <a:spcAft>
          <a:spcPct val="0"/>
        </a:spcAft>
        <a:buClr>
          <a:srgbClr val="8C7B70"/>
        </a:buClr>
        <a:buSzPct val="70000"/>
        <a:buFont typeface="Wingdings 2" pitchFamily="18" charset="2"/>
        <a:buChar char="÷"/>
        <a:defRPr sz="2400">
          <a:solidFill>
            <a:srgbClr val="1E495C"/>
          </a:solidFill>
          <a:latin typeface="+mn-lt"/>
        </a:defRPr>
      </a:lvl3pPr>
      <a:lvl4pPr marL="1600200" indent="-228600" algn="l" rtl="0" eaLnBrk="0" fontAlgn="base" hangingPunct="0">
        <a:lnSpc>
          <a:spcPct val="90000"/>
        </a:lnSpc>
        <a:spcBef>
          <a:spcPct val="30000"/>
        </a:spcBef>
        <a:spcAft>
          <a:spcPct val="0"/>
        </a:spcAft>
        <a:buClr>
          <a:srgbClr val="8C7B70"/>
        </a:buClr>
        <a:buSzPct val="65000"/>
        <a:buFont typeface="Wingdings 2" pitchFamily="18" charset="2"/>
        <a:buChar char=""/>
        <a:defRPr sz="2000">
          <a:solidFill>
            <a:srgbClr val="646B86"/>
          </a:solidFill>
          <a:latin typeface="+mn-lt"/>
        </a:defRPr>
      </a:lvl4pPr>
      <a:lvl5pPr marL="2057400" indent="-228600" algn="l" rtl="0" eaLnBrk="0" fontAlgn="base" hangingPunct="0">
        <a:lnSpc>
          <a:spcPct val="90000"/>
        </a:lnSpc>
        <a:spcBef>
          <a:spcPct val="30000"/>
        </a:spcBef>
        <a:spcAft>
          <a:spcPct val="0"/>
        </a:spcAft>
        <a:buChar char="»"/>
        <a:defRPr sz="1600">
          <a:solidFill>
            <a:schemeClr val="tx1"/>
          </a:solidFill>
          <a:latin typeface="+mn-lt"/>
        </a:defRPr>
      </a:lvl5pPr>
      <a:lvl6pPr marL="2514600" indent="-228600" algn="l" rtl="0" eaLnBrk="0" fontAlgn="base" hangingPunct="0">
        <a:lnSpc>
          <a:spcPct val="90000"/>
        </a:lnSpc>
        <a:spcBef>
          <a:spcPct val="30000"/>
        </a:spcBef>
        <a:spcAft>
          <a:spcPct val="0"/>
        </a:spcAft>
        <a:buChar char="»"/>
        <a:defRPr sz="1600">
          <a:solidFill>
            <a:schemeClr val="tx1"/>
          </a:solidFill>
          <a:latin typeface="+mn-lt"/>
        </a:defRPr>
      </a:lvl6pPr>
      <a:lvl7pPr marL="2971800" indent="-228600" algn="l" rtl="0" eaLnBrk="0" fontAlgn="base" hangingPunct="0">
        <a:lnSpc>
          <a:spcPct val="90000"/>
        </a:lnSpc>
        <a:spcBef>
          <a:spcPct val="30000"/>
        </a:spcBef>
        <a:spcAft>
          <a:spcPct val="0"/>
        </a:spcAft>
        <a:buChar char="»"/>
        <a:defRPr sz="1600">
          <a:solidFill>
            <a:schemeClr val="tx1"/>
          </a:solidFill>
          <a:latin typeface="+mn-lt"/>
        </a:defRPr>
      </a:lvl7pPr>
      <a:lvl8pPr marL="3429000" indent="-228600" algn="l" rtl="0" eaLnBrk="0" fontAlgn="base" hangingPunct="0">
        <a:lnSpc>
          <a:spcPct val="90000"/>
        </a:lnSpc>
        <a:spcBef>
          <a:spcPct val="30000"/>
        </a:spcBef>
        <a:spcAft>
          <a:spcPct val="0"/>
        </a:spcAft>
        <a:buChar char="»"/>
        <a:defRPr sz="1600">
          <a:solidFill>
            <a:schemeClr val="tx1"/>
          </a:solidFill>
          <a:latin typeface="+mn-lt"/>
        </a:defRPr>
      </a:lvl8pPr>
      <a:lvl9pPr marL="3886200" indent="-228600" algn="l" rtl="0" eaLnBrk="0" fontAlgn="base" hangingPunct="0">
        <a:lnSpc>
          <a:spcPct val="90000"/>
        </a:lnSpc>
        <a:spcBef>
          <a:spcPct val="3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B5597A1C-96E2-41D2-BF8D-FA0AF3BAABB8}"/>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167F7CF7-315B-4F1B-ADA7-F51756C3588F}"/>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31702595-6C9E-47D1-BED3-715C5B84C34C}"/>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F9943F62-F73E-4456-98FC-6D49CCAE4EFA}" type="datetimeFigureOut">
              <a:rPr lang="en-US"/>
              <a:pPr>
                <a:defRPr/>
              </a:pPr>
              <a:t>7/21/2021</a:t>
            </a:fld>
            <a:endParaRPr lang="en-US"/>
          </a:p>
        </p:txBody>
      </p:sp>
      <p:sp>
        <p:nvSpPr>
          <p:cNvPr id="5" name="Footer Placeholder 4">
            <a:extLst>
              <a:ext uri="{FF2B5EF4-FFF2-40B4-BE49-F238E27FC236}">
                <a16:creationId xmlns:a16="http://schemas.microsoft.com/office/drawing/2014/main" id="{07194231-6448-4639-8D41-F6E1ED221F3C}"/>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7DDD21D-D0E7-4A15-A0CE-21B14F609453}"/>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EE8307E-AD9E-4DB3-8C1E-0E0712DC9FF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71" r:id="rId1"/>
    <p:sldLayoutId id="2147484172" r:id="rId2"/>
    <p:sldLayoutId id="2147484173" r:id="rId3"/>
    <p:sldLayoutId id="2147484174" r:id="rId4"/>
    <p:sldLayoutId id="2147484175" r:id="rId5"/>
    <p:sldLayoutId id="2147484176" r:id="rId6"/>
    <p:sldLayoutId id="2147484177" r:id="rId7"/>
    <p:sldLayoutId id="2147484178" r:id="rId8"/>
    <p:sldLayoutId id="2147484179" r:id="rId9"/>
    <p:sldLayoutId id="2147484180" r:id="rId10"/>
    <p:sldLayoutId id="2147484181"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itle Placeholder 1">
            <a:extLst>
              <a:ext uri="{FF2B5EF4-FFF2-40B4-BE49-F238E27FC236}">
                <a16:creationId xmlns:a16="http://schemas.microsoft.com/office/drawing/2014/main" id="{0EDF216D-C3E5-4138-9336-D8D1ABB7057D}"/>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3075" name="Text Placeholder 2">
            <a:extLst>
              <a:ext uri="{FF2B5EF4-FFF2-40B4-BE49-F238E27FC236}">
                <a16:creationId xmlns:a16="http://schemas.microsoft.com/office/drawing/2014/main" id="{959FD9DE-C573-4D66-969F-892C2810A336}"/>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a:extLst>
              <a:ext uri="{FF2B5EF4-FFF2-40B4-BE49-F238E27FC236}">
                <a16:creationId xmlns:a16="http://schemas.microsoft.com/office/drawing/2014/main" id="{C6117140-BBDA-4FEB-ABC0-8407E745932B}"/>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790CFDAC-F3C9-4E90-87FE-21D8D7DA280B}" type="datetimeFigureOut">
              <a:rPr lang="en-GB"/>
              <a:pPr>
                <a:defRPr/>
              </a:pPr>
              <a:t>21/07/2021</a:t>
            </a:fld>
            <a:endParaRPr lang="en-GB"/>
          </a:p>
        </p:txBody>
      </p:sp>
      <p:sp>
        <p:nvSpPr>
          <p:cNvPr id="5" name="Footer Placeholder 4">
            <a:extLst>
              <a:ext uri="{FF2B5EF4-FFF2-40B4-BE49-F238E27FC236}">
                <a16:creationId xmlns:a16="http://schemas.microsoft.com/office/drawing/2014/main" id="{D8916F26-EE32-45BC-A430-202E188FCF7E}"/>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GB"/>
          </a:p>
        </p:txBody>
      </p:sp>
      <p:sp>
        <p:nvSpPr>
          <p:cNvPr id="6" name="Slide Number Placeholder 5">
            <a:extLst>
              <a:ext uri="{FF2B5EF4-FFF2-40B4-BE49-F238E27FC236}">
                <a16:creationId xmlns:a16="http://schemas.microsoft.com/office/drawing/2014/main" id="{48468681-ED71-41B2-8BBD-CA37F98CAFB1}"/>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02DB2630-71CC-4C93-AEBB-CBF053DE2764}"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4182" r:id="rId1"/>
    <p:sldLayoutId id="2147484183" r:id="rId2"/>
    <p:sldLayoutId id="2147484184" r:id="rId3"/>
    <p:sldLayoutId id="2147484185" r:id="rId4"/>
    <p:sldLayoutId id="2147484186" r:id="rId5"/>
    <p:sldLayoutId id="2147484187" r:id="rId6"/>
    <p:sldLayoutId id="2147484188" r:id="rId7"/>
    <p:sldLayoutId id="2147484189" r:id="rId8"/>
    <p:sldLayoutId id="2147484190" r:id="rId9"/>
    <p:sldLayoutId id="2147484191" r:id="rId10"/>
    <p:sldLayoutId id="2147484192" r:id="rId11"/>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Title Placeholder 1">
            <a:extLst>
              <a:ext uri="{FF2B5EF4-FFF2-40B4-BE49-F238E27FC236}">
                <a16:creationId xmlns:a16="http://schemas.microsoft.com/office/drawing/2014/main" id="{0C6E5EB1-C9B7-44E3-8A3D-2F876B4C7E0F}"/>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4099" name="Text Placeholder 2">
            <a:extLst>
              <a:ext uri="{FF2B5EF4-FFF2-40B4-BE49-F238E27FC236}">
                <a16:creationId xmlns:a16="http://schemas.microsoft.com/office/drawing/2014/main" id="{9C3A3C7E-59A3-4E01-805E-2A1B3158CBC1}"/>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a:extLst>
              <a:ext uri="{FF2B5EF4-FFF2-40B4-BE49-F238E27FC236}">
                <a16:creationId xmlns:a16="http://schemas.microsoft.com/office/drawing/2014/main" id="{7BB0DEC2-7CC3-43DF-B59D-ADE0B0195482}"/>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AA13FEF3-531D-46DF-B51B-625118E72043}" type="datetimeFigureOut">
              <a:rPr lang="en-GB"/>
              <a:pPr>
                <a:defRPr/>
              </a:pPr>
              <a:t>21/07/2021</a:t>
            </a:fld>
            <a:endParaRPr lang="en-GB"/>
          </a:p>
        </p:txBody>
      </p:sp>
      <p:sp>
        <p:nvSpPr>
          <p:cNvPr id="5" name="Footer Placeholder 4">
            <a:extLst>
              <a:ext uri="{FF2B5EF4-FFF2-40B4-BE49-F238E27FC236}">
                <a16:creationId xmlns:a16="http://schemas.microsoft.com/office/drawing/2014/main" id="{9276A398-4054-442D-8B92-5309263B9578}"/>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GB"/>
          </a:p>
        </p:txBody>
      </p:sp>
      <p:sp>
        <p:nvSpPr>
          <p:cNvPr id="6" name="Slide Number Placeholder 5">
            <a:extLst>
              <a:ext uri="{FF2B5EF4-FFF2-40B4-BE49-F238E27FC236}">
                <a16:creationId xmlns:a16="http://schemas.microsoft.com/office/drawing/2014/main" id="{C9BD07D9-5922-4E0E-8A3B-7B960B4C8362}"/>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D86A8E41-54D4-4C9A-96AC-D80C57F28A86}"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4193" r:id="rId1"/>
    <p:sldLayoutId id="2147484194" r:id="rId2"/>
    <p:sldLayoutId id="2147484195" r:id="rId3"/>
    <p:sldLayoutId id="2147484196" r:id="rId4"/>
    <p:sldLayoutId id="2147484197" r:id="rId5"/>
    <p:sldLayoutId id="2147484198" r:id="rId6"/>
    <p:sldLayoutId id="2147484199" r:id="rId7"/>
    <p:sldLayoutId id="2147484200" r:id="rId8"/>
    <p:sldLayoutId id="2147484201" r:id="rId9"/>
    <p:sldLayoutId id="2147484202" r:id="rId10"/>
    <p:sldLayoutId id="2147484203" r:id="rId11"/>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Title Placeholder 1">
            <a:extLst>
              <a:ext uri="{FF2B5EF4-FFF2-40B4-BE49-F238E27FC236}">
                <a16:creationId xmlns:a16="http://schemas.microsoft.com/office/drawing/2014/main" id="{FD7860FA-BB35-4A0F-9761-7F995E84CB42}"/>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6147" name="Text Placeholder 2">
            <a:extLst>
              <a:ext uri="{FF2B5EF4-FFF2-40B4-BE49-F238E27FC236}">
                <a16:creationId xmlns:a16="http://schemas.microsoft.com/office/drawing/2014/main" id="{CB07F317-1D00-412B-AB8E-596B45173C6A}"/>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a:extLst>
              <a:ext uri="{FF2B5EF4-FFF2-40B4-BE49-F238E27FC236}">
                <a16:creationId xmlns:a16="http://schemas.microsoft.com/office/drawing/2014/main" id="{BC7345A9-1830-48E9-8AF2-19A9BD034D6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6D692A71-10F1-41B4-8B1A-FAF5DA2AE3B3}" type="datetimeFigureOut">
              <a:rPr lang="en-GB"/>
              <a:pPr>
                <a:defRPr/>
              </a:pPr>
              <a:t>21/07/2021</a:t>
            </a:fld>
            <a:endParaRPr lang="en-GB"/>
          </a:p>
        </p:txBody>
      </p:sp>
      <p:sp>
        <p:nvSpPr>
          <p:cNvPr id="5" name="Footer Placeholder 4">
            <a:extLst>
              <a:ext uri="{FF2B5EF4-FFF2-40B4-BE49-F238E27FC236}">
                <a16:creationId xmlns:a16="http://schemas.microsoft.com/office/drawing/2014/main" id="{3E0CD496-4DEE-46FD-84ED-4B25680725FE}"/>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GB"/>
          </a:p>
        </p:txBody>
      </p:sp>
      <p:sp>
        <p:nvSpPr>
          <p:cNvPr id="6" name="Slide Number Placeholder 5">
            <a:extLst>
              <a:ext uri="{FF2B5EF4-FFF2-40B4-BE49-F238E27FC236}">
                <a16:creationId xmlns:a16="http://schemas.microsoft.com/office/drawing/2014/main" id="{CDD65F60-814D-4855-924D-1B4FE072B38F}"/>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340E9836-D5DA-4928-8CA8-59C21C3F5922}"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4215" r:id="rId1"/>
    <p:sldLayoutId id="2147484216" r:id="rId2"/>
    <p:sldLayoutId id="2147484217" r:id="rId3"/>
    <p:sldLayoutId id="2147484218" r:id="rId4"/>
    <p:sldLayoutId id="2147484219" r:id="rId5"/>
    <p:sldLayoutId id="2147484220" r:id="rId6"/>
    <p:sldLayoutId id="2147484221" r:id="rId7"/>
    <p:sldLayoutId id="2147484222" r:id="rId8"/>
    <p:sldLayoutId id="2147484223" r:id="rId9"/>
    <p:sldLayoutId id="2147484224" r:id="rId10"/>
    <p:sldLayoutId id="2147484225" r:id="rId11"/>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Title Placeholder 1">
            <a:extLst>
              <a:ext uri="{FF2B5EF4-FFF2-40B4-BE49-F238E27FC236}">
                <a16:creationId xmlns:a16="http://schemas.microsoft.com/office/drawing/2014/main" id="{AD86BA30-1B7F-4E23-B820-D5F4B8CCBBD8}"/>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7171" name="Text Placeholder 2">
            <a:extLst>
              <a:ext uri="{FF2B5EF4-FFF2-40B4-BE49-F238E27FC236}">
                <a16:creationId xmlns:a16="http://schemas.microsoft.com/office/drawing/2014/main" id="{2390AA58-E3EC-4000-8388-757C0DC6BEBF}"/>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FA214E65-4CC0-4FAE-B692-D1F856BE947C}"/>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BCBE50B-63DB-401E-8A94-17081A358E76}" type="datetimeFigureOut">
              <a:rPr lang="en-US"/>
              <a:pPr>
                <a:defRPr/>
              </a:pPr>
              <a:t>7/21/2021</a:t>
            </a:fld>
            <a:endParaRPr lang="en-US"/>
          </a:p>
        </p:txBody>
      </p:sp>
      <p:sp>
        <p:nvSpPr>
          <p:cNvPr id="5" name="Footer Placeholder 4">
            <a:extLst>
              <a:ext uri="{FF2B5EF4-FFF2-40B4-BE49-F238E27FC236}">
                <a16:creationId xmlns:a16="http://schemas.microsoft.com/office/drawing/2014/main" id="{57B5ED2D-9779-40ED-A268-C2C6BB511F28}"/>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59F2C6B-9DD9-4CA8-944F-4503285D42C7}"/>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DAC6BF5-6263-4EDF-B828-2691226DBDB6}"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4226" r:id="rId1"/>
    <p:sldLayoutId id="2147484227" r:id="rId2"/>
    <p:sldLayoutId id="2147484228" r:id="rId3"/>
    <p:sldLayoutId id="2147484229" r:id="rId4"/>
    <p:sldLayoutId id="2147484230" r:id="rId5"/>
    <p:sldLayoutId id="2147484231" r:id="rId6"/>
    <p:sldLayoutId id="2147484232" r:id="rId7"/>
    <p:sldLayoutId id="2147484233" r:id="rId8"/>
    <p:sldLayoutId id="2147484234" r:id="rId9"/>
    <p:sldLayoutId id="2147484235" r:id="rId10"/>
    <p:sldLayoutId id="2147484236"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ext Placeholder 2">
            <a:extLst>
              <a:ext uri="{FF2B5EF4-FFF2-40B4-BE49-F238E27FC236}">
                <a16:creationId xmlns:a16="http://schemas.microsoft.com/office/drawing/2014/main" id="{A2E6FB0C-D25B-475D-8A82-50E7DE674409}"/>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38B4A69F-277B-404D-81E5-43D506B02D46}"/>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285C8E68-A807-41EE-A9FE-93D30203C36B}" type="datetimeFigureOut">
              <a:rPr lang="en-US"/>
              <a:pPr>
                <a:defRPr/>
              </a:pPr>
              <a:t>7/21/2021</a:t>
            </a:fld>
            <a:endParaRPr lang="en-US"/>
          </a:p>
        </p:txBody>
      </p:sp>
      <p:sp>
        <p:nvSpPr>
          <p:cNvPr id="5" name="Footer Placeholder 4">
            <a:extLst>
              <a:ext uri="{FF2B5EF4-FFF2-40B4-BE49-F238E27FC236}">
                <a16:creationId xmlns:a16="http://schemas.microsoft.com/office/drawing/2014/main" id="{945BB375-DDD8-4510-80C2-C045FEC6423F}"/>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861D9FAC-41AD-4BB6-B7A9-20ED042257FC}"/>
              </a:ext>
            </a:extLst>
          </p:cNvPr>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66BF1458-9118-4FD7-BE4E-BCBFC061CD57}" type="slidenum">
              <a:rPr lang="en-US"/>
              <a:pPr>
                <a:defRPr/>
              </a:pPr>
              <a:t>‹#›</a:t>
            </a:fld>
            <a:endParaRPr lang="en-US"/>
          </a:p>
        </p:txBody>
      </p:sp>
    </p:spTree>
    <p:extLst>
      <p:ext uri="{BB962C8B-B14F-4D97-AF65-F5344CB8AC3E}">
        <p14:creationId xmlns:p14="http://schemas.microsoft.com/office/powerpoint/2010/main" val="2371294624"/>
      </p:ext>
    </p:extLst>
  </p:cSld>
  <p:clrMap bg1="lt1" tx1="dk1" bg2="lt2" tx2="dk2" accent1="accent1" accent2="accent2" accent3="accent3" accent4="accent4" accent5="accent5" accent6="accent6" hlink="hlink" folHlink="folHlink"/>
  <p:sldLayoutIdLst>
    <p:sldLayoutId id="2147484239" r:id="rId1"/>
    <p:sldLayoutId id="2147484240" r:id="rId2"/>
    <p:sldLayoutId id="2147484241" r:id="rId3"/>
    <p:sldLayoutId id="2147484242" r:id="rId4"/>
    <p:sldLayoutId id="2147484243" r:id="rId5"/>
    <p:sldLayoutId id="2147484244" r:id="rId6"/>
    <p:sldLayoutId id="2147484245" r:id="rId7"/>
    <p:sldLayoutId id="2147484246" r:id="rId8"/>
    <p:sldLayoutId id="2147484247" r:id="rId9"/>
    <p:sldLayoutId id="2147484248" r:id="rId10"/>
    <p:sldLayoutId id="2147484249" r:id="rId11"/>
    <p:sldLayoutId id="2147484250" r:id="rId12"/>
  </p:sldLayoutIdLst>
  <p:txStyles>
    <p:titleStyle>
      <a:lvl1pPr algn="ctr" defTabSz="342900" rtl="0" eaLnBrk="0" fontAlgn="base" hangingPunct="0">
        <a:spcBef>
          <a:spcPct val="0"/>
        </a:spcBef>
        <a:spcAft>
          <a:spcPct val="0"/>
        </a:spcAft>
        <a:defRPr sz="3300" kern="1200">
          <a:solidFill>
            <a:schemeClr val="tx1"/>
          </a:solidFill>
          <a:latin typeface="+mj-lt"/>
          <a:ea typeface="+mj-ea"/>
          <a:cs typeface="+mj-cs"/>
        </a:defRPr>
      </a:lvl1pPr>
      <a:lvl2pPr algn="ctr" defTabSz="342900" rtl="0" eaLnBrk="0" fontAlgn="base" hangingPunct="0">
        <a:spcBef>
          <a:spcPct val="0"/>
        </a:spcBef>
        <a:spcAft>
          <a:spcPct val="0"/>
        </a:spcAft>
        <a:defRPr sz="3300">
          <a:solidFill>
            <a:schemeClr val="tx1"/>
          </a:solidFill>
          <a:latin typeface="Calibri" panose="020F0502020204030204" pitchFamily="34" charset="0"/>
        </a:defRPr>
      </a:lvl2pPr>
      <a:lvl3pPr algn="ctr" defTabSz="342900" rtl="0" eaLnBrk="0" fontAlgn="base" hangingPunct="0">
        <a:spcBef>
          <a:spcPct val="0"/>
        </a:spcBef>
        <a:spcAft>
          <a:spcPct val="0"/>
        </a:spcAft>
        <a:defRPr sz="3300">
          <a:solidFill>
            <a:schemeClr val="tx1"/>
          </a:solidFill>
          <a:latin typeface="Calibri" panose="020F0502020204030204" pitchFamily="34" charset="0"/>
        </a:defRPr>
      </a:lvl3pPr>
      <a:lvl4pPr algn="ctr" defTabSz="342900" rtl="0" eaLnBrk="0" fontAlgn="base" hangingPunct="0">
        <a:spcBef>
          <a:spcPct val="0"/>
        </a:spcBef>
        <a:spcAft>
          <a:spcPct val="0"/>
        </a:spcAft>
        <a:defRPr sz="3300">
          <a:solidFill>
            <a:schemeClr val="tx1"/>
          </a:solidFill>
          <a:latin typeface="Calibri" panose="020F0502020204030204" pitchFamily="34" charset="0"/>
        </a:defRPr>
      </a:lvl4pPr>
      <a:lvl5pPr algn="ctr" defTabSz="342900" rtl="0" eaLnBrk="0" fontAlgn="base" hangingPunct="0">
        <a:spcBef>
          <a:spcPct val="0"/>
        </a:spcBef>
        <a:spcAft>
          <a:spcPct val="0"/>
        </a:spcAft>
        <a:defRPr sz="3300">
          <a:solidFill>
            <a:schemeClr val="tx1"/>
          </a:solidFill>
          <a:latin typeface="Calibri" panose="020F0502020204030204" pitchFamily="34" charset="0"/>
        </a:defRPr>
      </a:lvl5pPr>
      <a:lvl6pPr marL="457200" algn="ctr" defTabSz="342900" rtl="0" fontAlgn="base">
        <a:spcBef>
          <a:spcPct val="0"/>
        </a:spcBef>
        <a:spcAft>
          <a:spcPct val="0"/>
        </a:spcAft>
        <a:defRPr sz="3300">
          <a:solidFill>
            <a:schemeClr val="tx1"/>
          </a:solidFill>
          <a:latin typeface="Calibri" panose="020F0502020204030204" pitchFamily="34" charset="0"/>
        </a:defRPr>
      </a:lvl6pPr>
      <a:lvl7pPr marL="914400" algn="ctr" defTabSz="342900" rtl="0" fontAlgn="base">
        <a:spcBef>
          <a:spcPct val="0"/>
        </a:spcBef>
        <a:spcAft>
          <a:spcPct val="0"/>
        </a:spcAft>
        <a:defRPr sz="3300">
          <a:solidFill>
            <a:schemeClr val="tx1"/>
          </a:solidFill>
          <a:latin typeface="Calibri" panose="020F0502020204030204" pitchFamily="34" charset="0"/>
        </a:defRPr>
      </a:lvl7pPr>
      <a:lvl8pPr marL="1371600" algn="ctr" defTabSz="342900" rtl="0" fontAlgn="base">
        <a:spcBef>
          <a:spcPct val="0"/>
        </a:spcBef>
        <a:spcAft>
          <a:spcPct val="0"/>
        </a:spcAft>
        <a:defRPr sz="3300">
          <a:solidFill>
            <a:schemeClr val="tx1"/>
          </a:solidFill>
          <a:latin typeface="Calibri" panose="020F0502020204030204" pitchFamily="34" charset="0"/>
        </a:defRPr>
      </a:lvl8pPr>
      <a:lvl9pPr marL="1828800" algn="ctr" defTabSz="342900" rtl="0" fontAlgn="base">
        <a:spcBef>
          <a:spcPct val="0"/>
        </a:spcBef>
        <a:spcAft>
          <a:spcPct val="0"/>
        </a:spcAft>
        <a:defRPr sz="3300">
          <a:solidFill>
            <a:schemeClr val="tx1"/>
          </a:solidFill>
          <a:latin typeface="Calibri" panose="020F0502020204030204" pitchFamily="34" charset="0"/>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defTabSz="342900"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ext Placeholder 2">
            <a:extLst>
              <a:ext uri="{FF2B5EF4-FFF2-40B4-BE49-F238E27FC236}">
                <a16:creationId xmlns:a16="http://schemas.microsoft.com/office/drawing/2014/main" id="{B0F9F0D9-5A20-45E3-AF8D-2F9234D21191}"/>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4359C27-310B-43FA-A36A-CC2FB507941A}"/>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A808A1D-A8CD-4E6B-8D39-98A2D2C74909}" type="datetimeFigureOut">
              <a:rPr lang="en-US"/>
              <a:pPr>
                <a:defRPr/>
              </a:pPr>
              <a:t>7/21/2021</a:t>
            </a:fld>
            <a:endParaRPr lang="en-US"/>
          </a:p>
        </p:txBody>
      </p:sp>
      <p:sp>
        <p:nvSpPr>
          <p:cNvPr id="5" name="Footer Placeholder 4">
            <a:extLst>
              <a:ext uri="{FF2B5EF4-FFF2-40B4-BE49-F238E27FC236}">
                <a16:creationId xmlns:a16="http://schemas.microsoft.com/office/drawing/2014/main" id="{596F3924-83EC-4FB5-8035-E51A0196CBED}"/>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FA9914D4-B3DC-4C28-B493-66140046A290}"/>
              </a:ext>
            </a:extLst>
          </p:cNvPr>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57ACCB2-4158-40D6-88FD-A70965C13BE8}" type="slidenum">
              <a:rPr lang="en-US"/>
              <a:pPr>
                <a:defRPr/>
              </a:pPr>
              <a:t>‹#›</a:t>
            </a:fld>
            <a:endParaRPr lang="en-US"/>
          </a:p>
        </p:txBody>
      </p:sp>
    </p:spTree>
    <p:extLst>
      <p:ext uri="{BB962C8B-B14F-4D97-AF65-F5344CB8AC3E}">
        <p14:creationId xmlns:p14="http://schemas.microsoft.com/office/powerpoint/2010/main" val="4254375445"/>
      </p:ext>
    </p:extLst>
  </p:cSld>
  <p:clrMap bg1="lt1" tx1="dk1" bg2="lt2" tx2="dk2" accent1="accent1" accent2="accent2" accent3="accent3" accent4="accent4" accent5="accent5" accent6="accent6" hlink="hlink" folHlink="folHlink"/>
  <p:sldLayoutIdLst>
    <p:sldLayoutId id="2147484252" r:id="rId1"/>
    <p:sldLayoutId id="2147484253" r:id="rId2"/>
    <p:sldLayoutId id="2147484254" r:id="rId3"/>
    <p:sldLayoutId id="2147484255" r:id="rId4"/>
    <p:sldLayoutId id="2147484256" r:id="rId5"/>
    <p:sldLayoutId id="2147484257" r:id="rId6"/>
    <p:sldLayoutId id="2147484258" r:id="rId7"/>
    <p:sldLayoutId id="2147484259" r:id="rId8"/>
    <p:sldLayoutId id="2147484260" r:id="rId9"/>
    <p:sldLayoutId id="2147484261" r:id="rId10"/>
    <p:sldLayoutId id="2147484262" r:id="rId11"/>
    <p:sldLayoutId id="2147484263" r:id="rId12"/>
  </p:sldLayoutIdLst>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defRPr>
      </a:lvl2pPr>
      <a:lvl3pPr algn="ctr" defTabSz="457200" rtl="0" eaLnBrk="0" fontAlgn="base" hangingPunct="0">
        <a:spcBef>
          <a:spcPct val="0"/>
        </a:spcBef>
        <a:spcAft>
          <a:spcPct val="0"/>
        </a:spcAft>
        <a:defRPr sz="4400">
          <a:solidFill>
            <a:schemeClr val="tx1"/>
          </a:solidFill>
          <a:latin typeface="Calibri" panose="020F0502020204030204" pitchFamily="34" charset="0"/>
        </a:defRPr>
      </a:lvl3pPr>
      <a:lvl4pPr algn="ctr" defTabSz="457200" rtl="0" eaLnBrk="0" fontAlgn="base" hangingPunct="0">
        <a:spcBef>
          <a:spcPct val="0"/>
        </a:spcBef>
        <a:spcAft>
          <a:spcPct val="0"/>
        </a:spcAft>
        <a:defRPr sz="4400">
          <a:solidFill>
            <a:schemeClr val="tx1"/>
          </a:solidFill>
          <a:latin typeface="Calibri" panose="020F0502020204030204" pitchFamily="34" charset="0"/>
        </a:defRPr>
      </a:lvl4pPr>
      <a:lvl5pPr algn="ctr" defTabSz="457200" rtl="0" eaLnBrk="0" fontAlgn="base" hangingPunct="0">
        <a:spcBef>
          <a:spcPct val="0"/>
        </a:spcBef>
        <a:spcAft>
          <a:spcPct val="0"/>
        </a:spcAft>
        <a:defRPr sz="4400">
          <a:solidFill>
            <a:schemeClr val="tx1"/>
          </a:solidFill>
          <a:latin typeface="Calibri" panose="020F0502020204030204" pitchFamily="34" charset="0"/>
        </a:defRPr>
      </a:lvl5pPr>
      <a:lvl6pPr marL="457200" algn="ctr" defTabSz="457200" rtl="0" fontAlgn="base">
        <a:spcBef>
          <a:spcPct val="0"/>
        </a:spcBef>
        <a:spcAft>
          <a:spcPct val="0"/>
        </a:spcAft>
        <a:defRPr sz="4400">
          <a:solidFill>
            <a:schemeClr val="tx1"/>
          </a:solidFill>
          <a:latin typeface="Calibri" panose="020F0502020204030204" pitchFamily="34" charset="0"/>
        </a:defRPr>
      </a:lvl6pPr>
      <a:lvl7pPr marL="914400" algn="ctr" defTabSz="457200" rtl="0" fontAlgn="base">
        <a:spcBef>
          <a:spcPct val="0"/>
        </a:spcBef>
        <a:spcAft>
          <a:spcPct val="0"/>
        </a:spcAft>
        <a:defRPr sz="4400">
          <a:solidFill>
            <a:schemeClr val="tx1"/>
          </a:solidFill>
          <a:latin typeface="Calibri" panose="020F0502020204030204" pitchFamily="34" charset="0"/>
        </a:defRPr>
      </a:lvl7pPr>
      <a:lvl8pPr marL="1371600" algn="ctr" defTabSz="457200" rtl="0" fontAlgn="base">
        <a:spcBef>
          <a:spcPct val="0"/>
        </a:spcBef>
        <a:spcAft>
          <a:spcPct val="0"/>
        </a:spcAft>
        <a:defRPr sz="4400">
          <a:solidFill>
            <a:schemeClr val="tx1"/>
          </a:solidFill>
          <a:latin typeface="Calibri" panose="020F0502020204030204" pitchFamily="34" charset="0"/>
        </a:defRPr>
      </a:lvl8pPr>
      <a:lvl9pPr marL="1828800" algn="ctr" defTabSz="457200"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6828FF-052B-4205-B948-E0729AB8538C}"/>
              </a:ext>
            </a:extLst>
          </p:cNvPr>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2051" name="Text Placeholder 2">
            <a:extLst>
              <a:ext uri="{FF2B5EF4-FFF2-40B4-BE49-F238E27FC236}">
                <a16:creationId xmlns:a16="http://schemas.microsoft.com/office/drawing/2014/main" id="{BA3CAC2E-EBAC-4282-A248-EFAFA8BFE882}"/>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83D0CB0-B8F1-45F4-ADB1-FC3F475639C5}"/>
              </a:ext>
            </a:extLst>
          </p:cNvPr>
          <p:cNvSpPr>
            <a:spLocks noGrp="1"/>
          </p:cNvSpPr>
          <p:nvPr>
            <p:ph type="dt" sz="half" idx="2"/>
          </p:nvPr>
        </p:nvSpPr>
        <p:spPr>
          <a:xfrm>
            <a:off x="6362700" y="6356350"/>
            <a:ext cx="2085975" cy="365125"/>
          </a:xfrm>
          <a:prstGeom prst="rect">
            <a:avLst/>
          </a:prstGeom>
        </p:spPr>
        <p:txBody>
          <a:bodyPr vert="horz" lIns="91440" tIns="45720" rIns="45720" bIns="45720" rtlCol="0" anchor="ctr"/>
          <a:lstStyle>
            <a:lvl1pPr algn="r">
              <a:defRPr sz="1200" smtClean="0">
                <a:solidFill>
                  <a:schemeClr val="tx1">
                    <a:lumMod val="65000"/>
                    <a:lumOff val="35000"/>
                  </a:schemeClr>
                </a:solidFill>
                <a:latin typeface="Century Gothic" pitchFamily="34" charset="0"/>
              </a:defRPr>
            </a:lvl1pPr>
          </a:lstStyle>
          <a:p>
            <a:pPr>
              <a:defRPr/>
            </a:pPr>
            <a:fld id="{E5608157-066E-4A0E-A5D1-E411D46ACFD9}" type="datetime1">
              <a:rPr lang="en-US"/>
              <a:pPr>
                <a:defRPr/>
              </a:pPr>
              <a:t>7/21/2021</a:t>
            </a:fld>
            <a:endParaRPr lang="en-US" dirty="0"/>
          </a:p>
        </p:txBody>
      </p:sp>
      <p:sp>
        <p:nvSpPr>
          <p:cNvPr id="5" name="Footer Placeholder 4">
            <a:extLst>
              <a:ext uri="{FF2B5EF4-FFF2-40B4-BE49-F238E27FC236}">
                <a16:creationId xmlns:a16="http://schemas.microsoft.com/office/drawing/2014/main" id="{668CB9A1-AE75-4337-9E8D-C2D6236EA4A9}"/>
              </a:ext>
            </a:extLst>
          </p:cNvPr>
          <p:cNvSpPr>
            <a:spLocks noGrp="1"/>
          </p:cNvSpPr>
          <p:nvPr>
            <p:ph type="ftr" sz="quarter" idx="3"/>
          </p:nvPr>
        </p:nvSpPr>
        <p:spPr>
          <a:xfrm>
            <a:off x="3505200" y="6324600"/>
            <a:ext cx="2847975" cy="365125"/>
          </a:xfrm>
          <a:prstGeom prst="rect">
            <a:avLst/>
          </a:prstGeom>
        </p:spPr>
        <p:txBody>
          <a:bodyPr vert="horz" lIns="45720" tIns="45720" rIns="91440" bIns="45720" rtlCol="0" anchor="ctr"/>
          <a:lstStyle>
            <a:lvl1pPr algn="l">
              <a:defRPr sz="1200" dirty="0">
                <a:solidFill>
                  <a:schemeClr val="tx1">
                    <a:lumMod val="65000"/>
                    <a:lumOff val="35000"/>
                  </a:schemeClr>
                </a:solidFill>
                <a:latin typeface="Century Gothic" pitchFamily="34" charset="0"/>
              </a:defRPr>
            </a:lvl1pPr>
          </a:lstStyle>
          <a:p>
            <a:pPr>
              <a:defRPr/>
            </a:pPr>
            <a:r>
              <a:rPr lang="en-US"/>
              <a:t>© 2015 Pearson Education, Inc </a:t>
            </a:r>
          </a:p>
        </p:txBody>
      </p:sp>
      <p:sp>
        <p:nvSpPr>
          <p:cNvPr id="6" name="Slide Number Placeholder 5">
            <a:extLst>
              <a:ext uri="{FF2B5EF4-FFF2-40B4-BE49-F238E27FC236}">
                <a16:creationId xmlns:a16="http://schemas.microsoft.com/office/drawing/2014/main" id="{1C2FE36F-75BB-4A7F-8C21-F0531D14BD44}"/>
              </a:ext>
            </a:extLst>
          </p:cNvPr>
          <p:cNvSpPr>
            <a:spLocks noGrp="1"/>
          </p:cNvSpPr>
          <p:nvPr>
            <p:ph type="sldNum" sz="quarter" idx="4"/>
          </p:nvPr>
        </p:nvSpPr>
        <p:spPr>
          <a:xfrm>
            <a:off x="8543925" y="6356350"/>
            <a:ext cx="561975" cy="365125"/>
          </a:xfrm>
          <a:prstGeom prst="rect">
            <a:avLst/>
          </a:prstGeom>
        </p:spPr>
        <p:txBody>
          <a:bodyPr vert="horz" lIns="27432" tIns="45720" rIns="45720" bIns="45720" rtlCol="0" anchor="ctr"/>
          <a:lstStyle>
            <a:lvl1pPr algn="l">
              <a:defRPr sz="1200" smtClean="0">
                <a:solidFill>
                  <a:schemeClr val="tx1">
                    <a:lumMod val="65000"/>
                    <a:lumOff val="35000"/>
                  </a:schemeClr>
                </a:solidFill>
                <a:latin typeface="Century Gothic" pitchFamily="34" charset="0"/>
              </a:defRPr>
            </a:lvl1pPr>
          </a:lstStyle>
          <a:p>
            <a:pPr>
              <a:defRPr/>
            </a:pPr>
            <a:fld id="{0602644D-4A21-475F-AF61-7DB49033E4EE}" type="slidenum">
              <a:rPr lang="en-US"/>
              <a:pPr>
                <a:defRPr/>
              </a:pPr>
              <a:t>‹#›</a:t>
            </a:fld>
            <a:endParaRPr lang="en-US" dirty="0"/>
          </a:p>
        </p:txBody>
      </p:sp>
      <p:sp>
        <p:nvSpPr>
          <p:cNvPr id="7" name="Oval 6">
            <a:extLst>
              <a:ext uri="{FF2B5EF4-FFF2-40B4-BE49-F238E27FC236}">
                <a16:creationId xmlns:a16="http://schemas.microsoft.com/office/drawing/2014/main" id="{044DBC2E-5F89-4236-92DC-9B59D0FAE8D3}"/>
              </a:ext>
            </a:extLst>
          </p:cNvPr>
          <p:cNvSpPr/>
          <p:nvPr/>
        </p:nvSpPr>
        <p:spPr>
          <a:xfrm>
            <a:off x="8458200" y="6499225"/>
            <a:ext cx="84138"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dirty="0"/>
          </a:p>
        </p:txBody>
      </p:sp>
      <p:sp>
        <p:nvSpPr>
          <p:cNvPr id="8" name="Oval 7">
            <a:extLst>
              <a:ext uri="{FF2B5EF4-FFF2-40B4-BE49-F238E27FC236}">
                <a16:creationId xmlns:a16="http://schemas.microsoft.com/office/drawing/2014/main" id="{F510E242-06E1-43AA-B3F5-1AD4BF8C4E47}"/>
              </a:ext>
            </a:extLst>
          </p:cNvPr>
          <p:cNvSpPr/>
          <p:nvPr/>
        </p:nvSpPr>
        <p:spPr>
          <a:xfrm>
            <a:off x="569913" y="6499225"/>
            <a:ext cx="84137"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extLst>
      <p:ext uri="{BB962C8B-B14F-4D97-AF65-F5344CB8AC3E}">
        <p14:creationId xmlns:p14="http://schemas.microsoft.com/office/powerpoint/2010/main" val="335867995"/>
      </p:ext>
    </p:extLst>
  </p:cSld>
  <p:clrMap bg1="lt1" tx1="dk1" bg2="lt2" tx2="dk2" accent1="accent1" accent2="accent2" accent3="accent3" accent4="accent4" accent5="accent5" accent6="accent6" hlink="hlink" folHlink="folHlink"/>
  <p:sldLayoutIdLst>
    <p:sldLayoutId id="2147484265"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5" r:id="rId11"/>
  </p:sldLayoutIdLst>
  <p:hf sldNum="0" hdr="0" dt="0"/>
  <p:txStyles>
    <p:titleStyle>
      <a:lvl1pPr algn="ctr" rtl="0" fontAlgn="base">
        <a:lnSpc>
          <a:spcPts val="5800"/>
        </a:lnSpc>
        <a:spcBef>
          <a:spcPct val="0"/>
        </a:spcBef>
        <a:spcAft>
          <a:spcPct val="0"/>
        </a:spcAft>
        <a:defRPr sz="5400" kern="1200">
          <a:solidFill>
            <a:schemeClr val="tx2"/>
          </a:solidFill>
          <a:effectLst>
            <a:outerShdw blurRad="63500" dist="38100" dir="5400000" algn="t" rotWithShape="0">
              <a:prstClr val="black">
                <a:alpha val="25000"/>
              </a:prstClr>
            </a:outerShdw>
          </a:effectLst>
          <a:latin typeface="+mn-lt"/>
          <a:ea typeface="+mj-ea"/>
          <a:cs typeface="+mj-cs"/>
        </a:defRPr>
      </a:lvl1pPr>
      <a:lvl2pPr algn="ctr" rtl="0" fontAlgn="base">
        <a:lnSpc>
          <a:spcPts val="5800"/>
        </a:lnSpc>
        <a:spcBef>
          <a:spcPct val="0"/>
        </a:spcBef>
        <a:spcAft>
          <a:spcPct val="0"/>
        </a:spcAft>
        <a:defRPr sz="5400">
          <a:solidFill>
            <a:schemeClr val="tx2"/>
          </a:solidFill>
          <a:latin typeface="Palatino Linotype" panose="02040502050505030304" pitchFamily="18" charset="0"/>
        </a:defRPr>
      </a:lvl2pPr>
      <a:lvl3pPr algn="ctr" rtl="0" fontAlgn="base">
        <a:lnSpc>
          <a:spcPts val="5800"/>
        </a:lnSpc>
        <a:spcBef>
          <a:spcPct val="0"/>
        </a:spcBef>
        <a:spcAft>
          <a:spcPct val="0"/>
        </a:spcAft>
        <a:defRPr sz="5400">
          <a:solidFill>
            <a:schemeClr val="tx2"/>
          </a:solidFill>
          <a:latin typeface="Palatino Linotype" panose="02040502050505030304" pitchFamily="18" charset="0"/>
        </a:defRPr>
      </a:lvl3pPr>
      <a:lvl4pPr algn="ctr" rtl="0" fontAlgn="base">
        <a:lnSpc>
          <a:spcPts val="5800"/>
        </a:lnSpc>
        <a:spcBef>
          <a:spcPct val="0"/>
        </a:spcBef>
        <a:spcAft>
          <a:spcPct val="0"/>
        </a:spcAft>
        <a:defRPr sz="5400">
          <a:solidFill>
            <a:schemeClr val="tx2"/>
          </a:solidFill>
          <a:latin typeface="Palatino Linotype" panose="02040502050505030304" pitchFamily="18" charset="0"/>
        </a:defRPr>
      </a:lvl4pPr>
      <a:lvl5pPr algn="ctr" rtl="0" fontAlgn="base">
        <a:lnSpc>
          <a:spcPts val="5800"/>
        </a:lnSpc>
        <a:spcBef>
          <a:spcPct val="0"/>
        </a:spcBef>
        <a:spcAft>
          <a:spcPct val="0"/>
        </a:spcAft>
        <a:defRPr sz="5400">
          <a:solidFill>
            <a:schemeClr val="tx2"/>
          </a:solidFill>
          <a:latin typeface="Palatino Linotype" panose="02040502050505030304" pitchFamily="18" charset="0"/>
        </a:defRPr>
      </a:lvl5pPr>
      <a:lvl6pPr marL="457200" algn="ctr" rtl="0" fontAlgn="base">
        <a:lnSpc>
          <a:spcPts val="5800"/>
        </a:lnSpc>
        <a:spcBef>
          <a:spcPct val="0"/>
        </a:spcBef>
        <a:spcAft>
          <a:spcPct val="0"/>
        </a:spcAft>
        <a:defRPr sz="5400">
          <a:solidFill>
            <a:schemeClr val="tx2"/>
          </a:solidFill>
          <a:latin typeface="Palatino Linotype" panose="02040502050505030304" pitchFamily="18" charset="0"/>
        </a:defRPr>
      </a:lvl6pPr>
      <a:lvl7pPr marL="914400" algn="ctr" rtl="0" fontAlgn="base">
        <a:lnSpc>
          <a:spcPts val="5800"/>
        </a:lnSpc>
        <a:spcBef>
          <a:spcPct val="0"/>
        </a:spcBef>
        <a:spcAft>
          <a:spcPct val="0"/>
        </a:spcAft>
        <a:defRPr sz="5400">
          <a:solidFill>
            <a:schemeClr val="tx2"/>
          </a:solidFill>
          <a:latin typeface="Palatino Linotype" panose="02040502050505030304" pitchFamily="18" charset="0"/>
        </a:defRPr>
      </a:lvl7pPr>
      <a:lvl8pPr marL="1371600" algn="ctr" rtl="0" fontAlgn="base">
        <a:lnSpc>
          <a:spcPts val="5800"/>
        </a:lnSpc>
        <a:spcBef>
          <a:spcPct val="0"/>
        </a:spcBef>
        <a:spcAft>
          <a:spcPct val="0"/>
        </a:spcAft>
        <a:defRPr sz="5400">
          <a:solidFill>
            <a:schemeClr val="tx2"/>
          </a:solidFill>
          <a:latin typeface="Palatino Linotype" panose="02040502050505030304" pitchFamily="18" charset="0"/>
        </a:defRPr>
      </a:lvl8pPr>
      <a:lvl9pPr marL="1828800" algn="ctr" rtl="0" fontAlgn="base">
        <a:lnSpc>
          <a:spcPts val="5800"/>
        </a:lnSpc>
        <a:spcBef>
          <a:spcPct val="0"/>
        </a:spcBef>
        <a:spcAft>
          <a:spcPct val="0"/>
        </a:spcAft>
        <a:defRPr sz="5400">
          <a:solidFill>
            <a:schemeClr val="tx2"/>
          </a:solidFill>
          <a:latin typeface="Palatino Linotype" panose="02040502050505030304" pitchFamily="18" charset="0"/>
        </a:defRPr>
      </a:lvl9pPr>
    </p:titleStyle>
    <p:bodyStyle>
      <a:lvl1pPr marL="342900" indent="-342900" algn="l" rtl="0" fontAlgn="base">
        <a:spcBef>
          <a:spcPct val="20000"/>
        </a:spcBef>
        <a:spcAft>
          <a:spcPct val="0"/>
        </a:spcAft>
        <a:buFont typeface="Arial" panose="020B0604020202020204" pitchFamily="34" charset="0"/>
        <a:buChar char="•"/>
        <a:defRPr sz="2400" kern="1200">
          <a:solidFill>
            <a:srgbClr val="7F7F7F"/>
          </a:solidFill>
          <a:latin typeface="+mj-lt"/>
          <a:ea typeface="+mn-ea"/>
          <a:cs typeface="+mn-cs"/>
        </a:defRPr>
      </a:lvl1pPr>
      <a:lvl2pPr marL="742950" indent="-285750" algn="l" rtl="0" fontAlgn="base">
        <a:spcBef>
          <a:spcPct val="20000"/>
        </a:spcBef>
        <a:spcAft>
          <a:spcPct val="0"/>
        </a:spcAft>
        <a:buFont typeface="Courier New" panose="02070309020205020404" pitchFamily="49" charset="0"/>
        <a:buChar char="o"/>
        <a:defRPr sz="1600" kern="1200">
          <a:solidFill>
            <a:srgbClr val="7F7F7F"/>
          </a:solidFill>
          <a:latin typeface="+mj-lt"/>
          <a:ea typeface="+mn-ea"/>
          <a:cs typeface="+mn-cs"/>
        </a:defRPr>
      </a:lvl2pPr>
      <a:lvl3pPr marL="1143000" indent="-228600" algn="l" rtl="0" fontAlgn="base">
        <a:spcBef>
          <a:spcPct val="20000"/>
        </a:spcBef>
        <a:spcAft>
          <a:spcPct val="0"/>
        </a:spcAft>
        <a:buFont typeface="Arial" panose="020B0604020202020204" pitchFamily="34" charset="0"/>
        <a:buChar char="•"/>
        <a:defRPr sz="1600" kern="1200">
          <a:solidFill>
            <a:srgbClr val="7F7F7F"/>
          </a:solidFill>
          <a:latin typeface="+mj-lt"/>
          <a:ea typeface="+mn-ea"/>
          <a:cs typeface="+mn-cs"/>
        </a:defRPr>
      </a:lvl3pPr>
      <a:lvl4pPr marL="1600200" indent="-228600" algn="l" rtl="0" fontAlgn="base">
        <a:spcBef>
          <a:spcPct val="20000"/>
        </a:spcBef>
        <a:spcAft>
          <a:spcPct val="0"/>
        </a:spcAft>
        <a:buFont typeface="Courier New" panose="02070309020205020404" pitchFamily="49" charset="0"/>
        <a:buChar char="o"/>
        <a:defRPr sz="1600" kern="1200">
          <a:solidFill>
            <a:srgbClr val="7F7F7F"/>
          </a:solidFill>
          <a:latin typeface="+mj-lt"/>
          <a:ea typeface="+mn-ea"/>
          <a:cs typeface="+mn-cs"/>
        </a:defRPr>
      </a:lvl4pPr>
      <a:lvl5pPr marL="2057400" indent="-228600" algn="l" rtl="0" fontAlgn="base">
        <a:spcBef>
          <a:spcPct val="20000"/>
        </a:spcBef>
        <a:spcAft>
          <a:spcPct val="0"/>
        </a:spcAft>
        <a:buFont typeface="Arial" panose="020B0604020202020204" pitchFamily="34" charset="0"/>
        <a:buChar char="•"/>
        <a:defRPr sz="1600" kern="1200">
          <a:solidFill>
            <a:srgbClr val="7F7F7F"/>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16.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7.emf"/><Relationship Id="rId5" Type="http://schemas.openxmlformats.org/officeDocument/2006/relationships/oleObject" Target="../embeddings/oleObject1.bin"/><Relationship Id="rId4" Type="http://schemas.openxmlformats.org/officeDocument/2006/relationships/notesSlide" Target="../notesSlides/notesSlide5.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16.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18.emf"/><Relationship Id="rId5" Type="http://schemas.openxmlformats.org/officeDocument/2006/relationships/oleObject" Target="../embeddings/oleObject2.bin"/><Relationship Id="rId4" Type="http://schemas.openxmlformats.org/officeDocument/2006/relationships/notesSlide" Target="../notesSlides/notesSl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16.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9.emf"/><Relationship Id="rId5" Type="http://schemas.openxmlformats.org/officeDocument/2006/relationships/oleObject" Target="../embeddings/oleObject3.bin"/><Relationship Id="rId4" Type="http://schemas.openxmlformats.org/officeDocument/2006/relationships/notesSlide" Target="../notesSlides/notesSlide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9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0.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0.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0.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16.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23.emf"/><Relationship Id="rId5" Type="http://schemas.openxmlformats.org/officeDocument/2006/relationships/oleObject" Target="../embeddings/oleObject4.bin"/><Relationship Id="rId4" Type="http://schemas.openxmlformats.org/officeDocument/2006/relationships/notesSlide" Target="../notesSlides/notesSlide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16.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24.emf"/><Relationship Id="rId5" Type="http://schemas.openxmlformats.org/officeDocument/2006/relationships/oleObject" Target="../embeddings/oleObject5.bin"/><Relationship Id="rId4" Type="http://schemas.openxmlformats.org/officeDocument/2006/relationships/notesSlide" Target="../notesSlides/notesSlide14.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16.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25.emf"/><Relationship Id="rId5" Type="http://schemas.openxmlformats.org/officeDocument/2006/relationships/oleObject" Target="../embeddings/oleObject6.bin"/><Relationship Id="rId4" Type="http://schemas.openxmlformats.org/officeDocument/2006/relationships/notesSlide" Target="../notesSlides/notesSlide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0.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1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114.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16.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26.emf"/><Relationship Id="rId5" Type="http://schemas.openxmlformats.org/officeDocument/2006/relationships/oleObject" Target="../embeddings/oleObject7.bin"/><Relationship Id="rId4" Type="http://schemas.openxmlformats.org/officeDocument/2006/relationships/notesSlide" Target="../notesSlides/notesSlide3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0.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21.xml"/><Relationship Id="rId1" Type="http://schemas.openxmlformats.org/officeDocument/2006/relationships/tags" Target="../tags/tag1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11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833D5D-96FF-4BB0-98A9-6FEC6A57A3D3}"/>
              </a:ext>
            </a:extLst>
          </p:cNvPr>
          <p:cNvSpPr>
            <a:spLocks noGrp="1"/>
          </p:cNvSpPr>
          <p:nvPr>
            <p:ph type="ctrTitle"/>
          </p:nvPr>
        </p:nvSpPr>
        <p:spPr>
          <a:xfrm>
            <a:off x="177282" y="1511559"/>
            <a:ext cx="8322906" cy="3088433"/>
          </a:xfrm>
        </p:spPr>
        <p:txBody>
          <a:bodyPr>
            <a:normAutofit fontScale="90000"/>
          </a:bodyPr>
          <a:lstStyle/>
          <a:p>
            <a:pPr eaLnBrk="1" fontAlgn="auto" hangingPunct="1">
              <a:spcAft>
                <a:spcPts val="0"/>
              </a:spcAft>
              <a:defRPr/>
            </a:pPr>
            <a:r>
              <a:rPr lang="en-US" sz="4000" b="1" dirty="0">
                <a:latin typeface="Times New Roman" panose="02020603050405020304" pitchFamily="18" charset="0"/>
                <a:cs typeface="Times New Roman" panose="02020603050405020304" pitchFamily="18" charset="0"/>
              </a:rPr>
              <a:t>ECON 152:</a:t>
            </a:r>
            <a:br>
              <a:rPr lang="en-US" sz="4000" b="1" dirty="0">
                <a:latin typeface="Times New Roman" panose="02020603050405020304" pitchFamily="18" charset="0"/>
                <a:cs typeface="Times New Roman" panose="02020603050405020304" pitchFamily="18" charset="0"/>
              </a:rPr>
            </a:br>
            <a:br>
              <a:rPr lang="en-US" sz="4900" b="1" dirty="0">
                <a:latin typeface="Times New Roman" panose="02020603050405020304" pitchFamily="18" charset="0"/>
                <a:cs typeface="Times New Roman" panose="02020603050405020304" pitchFamily="18" charset="0"/>
              </a:rPr>
            </a:br>
            <a:r>
              <a:rPr lang="en-US" sz="4900" b="1" dirty="0">
                <a:latin typeface="Times New Roman" panose="02020603050405020304" pitchFamily="18" charset="0"/>
                <a:cs typeface="Times New Roman" panose="02020603050405020304" pitchFamily="18" charset="0"/>
              </a:rPr>
              <a:t>MONEY AND INTEREST RATE</a:t>
            </a:r>
            <a:br>
              <a:rPr lang="en-US" sz="4900"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C85469F0-5AE0-46FE-9A47-54D6E8DAEBF1}"/>
              </a:ext>
            </a:extLst>
          </p:cNvPr>
          <p:cNvSpPr>
            <a:spLocks noGrp="1"/>
          </p:cNvSpPr>
          <p:nvPr>
            <p:ph type="subTitle" idx="1"/>
          </p:nvPr>
        </p:nvSpPr>
        <p:spPr>
          <a:xfrm>
            <a:off x="1377432" y="4514883"/>
            <a:ext cx="5451475" cy="1320800"/>
          </a:xfrm>
        </p:spPr>
        <p:txBody>
          <a:bodyPr rtlCol="0"/>
          <a:lstStyle/>
          <a:p>
            <a:pPr algn="ctr" eaLnBrk="1" fontAlgn="auto" hangingPunct="1">
              <a:spcAft>
                <a:spcPts val="0"/>
              </a:spcAft>
              <a:buFont typeface="Arial"/>
              <a:buNone/>
              <a:defRPr/>
            </a:pPr>
            <a:r>
              <a:rPr lang="en-US" sz="2800" b="1" dirty="0">
                <a:solidFill>
                  <a:schemeClr val="tx1"/>
                </a:solidFill>
                <a:latin typeface="Times New Roman" panose="02020603050405020304" pitchFamily="18" charset="0"/>
                <a:cs typeface="Times New Roman" panose="02020603050405020304" pitchFamily="18" charset="0"/>
              </a:rPr>
              <a:t>E. BUABENG</a:t>
            </a:r>
          </a:p>
          <a:p>
            <a:pPr algn="ctr" eaLnBrk="1" fontAlgn="auto" hangingPunct="1">
              <a:spcAft>
                <a:spcPts val="0"/>
              </a:spcAft>
              <a:buFont typeface="Arial"/>
              <a:buNone/>
              <a:defRPr/>
            </a:pPr>
            <a:r>
              <a:rPr lang="en-US" sz="2800" b="1" dirty="0">
                <a:solidFill>
                  <a:schemeClr val="tx1"/>
                </a:solidFill>
                <a:latin typeface="Times New Roman" panose="02020603050405020304" pitchFamily="18" charset="0"/>
                <a:cs typeface="Times New Roman" panose="02020603050405020304" pitchFamily="18" charset="0"/>
              </a:rPr>
              <a:t>Department of Economics</a:t>
            </a:r>
          </a:p>
          <a:p>
            <a:pPr algn="ctr" eaLnBrk="1" fontAlgn="auto" hangingPunct="1">
              <a:spcAft>
                <a:spcPts val="0"/>
              </a:spcAft>
              <a:buFont typeface="Arial"/>
              <a:buNone/>
              <a:defRPr/>
            </a:pPr>
            <a:endParaRPr lang="en-US" sz="1950" b="1" dirty="0">
              <a:latin typeface="Helvetica"/>
              <a:cs typeface="Helvetic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7200" y="818210"/>
            <a:ext cx="8229600" cy="777326"/>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mj-ea"/>
                <a:cs typeface="Times New Roman" panose="02020603050405020304" pitchFamily="18" charset="0"/>
              </a:rPr>
              <a:t>A standard of deferred payments </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1299" y="1595536"/>
            <a:ext cx="8892072" cy="5262464"/>
          </a:xfrm>
        </p:spPr>
        <p:txBody>
          <a:bodyPr rtlCol="0">
            <a:normAutofit lnSpcReduction="10000"/>
          </a:bodyPr>
          <a:lstStyle/>
          <a:p>
            <a:pPr marL="457200" indent="-457200" defTabSz="914400" eaLnBrk="1" fontAlgn="auto" hangingPunct="1">
              <a:spcAft>
                <a:spcPts val="0"/>
              </a:spcAft>
              <a:buFont typeface="Wingdings" panose="05000000000000000000" pitchFamily="2" charset="2"/>
              <a:buChar char="Ø"/>
              <a:defRPr/>
            </a:pPr>
            <a:r>
              <a:rPr lang="en-US" dirty="0">
                <a:solidFill>
                  <a:prstClr val="black"/>
                </a:solidFill>
                <a:latin typeface="Times New Roman" panose="02020603050405020304" pitchFamily="18" charset="0"/>
                <a:cs typeface="Times New Roman" panose="02020603050405020304" pitchFamily="18" charset="0"/>
              </a:rPr>
              <a:t>Acceptability: it must be readily acceptable to all people</a:t>
            </a:r>
          </a:p>
          <a:p>
            <a:pPr marL="457200" indent="-457200" defTabSz="914400" eaLnBrk="1" fontAlgn="auto" hangingPunct="1">
              <a:spcAft>
                <a:spcPts val="0"/>
              </a:spcAft>
              <a:buFont typeface="Wingdings" panose="05000000000000000000" pitchFamily="2" charset="2"/>
              <a:buChar char="Ø"/>
              <a:defRPr/>
            </a:pPr>
            <a:endParaRPr lang="en-US" dirty="0">
              <a:solidFill>
                <a:prstClr val="black"/>
              </a:solidFill>
              <a:latin typeface="Times New Roman" panose="02020603050405020304" pitchFamily="18" charset="0"/>
              <a:cs typeface="Times New Roman" panose="02020603050405020304" pitchFamily="18" charset="0"/>
            </a:endParaRPr>
          </a:p>
          <a:p>
            <a:pPr marL="457200" indent="-457200" defTabSz="914400" eaLnBrk="1" fontAlgn="auto" hangingPunct="1">
              <a:spcAft>
                <a:spcPts val="0"/>
              </a:spcAft>
              <a:buFont typeface="Wingdings" panose="05000000000000000000" pitchFamily="2" charset="2"/>
              <a:buChar char="Ø"/>
              <a:defRPr/>
            </a:pPr>
            <a:r>
              <a:rPr lang="en-US" dirty="0">
                <a:solidFill>
                  <a:prstClr val="black"/>
                </a:solidFill>
                <a:latin typeface="Times New Roman" panose="02020603050405020304" pitchFamily="18" charset="0"/>
                <a:cs typeface="Times New Roman" panose="02020603050405020304" pitchFamily="18" charset="0"/>
              </a:rPr>
              <a:t>2. Portability: It must be convenient to use money</a:t>
            </a:r>
          </a:p>
          <a:p>
            <a:pPr marL="457200" indent="-457200" defTabSz="914400" eaLnBrk="1" fontAlgn="auto" hangingPunct="1">
              <a:spcAft>
                <a:spcPts val="0"/>
              </a:spcAft>
              <a:buFont typeface="Wingdings" panose="05000000000000000000" pitchFamily="2" charset="2"/>
              <a:buChar char="Ø"/>
              <a:defRPr/>
            </a:pPr>
            <a:endParaRPr lang="en-US" dirty="0">
              <a:solidFill>
                <a:prstClr val="black"/>
              </a:solidFill>
              <a:latin typeface="Times New Roman" panose="02020603050405020304" pitchFamily="18" charset="0"/>
              <a:cs typeface="Times New Roman" panose="02020603050405020304" pitchFamily="18" charset="0"/>
            </a:endParaRPr>
          </a:p>
          <a:p>
            <a:pPr marL="457200" indent="-457200" defTabSz="914400" eaLnBrk="1" fontAlgn="auto" hangingPunct="1">
              <a:spcAft>
                <a:spcPts val="0"/>
              </a:spcAft>
              <a:buFont typeface="Wingdings" panose="05000000000000000000" pitchFamily="2" charset="2"/>
              <a:buChar char="Ø"/>
              <a:defRPr/>
            </a:pPr>
            <a:r>
              <a:rPr lang="en-US" dirty="0">
                <a:solidFill>
                  <a:prstClr val="black"/>
                </a:solidFill>
                <a:latin typeface="Times New Roman" panose="02020603050405020304" pitchFamily="18" charset="0"/>
                <a:cs typeface="Times New Roman" panose="02020603050405020304" pitchFamily="18" charset="0"/>
              </a:rPr>
              <a:t>3. Divisibility: Money must come in different denominations </a:t>
            </a:r>
          </a:p>
          <a:p>
            <a:pPr marL="457200" indent="-457200" defTabSz="914400" eaLnBrk="1" fontAlgn="auto" hangingPunct="1">
              <a:spcAft>
                <a:spcPts val="0"/>
              </a:spcAft>
              <a:buFont typeface="Wingdings" panose="05000000000000000000" pitchFamily="2" charset="2"/>
              <a:buChar char="Ø"/>
              <a:defRPr/>
            </a:pPr>
            <a:endParaRPr lang="en-US" dirty="0">
              <a:solidFill>
                <a:prstClr val="black"/>
              </a:solidFill>
              <a:latin typeface="Times New Roman" panose="02020603050405020304" pitchFamily="18" charset="0"/>
              <a:cs typeface="Times New Roman" panose="02020603050405020304" pitchFamily="18" charset="0"/>
            </a:endParaRPr>
          </a:p>
          <a:p>
            <a:pPr marL="457200" indent="-457200" defTabSz="914400" eaLnBrk="1" fontAlgn="auto" hangingPunct="1">
              <a:spcAft>
                <a:spcPts val="0"/>
              </a:spcAft>
              <a:buFont typeface="Wingdings" panose="05000000000000000000" pitchFamily="2" charset="2"/>
              <a:buChar char="Ø"/>
              <a:defRPr/>
            </a:pPr>
            <a:r>
              <a:rPr lang="en-US" dirty="0">
                <a:solidFill>
                  <a:prstClr val="black"/>
                </a:solidFill>
                <a:latin typeface="Times New Roman" panose="02020603050405020304" pitchFamily="18" charset="0"/>
                <a:cs typeface="Times New Roman" panose="02020603050405020304" pitchFamily="18" charset="0"/>
              </a:rPr>
              <a:t>4. Homogeneity: Money of the same value must be of uniform quality, and appearance. </a:t>
            </a:r>
          </a:p>
          <a:p>
            <a:pPr defTabSz="914400" eaLnBrk="1" fontAlgn="auto" hangingPunct="1">
              <a:spcAft>
                <a:spcPts val="0"/>
              </a:spcAft>
              <a:defRPr/>
            </a:pPr>
            <a:endParaRPr lang="en-US" sz="3000" dirty="0">
              <a:solidFill>
                <a:prstClr val="black"/>
              </a:solidFill>
              <a:latin typeface="Times New Roman" panose="02020603050405020304" pitchFamily="18" charset="0"/>
              <a:cs typeface="Times New Roman" panose="02020603050405020304" pitchFamily="18" charset="0"/>
            </a:endParaRPr>
          </a:p>
          <a:p>
            <a:pPr eaLnBrk="1" fontAlgn="auto" hangingPunct="1">
              <a:spcAft>
                <a:spcPts val="0"/>
              </a:spcAft>
              <a:buFont typeface="Arial"/>
              <a:buNone/>
              <a:defRPr/>
            </a:pPr>
            <a:endParaRPr lang="en-GB" dirty="0"/>
          </a:p>
        </p:txBody>
      </p:sp>
    </p:spTree>
    <p:extLst>
      <p:ext uri="{BB962C8B-B14F-4D97-AF65-F5344CB8AC3E}">
        <p14:creationId xmlns:p14="http://schemas.microsoft.com/office/powerpoint/2010/main" val="108582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7200" y="818210"/>
            <a:ext cx="8229600" cy="777326"/>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mj-ea"/>
                <a:cs typeface="Times New Roman" panose="02020603050405020304" pitchFamily="18" charset="0"/>
              </a:rPr>
              <a:t>A standard of deferred payments </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1299" y="1595536"/>
            <a:ext cx="8892072" cy="5262464"/>
          </a:xfrm>
        </p:spPr>
        <p:txBody>
          <a:bodyPr rtlCol="0">
            <a:normAutofit/>
          </a:bodyPr>
          <a:lstStyle/>
          <a:p>
            <a:pPr marL="457200" indent="-457200" defTabSz="914400" eaLnBrk="1" fontAlgn="auto" hangingPunct="1">
              <a:spcAft>
                <a:spcPts val="0"/>
              </a:spcAft>
              <a:buFont typeface="Wingdings" panose="05000000000000000000" pitchFamily="2" charset="2"/>
              <a:buChar char="Ø"/>
              <a:defRPr/>
            </a:pPr>
            <a:r>
              <a:rPr lang="en-US" dirty="0">
                <a:solidFill>
                  <a:prstClr val="black"/>
                </a:solidFill>
                <a:latin typeface="Times New Roman" panose="02020603050405020304" pitchFamily="18" charset="0"/>
                <a:cs typeface="Times New Roman" panose="02020603050405020304" pitchFamily="18" charset="0"/>
              </a:rPr>
              <a:t>5. Non-duplicability: It must not be easily counterfeited</a:t>
            </a:r>
          </a:p>
          <a:p>
            <a:pPr marL="457200" indent="-457200" defTabSz="914400" eaLnBrk="1" fontAlgn="auto" hangingPunct="1">
              <a:spcAft>
                <a:spcPts val="0"/>
              </a:spcAft>
              <a:buFont typeface="Wingdings" panose="05000000000000000000" pitchFamily="2" charset="2"/>
              <a:buChar char="Ø"/>
              <a:defRPr/>
            </a:pPr>
            <a:endParaRPr lang="en-US" dirty="0">
              <a:solidFill>
                <a:prstClr val="black"/>
              </a:solidFill>
              <a:latin typeface="Times New Roman" panose="02020603050405020304" pitchFamily="18" charset="0"/>
              <a:cs typeface="Times New Roman" panose="02020603050405020304" pitchFamily="18" charset="0"/>
            </a:endParaRPr>
          </a:p>
          <a:p>
            <a:pPr marL="457200" indent="-457200" defTabSz="914400" eaLnBrk="1" fontAlgn="auto" hangingPunct="1">
              <a:spcAft>
                <a:spcPts val="0"/>
              </a:spcAft>
              <a:buFont typeface="Wingdings" panose="05000000000000000000" pitchFamily="2" charset="2"/>
              <a:buChar char="Ø"/>
              <a:defRPr/>
            </a:pPr>
            <a:r>
              <a:rPr lang="en-US" dirty="0">
                <a:solidFill>
                  <a:prstClr val="black"/>
                </a:solidFill>
                <a:latin typeface="Times New Roman" panose="02020603050405020304" pitchFamily="18" charset="0"/>
                <a:cs typeface="Times New Roman" panose="02020603050405020304" pitchFamily="18" charset="0"/>
              </a:rPr>
              <a:t>6. Durability: Money must last a reasonable length of time before deteriorating</a:t>
            </a:r>
          </a:p>
          <a:p>
            <a:pPr marL="457200" indent="-457200" defTabSz="914400" eaLnBrk="1" fontAlgn="auto" hangingPunct="1">
              <a:spcAft>
                <a:spcPts val="0"/>
              </a:spcAft>
              <a:buFont typeface="Wingdings" panose="05000000000000000000" pitchFamily="2" charset="2"/>
              <a:buChar char="Ø"/>
              <a:defRPr/>
            </a:pPr>
            <a:endParaRPr lang="en-US" dirty="0">
              <a:solidFill>
                <a:prstClr val="black"/>
              </a:solidFill>
              <a:latin typeface="Times New Roman" panose="02020603050405020304" pitchFamily="18" charset="0"/>
              <a:cs typeface="Times New Roman" panose="02020603050405020304" pitchFamily="18" charset="0"/>
            </a:endParaRPr>
          </a:p>
          <a:p>
            <a:pPr marL="457200" indent="-457200" defTabSz="914400" eaLnBrk="1" fontAlgn="auto" hangingPunct="1">
              <a:spcAft>
                <a:spcPts val="0"/>
              </a:spcAft>
              <a:buFont typeface="Wingdings" panose="05000000000000000000" pitchFamily="2" charset="2"/>
              <a:buChar char="Ø"/>
              <a:defRPr/>
            </a:pPr>
            <a:r>
              <a:rPr lang="en-US" dirty="0">
                <a:solidFill>
                  <a:prstClr val="black"/>
                </a:solidFill>
                <a:latin typeface="Times New Roman" panose="02020603050405020304" pitchFamily="18" charset="0"/>
                <a:cs typeface="Times New Roman" panose="02020603050405020304" pitchFamily="18" charset="0"/>
              </a:rPr>
              <a:t>7. Stability of Value: It must retain its value</a:t>
            </a:r>
          </a:p>
          <a:p>
            <a:pPr defTabSz="914400" eaLnBrk="1" fontAlgn="auto" hangingPunct="1">
              <a:spcAft>
                <a:spcPts val="0"/>
              </a:spcAft>
              <a:defRPr/>
            </a:pPr>
            <a:endParaRPr lang="en-US" sz="3000" dirty="0">
              <a:solidFill>
                <a:prstClr val="black"/>
              </a:solidFill>
              <a:latin typeface="Times New Roman" panose="02020603050405020304" pitchFamily="18" charset="0"/>
              <a:cs typeface="Times New Roman" panose="02020603050405020304" pitchFamily="18" charset="0"/>
            </a:endParaRPr>
          </a:p>
          <a:p>
            <a:pPr eaLnBrk="1" fontAlgn="auto" hangingPunct="1">
              <a:spcAft>
                <a:spcPts val="0"/>
              </a:spcAft>
              <a:buFont typeface="Arial"/>
              <a:buNone/>
              <a:defRPr/>
            </a:pPr>
            <a:endParaRPr lang="en-GB" dirty="0"/>
          </a:p>
        </p:txBody>
      </p:sp>
    </p:spTree>
    <p:extLst>
      <p:ext uri="{BB962C8B-B14F-4D97-AF65-F5344CB8AC3E}">
        <p14:creationId xmlns:p14="http://schemas.microsoft.com/office/powerpoint/2010/main" val="357468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2535" y="811763"/>
            <a:ext cx="8229600" cy="606489"/>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mj-ea"/>
                <a:cs typeface="Times New Roman" panose="02020603050405020304" pitchFamily="18" charset="0"/>
              </a:rPr>
              <a:t>Some Terminologies</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1299" y="1679510"/>
            <a:ext cx="8892072" cy="5561045"/>
          </a:xfrm>
        </p:spPr>
        <p:txBody>
          <a:bodyPr rtlCol="0">
            <a:normAutofit fontScale="62500" lnSpcReduction="20000"/>
          </a:bodyPr>
          <a:lstStyle/>
          <a:p>
            <a:pPr marL="514350" indent="-514350" algn="just" eaLnBrk="1" fontAlgn="auto" hangingPunct="1">
              <a:spcAft>
                <a:spcPts val="0"/>
              </a:spcAft>
              <a:buFont typeface="Arial" panose="020B0604020202020204" pitchFamily="34" charset="0"/>
              <a:buAutoNum type="arabicPeriod"/>
              <a:defRPr/>
            </a:pPr>
            <a:r>
              <a:rPr lang="en-US" sz="5100" b="1" dirty="0">
                <a:solidFill>
                  <a:srgbClr val="FF0000"/>
                </a:solidFill>
                <a:latin typeface="Times New Roman" panose="02020603050405020304" pitchFamily="18" charset="0"/>
                <a:cs typeface="Times New Roman" panose="02020603050405020304" pitchFamily="18" charset="0"/>
              </a:rPr>
              <a:t>Commodity Money: </a:t>
            </a:r>
            <a:r>
              <a:rPr lang="en-US" sz="5100" dirty="0">
                <a:solidFill>
                  <a:schemeClr val="tx1"/>
                </a:solidFill>
                <a:latin typeface="Times New Roman" panose="02020603050405020304" pitchFamily="18" charset="0"/>
                <a:cs typeface="Times New Roman" panose="02020603050405020304" pitchFamily="18" charset="0"/>
              </a:rPr>
              <a:t>This is money that takes the form of a commodity of intrinsic value. E.g. Gold</a:t>
            </a:r>
          </a:p>
          <a:p>
            <a:pPr marL="514350" indent="-514350" algn="just" eaLnBrk="1" fontAlgn="auto" hangingPunct="1">
              <a:spcAft>
                <a:spcPts val="0"/>
              </a:spcAft>
              <a:buFont typeface="Arial" panose="020B0604020202020204" pitchFamily="34" charset="0"/>
              <a:buAutoNum type="arabicPeriod"/>
              <a:defRPr/>
            </a:pPr>
            <a:endParaRPr lang="en-US" sz="5100" dirty="0">
              <a:solidFill>
                <a:schemeClr val="tx1"/>
              </a:solidFill>
              <a:latin typeface="Times New Roman" panose="02020603050405020304" pitchFamily="18" charset="0"/>
              <a:cs typeface="Times New Roman" panose="02020603050405020304" pitchFamily="18" charset="0"/>
            </a:endParaRPr>
          </a:p>
          <a:p>
            <a:pPr marL="514350" indent="-514350" algn="just" eaLnBrk="1" fontAlgn="auto" hangingPunct="1">
              <a:spcAft>
                <a:spcPts val="0"/>
              </a:spcAft>
              <a:buFont typeface="Arial" panose="020B0604020202020204" pitchFamily="34" charset="0"/>
              <a:buAutoNum type="arabicPeriod"/>
              <a:defRPr/>
            </a:pPr>
            <a:r>
              <a:rPr lang="en-US" sz="5100" b="1" dirty="0">
                <a:solidFill>
                  <a:srgbClr val="FF0000"/>
                </a:solidFill>
                <a:latin typeface="Times New Roman" panose="02020603050405020304" pitchFamily="18" charset="0"/>
                <a:cs typeface="Times New Roman" panose="02020603050405020304" pitchFamily="18" charset="0"/>
              </a:rPr>
              <a:t>Fiat Money: </a:t>
            </a:r>
            <a:r>
              <a:rPr lang="en-US" sz="5100" dirty="0">
                <a:solidFill>
                  <a:schemeClr val="tx1"/>
                </a:solidFill>
                <a:latin typeface="Times New Roman" panose="02020603050405020304" pitchFamily="18" charset="0"/>
                <a:cs typeface="Times New Roman" panose="02020603050405020304" pitchFamily="18" charset="0"/>
              </a:rPr>
              <a:t>This is money without intrinsic value that is used as money because of government decree. E.g. currency notes and coins</a:t>
            </a:r>
          </a:p>
          <a:p>
            <a:pPr marL="514350" indent="-514350" algn="just" eaLnBrk="1" fontAlgn="auto" hangingPunct="1">
              <a:spcAft>
                <a:spcPts val="0"/>
              </a:spcAft>
              <a:buFont typeface="Arial" panose="020B0604020202020204" pitchFamily="34" charset="0"/>
              <a:buAutoNum type="arabicPeriod"/>
              <a:defRPr/>
            </a:pPr>
            <a:endParaRPr lang="en-US" sz="5100" dirty="0">
              <a:solidFill>
                <a:schemeClr val="tx1"/>
              </a:solidFill>
              <a:latin typeface="Times New Roman" panose="02020603050405020304" pitchFamily="18" charset="0"/>
              <a:cs typeface="Times New Roman" panose="02020603050405020304" pitchFamily="18" charset="0"/>
            </a:endParaRPr>
          </a:p>
          <a:p>
            <a:pPr marL="514350" indent="-514350" algn="just" eaLnBrk="1" fontAlgn="auto" hangingPunct="1">
              <a:spcAft>
                <a:spcPts val="0"/>
              </a:spcAft>
              <a:buFont typeface="Arial" panose="020B0604020202020204" pitchFamily="34" charset="0"/>
              <a:buAutoNum type="arabicPeriod"/>
              <a:defRPr/>
            </a:pPr>
            <a:r>
              <a:rPr lang="en-US" sz="5100" b="1" dirty="0">
                <a:solidFill>
                  <a:srgbClr val="FF0000"/>
                </a:solidFill>
                <a:latin typeface="Times New Roman" panose="02020603050405020304" pitchFamily="18" charset="0"/>
                <a:cs typeface="Times New Roman" panose="02020603050405020304" pitchFamily="18" charset="0"/>
              </a:rPr>
              <a:t>Legal Tender: </a:t>
            </a:r>
            <a:r>
              <a:rPr lang="en-US" sz="5100" dirty="0">
                <a:solidFill>
                  <a:schemeClr val="tx1"/>
                </a:solidFill>
                <a:latin typeface="Times New Roman" panose="02020603050405020304" pitchFamily="18" charset="0"/>
                <a:cs typeface="Times New Roman" panose="02020603050405020304" pitchFamily="18" charset="0"/>
              </a:rPr>
              <a:t>Money, which is backed by law and should be accepted as a means of payment</a:t>
            </a:r>
          </a:p>
          <a:p>
            <a:pPr marL="514350" indent="-514350" algn="just" eaLnBrk="1" fontAlgn="auto" hangingPunct="1">
              <a:spcAft>
                <a:spcPts val="0"/>
              </a:spcAft>
              <a:buFont typeface="Arial" panose="020B0604020202020204" pitchFamily="34" charset="0"/>
              <a:buAutoNum type="arabicPeriod"/>
              <a:defRPr/>
            </a:pPr>
            <a:endParaRPr lang="en-US" sz="5100" dirty="0">
              <a:solidFill>
                <a:schemeClr val="tx1"/>
              </a:solidFill>
              <a:latin typeface="Times New Roman" panose="02020603050405020304" pitchFamily="18" charset="0"/>
              <a:cs typeface="Times New Roman" panose="02020603050405020304" pitchFamily="18" charset="0"/>
            </a:endParaRPr>
          </a:p>
          <a:p>
            <a:pPr eaLnBrk="1" fontAlgn="auto" hangingPunct="1">
              <a:spcAft>
                <a:spcPts val="0"/>
              </a:spcAft>
              <a:buFont typeface="Arial"/>
              <a:buNone/>
              <a:defRPr/>
            </a:pPr>
            <a:endParaRPr lang="en-GB" dirty="0"/>
          </a:p>
        </p:txBody>
      </p:sp>
    </p:spTree>
    <p:extLst>
      <p:ext uri="{BB962C8B-B14F-4D97-AF65-F5344CB8AC3E}">
        <p14:creationId xmlns:p14="http://schemas.microsoft.com/office/powerpoint/2010/main" val="302467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2535" y="811763"/>
            <a:ext cx="8229600" cy="606489"/>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mj-ea"/>
                <a:cs typeface="Times New Roman" panose="02020603050405020304" pitchFamily="18" charset="0"/>
              </a:rPr>
              <a:t>Some Terminologies</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1299" y="1296955"/>
            <a:ext cx="8892072" cy="5561045"/>
          </a:xfrm>
        </p:spPr>
        <p:txBody>
          <a:bodyPr rtlCol="0">
            <a:normAutofit/>
          </a:bodyPr>
          <a:lstStyle/>
          <a:p>
            <a:pPr algn="just" eaLnBrk="1" fontAlgn="auto" hangingPunct="1">
              <a:spcAft>
                <a:spcPts val="0"/>
              </a:spcAft>
              <a:defRPr/>
            </a:pPr>
            <a:r>
              <a:rPr lang="en-US" sz="3300" dirty="0">
                <a:solidFill>
                  <a:schemeClr val="tx1"/>
                </a:solidFill>
                <a:latin typeface="Times New Roman" panose="02020603050405020304" pitchFamily="18" charset="0"/>
                <a:cs typeface="Times New Roman" panose="02020603050405020304" pitchFamily="18" charset="0"/>
              </a:rPr>
              <a:t>4. </a:t>
            </a:r>
            <a:r>
              <a:rPr lang="en-US" sz="3300" b="1" dirty="0">
                <a:solidFill>
                  <a:srgbClr val="FF0000"/>
                </a:solidFill>
                <a:latin typeface="Times New Roman" panose="02020603050405020304" pitchFamily="18" charset="0"/>
                <a:cs typeface="Times New Roman" panose="02020603050405020304" pitchFamily="18" charset="0"/>
              </a:rPr>
              <a:t>Near Money</a:t>
            </a:r>
            <a:r>
              <a:rPr lang="en-US" sz="3300" dirty="0">
                <a:solidFill>
                  <a:schemeClr val="tx1"/>
                </a:solidFill>
                <a:latin typeface="Times New Roman" panose="02020603050405020304" pitchFamily="18" charset="0"/>
                <a:cs typeface="Times New Roman" panose="02020603050405020304" pitchFamily="18" charset="0"/>
              </a:rPr>
              <a:t>: This is an asset, which can be converted into money. It serves as a store of value but it is not a means of exchange. E.g. shares, bonds etc.</a:t>
            </a:r>
          </a:p>
          <a:p>
            <a:pPr algn="just" eaLnBrk="1" fontAlgn="auto" hangingPunct="1">
              <a:spcAft>
                <a:spcPts val="0"/>
              </a:spcAft>
              <a:defRPr/>
            </a:pPr>
            <a:endParaRPr lang="en-US" sz="3300" dirty="0">
              <a:solidFill>
                <a:schemeClr val="tx1"/>
              </a:solidFill>
              <a:latin typeface="Times New Roman" panose="02020603050405020304" pitchFamily="18" charset="0"/>
              <a:cs typeface="Times New Roman" panose="02020603050405020304" pitchFamily="18" charset="0"/>
            </a:endParaRPr>
          </a:p>
          <a:p>
            <a:pPr algn="just" eaLnBrk="1" fontAlgn="auto" hangingPunct="1">
              <a:spcAft>
                <a:spcPts val="0"/>
              </a:spcAft>
              <a:defRPr/>
            </a:pPr>
            <a:r>
              <a:rPr lang="en-US" sz="3300" dirty="0">
                <a:solidFill>
                  <a:schemeClr val="tx1"/>
                </a:solidFill>
                <a:latin typeface="Times New Roman" panose="02020603050405020304" pitchFamily="18" charset="0"/>
                <a:cs typeface="Times New Roman" panose="02020603050405020304" pitchFamily="18" charset="0"/>
              </a:rPr>
              <a:t>5</a:t>
            </a:r>
            <a:r>
              <a:rPr lang="en-US" sz="3300" b="1" dirty="0">
                <a:solidFill>
                  <a:srgbClr val="FF0000"/>
                </a:solidFill>
                <a:latin typeface="Times New Roman" panose="02020603050405020304" pitchFamily="18" charset="0"/>
                <a:cs typeface="Times New Roman" panose="02020603050405020304" pitchFamily="18" charset="0"/>
              </a:rPr>
              <a:t>. Money Substitute: </a:t>
            </a:r>
            <a:r>
              <a:rPr lang="en-US" sz="3300" dirty="0">
                <a:solidFill>
                  <a:schemeClr val="tx1"/>
                </a:solidFill>
                <a:latin typeface="Times New Roman" panose="02020603050405020304" pitchFamily="18" charset="0"/>
                <a:cs typeface="Times New Roman" panose="02020603050405020304" pitchFamily="18" charset="0"/>
              </a:rPr>
              <a:t>Anything that does not serve as a store of value but serves as a temporary means of exchange. E.g. Credit card</a:t>
            </a:r>
            <a:endParaRPr lang="en-GB" sz="3300" dirty="0">
              <a:solidFill>
                <a:schemeClr val="tx1"/>
              </a:solidFill>
              <a:latin typeface="Times New Roman" panose="02020603050405020304" pitchFamily="18" charset="0"/>
              <a:cs typeface="Times New Roman" panose="02020603050405020304" pitchFamily="18" charset="0"/>
            </a:endParaRPr>
          </a:p>
          <a:p>
            <a:pPr defTabSz="914400" eaLnBrk="1" fontAlgn="auto" hangingPunct="1">
              <a:spcAft>
                <a:spcPts val="0"/>
              </a:spcAft>
              <a:defRPr/>
            </a:pPr>
            <a:endParaRPr lang="en-US" sz="3000" dirty="0">
              <a:solidFill>
                <a:schemeClr val="tx1"/>
              </a:solidFill>
              <a:latin typeface="Times New Roman" panose="02020603050405020304" pitchFamily="18" charset="0"/>
              <a:cs typeface="Times New Roman" panose="02020603050405020304" pitchFamily="18" charset="0"/>
            </a:endParaRPr>
          </a:p>
          <a:p>
            <a:pPr eaLnBrk="1" fontAlgn="auto" hangingPunct="1">
              <a:spcAft>
                <a:spcPts val="0"/>
              </a:spcAft>
              <a:buFont typeface="Arial"/>
              <a:buNone/>
              <a:defRPr/>
            </a:pPr>
            <a:endParaRPr lang="en-GB" dirty="0"/>
          </a:p>
        </p:txBody>
      </p:sp>
    </p:spTree>
    <p:extLst>
      <p:ext uri="{BB962C8B-B14F-4D97-AF65-F5344CB8AC3E}">
        <p14:creationId xmlns:p14="http://schemas.microsoft.com/office/powerpoint/2010/main" val="3513858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2535" y="690466"/>
            <a:ext cx="8229600" cy="606489"/>
          </a:xfrm>
        </p:spPr>
        <p:txBody>
          <a:bodyPr>
            <a:noAutofit/>
          </a:bodyPr>
          <a:lstStyle/>
          <a:p>
            <a:pPr lvl="0" defTabSz="914400" eaLnBrk="1" hangingPunct="1">
              <a:defRPr/>
            </a:pPr>
            <a:r>
              <a:rPr lang="en-US" sz="3600" b="1"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What should count as money?</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1299" y="1567542"/>
            <a:ext cx="8892072" cy="5561045"/>
          </a:xfrm>
        </p:spPr>
        <p:txBody>
          <a:bodyPr rtlCol="0">
            <a:normAutofit fontScale="77500" lnSpcReduction="20000"/>
          </a:bodyPr>
          <a:lstStyle/>
          <a:p>
            <a:pPr marL="571500" indent="-571500" algn="just" eaLnBrk="1" fontAlgn="auto" hangingPunct="1">
              <a:spcAft>
                <a:spcPts val="0"/>
              </a:spcAft>
              <a:buFont typeface="Wingdings" panose="05000000000000000000" pitchFamily="2" charset="2"/>
              <a:buChar char="Ø"/>
              <a:defRPr/>
            </a:pPr>
            <a:r>
              <a:rPr lang="en-US" sz="4100" b="1" dirty="0">
                <a:solidFill>
                  <a:srgbClr val="FF0000"/>
                </a:solidFill>
                <a:latin typeface="Times New Roman" panose="02020603050405020304" pitchFamily="18" charset="0"/>
                <a:cs typeface="Times New Roman" panose="02020603050405020304" pitchFamily="18" charset="0"/>
              </a:rPr>
              <a:t>Narrow definitions of money </a:t>
            </a:r>
            <a:r>
              <a:rPr lang="en-US" sz="4100" dirty="0">
                <a:solidFill>
                  <a:schemeClr val="tx1"/>
                </a:solidFill>
                <a:latin typeface="Times New Roman" panose="02020603050405020304" pitchFamily="18" charset="0"/>
                <a:cs typeface="Times New Roman" panose="02020603050405020304" pitchFamily="18" charset="0"/>
              </a:rPr>
              <a:t>include only items that can be spent directly, such as cash and current accounts in banks (since they can be spent directly by using cheques or debit cards).</a:t>
            </a:r>
          </a:p>
          <a:p>
            <a:pPr marL="1314450" lvl="1" indent="-571500" algn="just" eaLnBrk="1" fontAlgn="auto" hangingPunct="1">
              <a:spcAft>
                <a:spcPts val="0"/>
              </a:spcAft>
              <a:buFont typeface="Wingdings" panose="05000000000000000000" pitchFamily="2" charset="2"/>
              <a:buChar char="v"/>
              <a:defRPr/>
            </a:pPr>
            <a:r>
              <a:rPr lang="en-US" sz="3700" dirty="0">
                <a:solidFill>
                  <a:schemeClr val="tx1"/>
                </a:solidFill>
                <a:latin typeface="Times New Roman" panose="02020603050405020304" pitchFamily="18" charset="0"/>
                <a:cs typeface="Times New Roman" panose="02020603050405020304" pitchFamily="18" charset="0"/>
              </a:rPr>
              <a:t>Cheques, debit cards and credit cards do not themselves count as money. Rather it is the balance in the account on which they are drawn that counts as money</a:t>
            </a:r>
          </a:p>
          <a:p>
            <a:pPr lvl="1" indent="0" algn="just" eaLnBrk="1" fontAlgn="auto" hangingPunct="1">
              <a:spcAft>
                <a:spcPts val="0"/>
              </a:spcAft>
              <a:buNone/>
              <a:defRPr/>
            </a:pPr>
            <a:endParaRPr lang="en-US" sz="4100" dirty="0">
              <a:solidFill>
                <a:schemeClr val="tx1"/>
              </a:solidFill>
              <a:latin typeface="Times New Roman" panose="02020603050405020304" pitchFamily="18" charset="0"/>
              <a:cs typeface="Times New Roman" panose="02020603050405020304" pitchFamily="18" charset="0"/>
            </a:endParaRPr>
          </a:p>
          <a:p>
            <a:pPr marL="571500" indent="-571500" algn="just" eaLnBrk="1" fontAlgn="auto" hangingPunct="1">
              <a:spcAft>
                <a:spcPts val="0"/>
              </a:spcAft>
              <a:buFont typeface="Wingdings" panose="05000000000000000000" pitchFamily="2" charset="2"/>
              <a:buChar char="Ø"/>
              <a:defRPr/>
            </a:pPr>
            <a:r>
              <a:rPr lang="en-US" sz="4100" dirty="0">
                <a:solidFill>
                  <a:schemeClr val="tx1"/>
                </a:solidFill>
                <a:latin typeface="Times New Roman" panose="02020603050405020304" pitchFamily="18" charset="0"/>
                <a:cs typeface="Times New Roman" panose="02020603050405020304" pitchFamily="18" charset="0"/>
              </a:rPr>
              <a:t>Broad definitions of money also include various items such as deposit and savings accounts in banks that cannot be spent directly, but which can nevertheless be readily converted into cash</a:t>
            </a:r>
          </a:p>
          <a:p>
            <a:pPr algn="just" eaLnBrk="1" fontAlgn="auto" hangingPunct="1">
              <a:spcAft>
                <a:spcPts val="0"/>
              </a:spcAft>
              <a:defRPr/>
            </a:pPr>
            <a:endParaRPr lang="en-GB" sz="3300" dirty="0">
              <a:solidFill>
                <a:schemeClr val="tx1"/>
              </a:solidFill>
              <a:latin typeface="Times New Roman" panose="02020603050405020304" pitchFamily="18" charset="0"/>
              <a:cs typeface="Times New Roman" panose="02020603050405020304" pitchFamily="18" charset="0"/>
            </a:endParaRPr>
          </a:p>
          <a:p>
            <a:pPr defTabSz="914400" eaLnBrk="1" fontAlgn="auto" hangingPunct="1">
              <a:spcAft>
                <a:spcPts val="0"/>
              </a:spcAft>
              <a:defRPr/>
            </a:pPr>
            <a:endParaRPr lang="en-US" sz="3000" dirty="0">
              <a:solidFill>
                <a:schemeClr val="tx1"/>
              </a:solidFill>
              <a:latin typeface="Times New Roman" panose="02020603050405020304" pitchFamily="18" charset="0"/>
              <a:cs typeface="Times New Roman" panose="02020603050405020304" pitchFamily="18" charset="0"/>
            </a:endParaRPr>
          </a:p>
          <a:p>
            <a:pPr eaLnBrk="1" fontAlgn="auto" hangingPunct="1">
              <a:spcAft>
                <a:spcPts val="0"/>
              </a:spcAft>
              <a:buFont typeface="Arial"/>
              <a:buNone/>
              <a:defRPr/>
            </a:pPr>
            <a:endParaRPr lang="en-GB" dirty="0"/>
          </a:p>
        </p:txBody>
      </p:sp>
    </p:spTree>
    <p:extLst>
      <p:ext uri="{BB962C8B-B14F-4D97-AF65-F5344CB8AC3E}">
        <p14:creationId xmlns:p14="http://schemas.microsoft.com/office/powerpoint/2010/main" val="318620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2535" y="690466"/>
            <a:ext cx="8229600" cy="606489"/>
          </a:xfrm>
        </p:spPr>
        <p:txBody>
          <a:bodyPr>
            <a:noAutofit/>
          </a:bodyPr>
          <a:lstStyle/>
          <a:p>
            <a:pPr lvl="0" defTabSz="914400" eaLnBrk="1" hangingPunct="1">
              <a:defRPr/>
            </a:pPr>
            <a:r>
              <a:rPr lang="en-US" sz="3600" b="1"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The Financial System</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1299" y="1567542"/>
            <a:ext cx="8892072" cy="5561045"/>
          </a:xfrm>
        </p:spPr>
        <p:txBody>
          <a:bodyPr rtlCol="0">
            <a:normAutofit/>
          </a:bodyPr>
          <a:lstStyle/>
          <a:p>
            <a:pPr marL="571500" indent="-571500" algn="just" eaLnBrk="1" fontAlgn="auto" hangingPunct="1">
              <a:spcAft>
                <a:spcPts val="0"/>
              </a:spcAft>
              <a:buFont typeface="Wingdings" panose="05000000000000000000" pitchFamily="2" charset="2"/>
              <a:buChar char="Ø"/>
              <a:defRPr/>
            </a:pPr>
            <a:r>
              <a:rPr lang="en-US" sz="3600" dirty="0">
                <a:solidFill>
                  <a:schemeClr val="tx1"/>
                </a:solidFill>
                <a:latin typeface="Times New Roman" panose="02020603050405020304" pitchFamily="18" charset="0"/>
                <a:cs typeface="Times New Roman" panose="02020603050405020304" pitchFamily="18" charset="0"/>
              </a:rPr>
              <a:t>The financial system is the system that enables lenders and borrowers to exchange funds. </a:t>
            </a:r>
          </a:p>
          <a:p>
            <a:pPr algn="just" eaLnBrk="1" fontAlgn="auto" hangingPunct="1">
              <a:spcAft>
                <a:spcPts val="0"/>
              </a:spcAft>
              <a:defRPr/>
            </a:pPr>
            <a:endParaRPr lang="en-US" sz="3600" dirty="0">
              <a:solidFill>
                <a:schemeClr val="tx1"/>
              </a:solidFill>
              <a:latin typeface="Times New Roman" panose="02020603050405020304" pitchFamily="18" charset="0"/>
              <a:cs typeface="Times New Roman" panose="02020603050405020304" pitchFamily="18" charset="0"/>
            </a:endParaRPr>
          </a:p>
          <a:p>
            <a:pPr marL="571500" indent="-571500" algn="just" eaLnBrk="1" fontAlgn="auto" hangingPunct="1">
              <a:spcAft>
                <a:spcPts val="0"/>
              </a:spcAft>
              <a:buFont typeface="Wingdings" panose="05000000000000000000" pitchFamily="2" charset="2"/>
              <a:buChar char="Ø"/>
              <a:defRPr/>
            </a:pPr>
            <a:r>
              <a:rPr lang="en-US" sz="3600" dirty="0">
                <a:solidFill>
                  <a:schemeClr val="tx1"/>
                </a:solidFill>
                <a:latin typeface="Times New Roman" panose="02020603050405020304" pitchFamily="18" charset="0"/>
                <a:cs typeface="Times New Roman" panose="02020603050405020304" pitchFamily="18" charset="0"/>
              </a:rPr>
              <a:t>It encompasses all financial institutions, borrowers and lenders within the economy.</a:t>
            </a:r>
          </a:p>
          <a:p>
            <a:pPr defTabSz="914400" eaLnBrk="1" fontAlgn="auto" hangingPunct="1">
              <a:spcAft>
                <a:spcPts val="0"/>
              </a:spcAft>
              <a:defRPr/>
            </a:pPr>
            <a:endParaRPr lang="en-US" sz="3000" dirty="0">
              <a:solidFill>
                <a:schemeClr val="tx1"/>
              </a:solidFill>
              <a:latin typeface="Times New Roman" panose="02020603050405020304" pitchFamily="18" charset="0"/>
              <a:cs typeface="Times New Roman" panose="02020603050405020304" pitchFamily="18" charset="0"/>
            </a:endParaRPr>
          </a:p>
          <a:p>
            <a:pPr eaLnBrk="1" fontAlgn="auto" hangingPunct="1">
              <a:spcAft>
                <a:spcPts val="0"/>
              </a:spcAft>
              <a:buFont typeface="Arial"/>
              <a:buNone/>
              <a:defRPr/>
            </a:pPr>
            <a:endParaRPr lang="en-GB" dirty="0"/>
          </a:p>
        </p:txBody>
      </p:sp>
    </p:spTree>
    <p:extLst>
      <p:ext uri="{BB962C8B-B14F-4D97-AF65-F5344CB8AC3E}">
        <p14:creationId xmlns:p14="http://schemas.microsoft.com/office/powerpoint/2010/main" val="205893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2535" y="690466"/>
            <a:ext cx="8229600" cy="606489"/>
          </a:xfrm>
        </p:spPr>
        <p:txBody>
          <a:bodyPr>
            <a:noAutofit/>
          </a:bodyPr>
          <a:lstStyle/>
          <a:p>
            <a:pPr lvl="0" defTabSz="914400" eaLnBrk="1" hangingPunct="1">
              <a:defRPr/>
            </a:pPr>
            <a:r>
              <a:rPr lang="en-US" sz="3600" b="1"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The Financial System</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1299" y="1567542"/>
            <a:ext cx="8892072" cy="5561045"/>
          </a:xfrm>
        </p:spPr>
        <p:txBody>
          <a:bodyPr rtlCol="0">
            <a:normAutofit fontScale="92500"/>
          </a:bodyPr>
          <a:lstStyle/>
          <a:p>
            <a:pPr marL="571500" indent="-571500" eaLnBrk="1" fontAlgn="auto" hangingPunct="1">
              <a:spcAft>
                <a:spcPts val="0"/>
              </a:spcAft>
              <a:buFont typeface="Wingdings" panose="05000000000000000000" pitchFamily="2" charset="2"/>
              <a:buChar char="Ø"/>
              <a:defRPr/>
            </a:pPr>
            <a:r>
              <a:rPr lang="en-US" sz="3600" dirty="0">
                <a:solidFill>
                  <a:schemeClr val="tx1"/>
                </a:solidFill>
                <a:latin typeface="Times New Roman" panose="02020603050405020304" pitchFamily="18" charset="0"/>
                <a:cs typeface="Times New Roman" panose="02020603050405020304" pitchFamily="18" charset="0"/>
              </a:rPr>
              <a:t>The financial system is the system that enables lenders and borrowers to exchange funds. </a:t>
            </a:r>
          </a:p>
          <a:p>
            <a:pPr marL="571500" indent="-571500" eaLnBrk="1" fontAlgn="auto" hangingPunct="1">
              <a:spcAft>
                <a:spcPts val="0"/>
              </a:spcAft>
              <a:buFont typeface="Wingdings" panose="05000000000000000000" pitchFamily="2" charset="2"/>
              <a:buChar char="Ø"/>
              <a:defRPr/>
            </a:pPr>
            <a:r>
              <a:rPr lang="en-US" sz="3600" dirty="0">
                <a:solidFill>
                  <a:schemeClr val="tx1"/>
                </a:solidFill>
                <a:latin typeface="Times New Roman" panose="02020603050405020304" pitchFamily="18" charset="0"/>
                <a:cs typeface="Times New Roman" panose="02020603050405020304" pitchFamily="18" charset="0"/>
              </a:rPr>
              <a:t>It encompasses all financial institutions, borrowers and lenders within the economy.</a:t>
            </a:r>
          </a:p>
          <a:p>
            <a:pPr marL="571500" indent="-571500" eaLnBrk="1" fontAlgn="auto" hangingPunct="1">
              <a:spcAft>
                <a:spcPts val="0"/>
              </a:spcAft>
              <a:buFont typeface="Wingdings" panose="05000000000000000000" pitchFamily="2" charset="2"/>
              <a:buChar char="Ø"/>
              <a:defRPr/>
            </a:pPr>
            <a:r>
              <a:rPr lang="en-US" sz="3600" dirty="0">
                <a:solidFill>
                  <a:schemeClr val="tx1"/>
                </a:solidFill>
                <a:latin typeface="Times New Roman" panose="02020603050405020304" pitchFamily="18" charset="0"/>
                <a:cs typeface="Times New Roman" panose="02020603050405020304" pitchFamily="18" charset="0"/>
              </a:rPr>
              <a:t>They all have the common function of providing a link between those </a:t>
            </a:r>
            <a:r>
              <a:rPr lang="en-US" sz="3600" b="1" i="1" dirty="0">
                <a:solidFill>
                  <a:schemeClr val="tx1"/>
                </a:solidFill>
                <a:latin typeface="Times New Roman" panose="02020603050405020304" pitchFamily="18" charset="0"/>
                <a:cs typeface="Times New Roman" panose="02020603050405020304" pitchFamily="18" charset="0"/>
              </a:rPr>
              <a:t>who wish to lend and those who wish to borrow.</a:t>
            </a:r>
          </a:p>
          <a:p>
            <a:pPr marL="571500" indent="-571500" eaLnBrk="1" fontAlgn="auto" hangingPunct="1">
              <a:spcAft>
                <a:spcPts val="0"/>
              </a:spcAft>
              <a:buFont typeface="Wingdings" panose="05000000000000000000" pitchFamily="2" charset="2"/>
              <a:buChar char="Ø"/>
              <a:defRPr/>
            </a:pPr>
            <a:r>
              <a:rPr lang="en-US" sz="3600" dirty="0">
                <a:solidFill>
                  <a:schemeClr val="tx1"/>
                </a:solidFill>
                <a:latin typeface="Times New Roman" panose="02020603050405020304" pitchFamily="18" charset="0"/>
                <a:cs typeface="Times New Roman" panose="02020603050405020304" pitchFamily="18" charset="0"/>
              </a:rPr>
              <a:t>They act as the mechanism whereby the supply of funds is matched to the demand for funds. </a:t>
            </a:r>
          </a:p>
          <a:p>
            <a:pPr marL="571500" indent="-571500" algn="just" eaLnBrk="1" fontAlgn="auto" hangingPunct="1">
              <a:spcAft>
                <a:spcPts val="0"/>
              </a:spcAft>
              <a:buFont typeface="Wingdings" panose="05000000000000000000" pitchFamily="2" charset="2"/>
              <a:buChar char="Ø"/>
              <a:defRPr/>
            </a:pPr>
            <a:endParaRPr lang="en-US" sz="3600" dirty="0">
              <a:solidFill>
                <a:schemeClr val="tx1"/>
              </a:solidFill>
              <a:latin typeface="Times New Roman" panose="02020603050405020304" pitchFamily="18" charset="0"/>
              <a:cs typeface="Times New Roman" panose="02020603050405020304" pitchFamily="18" charset="0"/>
            </a:endParaRPr>
          </a:p>
          <a:p>
            <a:pPr defTabSz="914400" eaLnBrk="1" fontAlgn="auto" hangingPunct="1">
              <a:spcAft>
                <a:spcPts val="0"/>
              </a:spcAft>
              <a:defRPr/>
            </a:pPr>
            <a:endParaRPr lang="en-US" sz="3000" dirty="0">
              <a:solidFill>
                <a:schemeClr val="tx1"/>
              </a:solidFill>
              <a:latin typeface="Times New Roman" panose="02020603050405020304" pitchFamily="18" charset="0"/>
              <a:cs typeface="Times New Roman" panose="02020603050405020304" pitchFamily="18" charset="0"/>
            </a:endParaRPr>
          </a:p>
          <a:p>
            <a:pPr eaLnBrk="1" fontAlgn="auto" hangingPunct="1">
              <a:spcAft>
                <a:spcPts val="0"/>
              </a:spcAft>
              <a:buFont typeface="Arial"/>
              <a:buNone/>
              <a:defRPr/>
            </a:pPr>
            <a:endParaRPr lang="en-GB" dirty="0"/>
          </a:p>
        </p:txBody>
      </p:sp>
    </p:spTree>
    <p:extLst>
      <p:ext uri="{BB962C8B-B14F-4D97-AF65-F5344CB8AC3E}">
        <p14:creationId xmlns:p14="http://schemas.microsoft.com/office/powerpoint/2010/main" val="133183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2535" y="690466"/>
            <a:ext cx="8229600" cy="606489"/>
          </a:xfrm>
        </p:spPr>
        <p:txBody>
          <a:bodyPr>
            <a:noAutofit/>
          </a:bodyPr>
          <a:lstStyle/>
          <a:p>
            <a:pPr lvl="0" defTabSz="914400" eaLnBrk="1" hangingPunct="1">
              <a:defRPr/>
            </a:pPr>
            <a:r>
              <a:rPr lang="en-US" sz="3600" b="1"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The Financial System</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1299" y="1371600"/>
            <a:ext cx="8892072" cy="5756987"/>
          </a:xfrm>
        </p:spPr>
        <p:txBody>
          <a:bodyPr rtlCol="0">
            <a:normAutofit fontScale="92500" lnSpcReduction="10000"/>
          </a:bodyPr>
          <a:lstStyle/>
          <a:p>
            <a:pPr marL="342900" indent="-342900">
              <a:lnSpc>
                <a:spcPct val="100000"/>
              </a:lnSpc>
              <a:buFont typeface="Wingdings" panose="05000000000000000000" pitchFamily="2" charset="2"/>
              <a:buChar char="Ø"/>
            </a:pPr>
            <a:r>
              <a:rPr lang="en-GB" b="1" dirty="0">
                <a:solidFill>
                  <a:schemeClr val="tx1"/>
                </a:solidFill>
                <a:latin typeface="Times New Roman" panose="02020603050405020304" pitchFamily="18" charset="0"/>
                <a:cs typeface="Times New Roman" panose="02020603050405020304" pitchFamily="18" charset="0"/>
              </a:rPr>
              <a:t>expert advice</a:t>
            </a:r>
          </a:p>
          <a:p>
            <a:pPr lvl="1">
              <a:lnSpc>
                <a:spcPct val="100000"/>
              </a:lnSpc>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They advise their customers on financial matters: on the best way of investing their funds and on alternative ways of obtaining finance</a:t>
            </a:r>
            <a:endParaRPr lang="en-GB" sz="3200" dirty="0">
              <a:latin typeface="Times New Roman" panose="02020603050405020304" pitchFamily="18" charset="0"/>
              <a:cs typeface="Times New Roman" panose="02020603050405020304" pitchFamily="18" charset="0"/>
            </a:endParaRPr>
          </a:p>
          <a:p>
            <a:pPr marL="342900" indent="-342900">
              <a:lnSpc>
                <a:spcPct val="100000"/>
              </a:lnSpc>
              <a:buFont typeface="Wingdings" panose="05000000000000000000" pitchFamily="2" charset="2"/>
              <a:buChar char="Ø"/>
            </a:pPr>
            <a:r>
              <a:rPr lang="en-GB" b="1" dirty="0">
                <a:solidFill>
                  <a:schemeClr val="tx1"/>
                </a:solidFill>
                <a:latin typeface="Times New Roman" panose="02020603050405020304" pitchFamily="18" charset="0"/>
                <a:cs typeface="Times New Roman" panose="02020603050405020304" pitchFamily="18" charset="0"/>
              </a:rPr>
              <a:t>expertise in channelling funds</a:t>
            </a:r>
          </a:p>
          <a:p>
            <a:pPr lvl="1">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They have the specialist knowledge to be able to channel funds to those areas that yield the highest return</a:t>
            </a:r>
          </a:p>
          <a:p>
            <a:pPr lvl="1">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They help to ensure that projects that are potentially profitable will be able to obtain finance and thus, they help to </a:t>
            </a:r>
            <a:r>
              <a:rPr lang="en-US" sz="3200" b="1" i="1" dirty="0">
                <a:latin typeface="Times New Roman" panose="02020603050405020304" pitchFamily="18" charset="0"/>
                <a:cs typeface="Times New Roman" panose="02020603050405020304" pitchFamily="18" charset="0"/>
              </a:rPr>
              <a:t>increase allocative efficiency</a:t>
            </a:r>
            <a:r>
              <a:rPr lang="en-US" sz="3200" dirty="0">
                <a:latin typeface="Times New Roman" panose="02020603050405020304" pitchFamily="18" charset="0"/>
                <a:cs typeface="Times New Roman" panose="02020603050405020304" pitchFamily="18" charset="0"/>
              </a:rPr>
              <a:t>.</a:t>
            </a:r>
            <a:endParaRPr lang="en-GB" sz="3200" b="1" dirty="0">
              <a:latin typeface="Times New Roman" panose="02020603050405020304" pitchFamily="18" charset="0"/>
              <a:cs typeface="Times New Roman" panose="02020603050405020304" pitchFamily="18" charset="0"/>
            </a:endParaRPr>
          </a:p>
          <a:p>
            <a:pPr defTabSz="914400" eaLnBrk="1" fontAlgn="auto" hangingPunct="1">
              <a:spcAft>
                <a:spcPts val="0"/>
              </a:spcAft>
              <a:defRPr/>
            </a:pPr>
            <a:endParaRPr lang="en-US" sz="3000" dirty="0">
              <a:solidFill>
                <a:schemeClr val="tx1"/>
              </a:solidFill>
              <a:latin typeface="Times New Roman" panose="02020603050405020304" pitchFamily="18" charset="0"/>
              <a:cs typeface="Times New Roman" panose="02020603050405020304" pitchFamily="18" charset="0"/>
            </a:endParaRPr>
          </a:p>
          <a:p>
            <a:pPr eaLnBrk="1" fontAlgn="auto" hangingPunct="1">
              <a:spcAft>
                <a:spcPts val="0"/>
              </a:spcAft>
              <a:buFont typeface="Arial"/>
              <a:buNone/>
              <a:defRPr/>
            </a:pPr>
            <a:endParaRPr lang="en-GB" dirty="0"/>
          </a:p>
        </p:txBody>
      </p:sp>
    </p:spTree>
    <p:extLst>
      <p:ext uri="{BB962C8B-B14F-4D97-AF65-F5344CB8AC3E}">
        <p14:creationId xmlns:p14="http://schemas.microsoft.com/office/powerpoint/2010/main" val="1518023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2535" y="690466"/>
            <a:ext cx="8229600" cy="606489"/>
          </a:xfrm>
        </p:spPr>
        <p:txBody>
          <a:bodyPr>
            <a:noAutofit/>
          </a:bodyPr>
          <a:lstStyle/>
          <a:p>
            <a:pPr lvl="0" defTabSz="914400" eaLnBrk="1" hangingPunct="1">
              <a:defRPr/>
            </a:pPr>
            <a:r>
              <a:rPr lang="en-US" sz="3600" b="1"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The Role of the Financial Sector</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1299" y="1567542"/>
            <a:ext cx="8892072" cy="5561045"/>
          </a:xfrm>
        </p:spPr>
        <p:txBody>
          <a:bodyPr rtlCol="0">
            <a:normAutofit fontScale="92500" lnSpcReduction="20000"/>
          </a:bodyPr>
          <a:lstStyle/>
          <a:p>
            <a:pPr marL="342900" indent="-342900">
              <a:lnSpc>
                <a:spcPct val="100000"/>
              </a:lnSpc>
              <a:buFont typeface="Wingdings" panose="05000000000000000000" pitchFamily="2" charset="2"/>
              <a:buChar char="Ø"/>
            </a:pPr>
            <a:r>
              <a:rPr lang="en-GB" b="1" dirty="0">
                <a:solidFill>
                  <a:schemeClr val="tx1"/>
                </a:solidFill>
                <a:latin typeface="Times New Roman" panose="02020603050405020304" pitchFamily="18" charset="0"/>
                <a:cs typeface="Times New Roman" panose="02020603050405020304" pitchFamily="18" charset="0"/>
              </a:rPr>
              <a:t>maturity transformation</a:t>
            </a:r>
          </a:p>
          <a:p>
            <a:pPr lvl="1">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This is process whereby financial intermediaries lend for longer periods of time than they borrow</a:t>
            </a:r>
          </a:p>
          <a:p>
            <a:pPr lvl="1">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They are able to do this because with a large number of depositors it is highly unlikely that they would all want to withdraw their deposits at the same time.</a:t>
            </a:r>
            <a:endParaRPr lang="en-GB" sz="32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b="1" dirty="0">
                <a:solidFill>
                  <a:schemeClr val="tx1"/>
                </a:solidFill>
                <a:latin typeface="Times New Roman" panose="02020603050405020304" pitchFamily="18" charset="0"/>
                <a:cs typeface="Times New Roman" panose="02020603050405020304" pitchFamily="18" charset="0"/>
              </a:rPr>
              <a:t>risk transformation 	</a:t>
            </a:r>
          </a:p>
          <a:p>
            <a:pPr lvl="1">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This is the  process whereby banks can spread the risks of lending by having a large number of borrowers.</a:t>
            </a:r>
          </a:p>
          <a:p>
            <a:pPr lvl="1">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They have the expertise to be able to assess just how risky a loan is.</a:t>
            </a:r>
            <a:endParaRPr lang="en-GB" sz="3200" b="1" dirty="0">
              <a:latin typeface="Times New Roman" panose="02020603050405020304" pitchFamily="18" charset="0"/>
              <a:cs typeface="Times New Roman" panose="02020603050405020304" pitchFamily="18" charset="0"/>
            </a:endParaRPr>
          </a:p>
          <a:p>
            <a:pPr marL="571500" indent="-571500" algn="just" eaLnBrk="1" fontAlgn="auto" hangingPunct="1">
              <a:spcAft>
                <a:spcPts val="0"/>
              </a:spcAft>
              <a:buFont typeface="Wingdings" panose="05000000000000000000" pitchFamily="2" charset="2"/>
              <a:buChar char="Ø"/>
              <a:defRPr/>
            </a:pPr>
            <a:endParaRPr lang="en-US" sz="3600" dirty="0">
              <a:solidFill>
                <a:schemeClr val="tx1"/>
              </a:solidFill>
              <a:latin typeface="Times New Roman" panose="02020603050405020304" pitchFamily="18" charset="0"/>
              <a:cs typeface="Times New Roman" panose="02020603050405020304" pitchFamily="18" charset="0"/>
            </a:endParaRPr>
          </a:p>
          <a:p>
            <a:pPr defTabSz="914400" eaLnBrk="1" fontAlgn="auto" hangingPunct="1">
              <a:spcAft>
                <a:spcPts val="0"/>
              </a:spcAft>
              <a:defRPr/>
            </a:pPr>
            <a:endParaRPr lang="en-US" sz="3000" dirty="0">
              <a:solidFill>
                <a:schemeClr val="tx1"/>
              </a:solidFill>
              <a:latin typeface="Times New Roman" panose="02020603050405020304" pitchFamily="18" charset="0"/>
              <a:cs typeface="Times New Roman" panose="02020603050405020304" pitchFamily="18" charset="0"/>
            </a:endParaRPr>
          </a:p>
          <a:p>
            <a:pPr eaLnBrk="1" fontAlgn="auto" hangingPunct="1">
              <a:spcAft>
                <a:spcPts val="0"/>
              </a:spcAft>
              <a:buFont typeface="Arial"/>
              <a:buNone/>
              <a:defRPr/>
            </a:pPr>
            <a:endParaRPr lang="en-GB" dirty="0"/>
          </a:p>
        </p:txBody>
      </p:sp>
    </p:spTree>
    <p:extLst>
      <p:ext uri="{BB962C8B-B14F-4D97-AF65-F5344CB8AC3E}">
        <p14:creationId xmlns:p14="http://schemas.microsoft.com/office/powerpoint/2010/main" val="2989592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2535" y="690466"/>
            <a:ext cx="8229600" cy="606489"/>
          </a:xfrm>
        </p:spPr>
        <p:txBody>
          <a:bodyPr>
            <a:noAutofit/>
          </a:bodyPr>
          <a:lstStyle/>
          <a:p>
            <a:pPr lvl="0" defTabSz="914400" eaLnBrk="1" hangingPunct="1">
              <a:defRPr/>
            </a:pPr>
            <a:r>
              <a:rPr lang="en-US" sz="3600" b="1"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The Banking System</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1299" y="1390262"/>
            <a:ext cx="8892072" cy="5738326"/>
          </a:xfrm>
        </p:spPr>
        <p:txBody>
          <a:bodyPr rtlCol="0">
            <a:normAutofit fontScale="85000" lnSpcReduction="20000"/>
          </a:bodyPr>
          <a:lstStyle/>
          <a:p>
            <a:pPr marL="571500" indent="-571500" algn="just" eaLnBrk="1" fontAlgn="auto" hangingPunct="1">
              <a:spcAft>
                <a:spcPts val="0"/>
              </a:spcAft>
              <a:buFont typeface="Wingdings" panose="05000000000000000000" pitchFamily="2" charset="2"/>
              <a:buChar char="Ø"/>
              <a:defRPr/>
            </a:pPr>
            <a:r>
              <a:rPr lang="en-GB" altLang="en-US" sz="3800" dirty="0">
                <a:solidFill>
                  <a:schemeClr val="tx1"/>
                </a:solidFill>
                <a:latin typeface="Times New Roman" panose="02020603050405020304" pitchFamily="18" charset="0"/>
                <a:cs typeface="Times New Roman" panose="02020603050405020304" pitchFamily="18" charset="0"/>
              </a:rPr>
              <a:t>The banking system consist of all deposit institutions such as the commercial banks, development banks, investment banks, savings and loan, credit unions and susu groups</a:t>
            </a:r>
          </a:p>
          <a:p>
            <a:pPr marL="571500" indent="-571500" algn="just" eaLnBrk="1" fontAlgn="auto" hangingPunct="1">
              <a:spcAft>
                <a:spcPts val="0"/>
              </a:spcAft>
              <a:buFont typeface="Wingdings" panose="05000000000000000000" pitchFamily="2" charset="2"/>
              <a:buChar char="Ø"/>
              <a:defRPr/>
            </a:pPr>
            <a:endParaRPr lang="en-GB" altLang="en-US" sz="3800" dirty="0">
              <a:solidFill>
                <a:schemeClr val="tx1"/>
              </a:solidFill>
              <a:latin typeface="Times New Roman" panose="02020603050405020304" pitchFamily="18" charset="0"/>
              <a:cs typeface="Times New Roman" panose="02020603050405020304" pitchFamily="18" charset="0"/>
            </a:endParaRPr>
          </a:p>
          <a:p>
            <a:pPr marL="571500" indent="-571500" algn="just" eaLnBrk="1" fontAlgn="auto" hangingPunct="1">
              <a:spcAft>
                <a:spcPts val="0"/>
              </a:spcAft>
              <a:buFont typeface="Wingdings" panose="05000000000000000000" pitchFamily="2" charset="2"/>
              <a:buChar char="Ø"/>
              <a:defRPr/>
            </a:pPr>
            <a:r>
              <a:rPr lang="en-GB" altLang="en-US" sz="3800" b="1" dirty="0">
                <a:solidFill>
                  <a:srgbClr val="FF0000"/>
                </a:solidFill>
                <a:latin typeface="Times New Roman" panose="02020603050405020304" pitchFamily="18" charset="0"/>
                <a:cs typeface="Times New Roman" panose="02020603050405020304" pitchFamily="18" charset="0"/>
              </a:rPr>
              <a:t>Banking</a:t>
            </a:r>
            <a:r>
              <a:rPr lang="en-GB" altLang="en-US" sz="3800" b="1" dirty="0">
                <a:solidFill>
                  <a:schemeClr val="tx1"/>
                </a:solidFill>
                <a:latin typeface="Times New Roman" panose="02020603050405020304" pitchFamily="18" charset="0"/>
                <a:cs typeface="Times New Roman" panose="02020603050405020304" pitchFamily="18" charset="0"/>
              </a:rPr>
              <a:t> </a:t>
            </a:r>
            <a:r>
              <a:rPr lang="en-GB" altLang="en-US" sz="3800" dirty="0">
                <a:solidFill>
                  <a:schemeClr val="tx1"/>
                </a:solidFill>
                <a:latin typeface="Times New Roman" panose="02020603050405020304" pitchFamily="18" charset="0"/>
                <a:cs typeface="Times New Roman" panose="02020603050405020304" pitchFamily="18" charset="0"/>
              </a:rPr>
              <a:t>is defined as the practice of accepting deposits in the form of money and other valuables from the general public, with reciprocal role of giving them out on demand.</a:t>
            </a:r>
          </a:p>
          <a:p>
            <a:pPr marL="571500" indent="-571500" algn="just" eaLnBrk="1" fontAlgn="auto" hangingPunct="1">
              <a:spcAft>
                <a:spcPts val="0"/>
              </a:spcAft>
              <a:buFont typeface="Wingdings" panose="05000000000000000000" pitchFamily="2" charset="2"/>
              <a:buChar char="Ø"/>
              <a:defRPr/>
            </a:pPr>
            <a:endParaRPr lang="en-GB" altLang="en-US" sz="3800" dirty="0">
              <a:solidFill>
                <a:schemeClr val="tx1"/>
              </a:solidFill>
              <a:latin typeface="Times New Roman" panose="02020603050405020304" pitchFamily="18" charset="0"/>
              <a:cs typeface="Times New Roman" panose="02020603050405020304" pitchFamily="18" charset="0"/>
            </a:endParaRPr>
          </a:p>
          <a:p>
            <a:pPr marL="571500" indent="-571500" algn="just" eaLnBrk="1" fontAlgn="auto" hangingPunct="1">
              <a:spcAft>
                <a:spcPts val="0"/>
              </a:spcAft>
              <a:buFont typeface="Wingdings" panose="05000000000000000000" pitchFamily="2" charset="2"/>
              <a:buChar char="Ø"/>
              <a:defRPr/>
            </a:pPr>
            <a:r>
              <a:rPr lang="en-GB" altLang="en-US" sz="3800" b="1" dirty="0">
                <a:solidFill>
                  <a:srgbClr val="FF0000"/>
                </a:solidFill>
                <a:latin typeface="Times New Roman" panose="02020603050405020304" pitchFamily="18" charset="0"/>
                <a:cs typeface="Times New Roman" panose="02020603050405020304" pitchFamily="18" charset="0"/>
              </a:rPr>
              <a:t>A Bank</a:t>
            </a:r>
            <a:r>
              <a:rPr lang="en-GB" altLang="en-US" sz="3800" dirty="0">
                <a:solidFill>
                  <a:schemeClr val="tx1"/>
                </a:solidFill>
                <a:latin typeface="Times New Roman" panose="02020603050405020304" pitchFamily="18" charset="0"/>
                <a:cs typeface="Times New Roman" panose="02020603050405020304" pitchFamily="18" charset="0"/>
              </a:rPr>
              <a:t>: A bank is any accredited institution whose business is the handling of other people’s money and valuables</a:t>
            </a:r>
          </a:p>
          <a:p>
            <a:pPr>
              <a:lnSpc>
                <a:spcPct val="100000"/>
              </a:lnSpc>
            </a:pPr>
            <a:endParaRPr lang="en-US" sz="3600" dirty="0">
              <a:solidFill>
                <a:schemeClr val="tx1"/>
              </a:solidFill>
              <a:latin typeface="Times New Roman" panose="02020603050405020304" pitchFamily="18" charset="0"/>
              <a:cs typeface="Times New Roman" panose="02020603050405020304" pitchFamily="18" charset="0"/>
            </a:endParaRPr>
          </a:p>
          <a:p>
            <a:pPr defTabSz="914400" eaLnBrk="1" fontAlgn="auto" hangingPunct="1">
              <a:spcAft>
                <a:spcPts val="0"/>
              </a:spcAft>
              <a:defRPr/>
            </a:pPr>
            <a:endParaRPr lang="en-US" sz="3000" dirty="0">
              <a:solidFill>
                <a:schemeClr val="tx1"/>
              </a:solidFill>
              <a:latin typeface="Times New Roman" panose="02020603050405020304" pitchFamily="18" charset="0"/>
              <a:cs typeface="Times New Roman" panose="02020603050405020304" pitchFamily="18" charset="0"/>
            </a:endParaRPr>
          </a:p>
          <a:p>
            <a:pPr eaLnBrk="1" fontAlgn="auto" hangingPunct="1">
              <a:spcAft>
                <a:spcPts val="0"/>
              </a:spcAft>
              <a:buFont typeface="Arial"/>
              <a:buNone/>
              <a:defRPr/>
            </a:pPr>
            <a:endParaRPr lang="en-GB" dirty="0"/>
          </a:p>
        </p:txBody>
      </p:sp>
    </p:spTree>
    <p:extLst>
      <p:ext uri="{BB962C8B-B14F-4D97-AF65-F5344CB8AC3E}">
        <p14:creationId xmlns:p14="http://schemas.microsoft.com/office/powerpoint/2010/main" val="3233532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7200" y="818210"/>
            <a:ext cx="8229600" cy="544059"/>
          </a:xfrm>
        </p:spPr>
        <p:txBody>
          <a:bodyPr>
            <a:normAutofit fontScale="90000"/>
          </a:bodyPr>
          <a:lstStyle/>
          <a:p>
            <a:pPr eaLnBrk="1" fontAlgn="auto" hangingPunct="1">
              <a:spcAft>
                <a:spcPts val="0"/>
              </a:spcAft>
              <a:defRPr/>
            </a:pPr>
            <a:r>
              <a:rPr lang="en-GB" sz="4000" b="1" dirty="0">
                <a:solidFill>
                  <a:srgbClr val="FF0000"/>
                </a:solidFill>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1299" y="1455576"/>
            <a:ext cx="8892072" cy="5402424"/>
          </a:xfrm>
        </p:spPr>
        <p:txBody>
          <a:bodyPr rtlCol="0">
            <a:normAutofit lnSpcReduction="10000"/>
          </a:bodyPr>
          <a:lstStyle/>
          <a:p>
            <a:pPr marL="457200" indent="-457200" defTabSz="914400" eaLnBrk="1" fontAlgn="auto" hangingPunct="1">
              <a:spcAft>
                <a:spcPts val="0"/>
              </a:spcAft>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The history of money can be traced back to the barter economy(batter trade). </a:t>
            </a:r>
          </a:p>
          <a:p>
            <a:pPr marL="457200" indent="-457200" defTabSz="914400" eaLnBrk="1" fontAlgn="auto" hangingPunct="1">
              <a:spcAft>
                <a:spcPts val="0"/>
              </a:spcAft>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Barter is the direct exchange of goods and services for other goods and services.</a:t>
            </a:r>
          </a:p>
          <a:p>
            <a:pPr algn="ctr" defTabSz="914400" eaLnBrk="1" fontAlgn="auto" hangingPunct="1">
              <a:spcAft>
                <a:spcPts val="0"/>
              </a:spcAft>
              <a:defRPr/>
            </a:pPr>
            <a:r>
              <a:rPr lang="en-US" sz="3000" b="1" u="sng" dirty="0">
                <a:solidFill>
                  <a:prstClr val="black"/>
                </a:solidFill>
                <a:latin typeface="Times New Roman" panose="02020603050405020304" pitchFamily="18" charset="0"/>
                <a:cs typeface="Times New Roman" panose="02020603050405020304" pitchFamily="18" charset="0"/>
              </a:rPr>
              <a:t>The  problems with batter trade:</a:t>
            </a:r>
          </a:p>
          <a:p>
            <a:pPr marL="457200" indent="-457200" defTabSz="914400" eaLnBrk="1" fontAlgn="auto" hangingPunct="1">
              <a:spcAft>
                <a:spcPts val="0"/>
              </a:spcAft>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double coincidence of wants</a:t>
            </a:r>
          </a:p>
          <a:p>
            <a:pPr marL="457200" indent="-457200" defTabSz="914400" eaLnBrk="1" fontAlgn="auto" hangingPunct="1">
              <a:spcAft>
                <a:spcPts val="0"/>
              </a:spcAft>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divisibility </a:t>
            </a:r>
          </a:p>
          <a:p>
            <a:pPr marL="457200" indent="-457200" defTabSz="914400" eaLnBrk="1" fontAlgn="auto" hangingPunct="1">
              <a:spcAft>
                <a:spcPts val="0"/>
              </a:spcAft>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Portability </a:t>
            </a:r>
          </a:p>
          <a:p>
            <a:pPr marL="457200" indent="-457200" defTabSz="914400" eaLnBrk="1" fontAlgn="auto" hangingPunct="1">
              <a:spcAft>
                <a:spcPts val="0"/>
              </a:spcAft>
              <a:buFont typeface="Wingdings" panose="05000000000000000000" pitchFamily="2" charset="2"/>
              <a:buChar char="Ø"/>
              <a:defRPr/>
            </a:pPr>
            <a:endParaRPr lang="en-US" sz="3000" dirty="0">
              <a:solidFill>
                <a:prstClr val="black"/>
              </a:solidFill>
              <a:latin typeface="Times New Roman" panose="02020603050405020304" pitchFamily="18" charset="0"/>
              <a:cs typeface="Times New Roman" panose="02020603050405020304" pitchFamily="18" charset="0"/>
            </a:endParaRPr>
          </a:p>
          <a:p>
            <a:pPr marL="457200" indent="-457200" defTabSz="914400" eaLnBrk="1" fontAlgn="auto" hangingPunct="1">
              <a:spcAft>
                <a:spcPts val="0"/>
              </a:spcAft>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These problems called for the introduction of a means of exchange</a:t>
            </a:r>
          </a:p>
          <a:p>
            <a:pPr marL="514350" indent="-514350" defTabSz="914400" eaLnBrk="1" fontAlgn="auto" hangingPunct="1">
              <a:spcAft>
                <a:spcPts val="0"/>
              </a:spcAft>
              <a:buFont typeface="+mj-lt"/>
              <a:buAutoNum type="arabicPeriod"/>
              <a:defRPr/>
            </a:pPr>
            <a:endParaRPr lang="en-US" sz="3000" dirty="0">
              <a:solidFill>
                <a:prstClr val="black"/>
              </a:solidFill>
              <a:latin typeface="Times New Roman" panose="02020603050405020304" pitchFamily="18" charset="0"/>
              <a:cs typeface="Times New Roman" panose="02020603050405020304" pitchFamily="18" charset="0"/>
            </a:endParaRPr>
          </a:p>
          <a:p>
            <a:pPr eaLnBrk="1" fontAlgn="auto" hangingPunct="1">
              <a:spcAft>
                <a:spcPts val="0"/>
              </a:spcAft>
              <a:buFont typeface="Arial"/>
              <a:buNone/>
              <a:defRPr/>
            </a:pP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arn(inVertical)">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2535" y="690466"/>
            <a:ext cx="8229600" cy="606489"/>
          </a:xfrm>
        </p:spPr>
        <p:txBody>
          <a:bodyPr>
            <a:noAutofit/>
          </a:bodyPr>
          <a:lstStyle/>
          <a:p>
            <a:pPr lvl="0" defTabSz="914400" eaLnBrk="1" hangingPunct="1">
              <a:defRPr/>
            </a:pPr>
            <a:r>
              <a:rPr lang="en-US" sz="3600" b="1"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Formal and Informal Banking</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1299" y="1390262"/>
            <a:ext cx="8892072" cy="5738326"/>
          </a:xfrm>
        </p:spPr>
        <p:txBody>
          <a:bodyPr rtlCol="0">
            <a:normAutofit/>
          </a:bodyPr>
          <a:lstStyle/>
          <a:p>
            <a:pPr marL="457200" indent="-457200" algn="just" eaLnBrk="1" fontAlgn="auto" hangingPunct="1">
              <a:spcAft>
                <a:spcPts val="0"/>
              </a:spcAft>
              <a:buFont typeface="Wingdings" panose="05000000000000000000" pitchFamily="2" charset="2"/>
              <a:buChar char="Ø"/>
              <a:defRPr/>
            </a:pPr>
            <a:r>
              <a:rPr lang="en-GB" altLang="en-US" b="1" dirty="0">
                <a:solidFill>
                  <a:schemeClr val="tx1"/>
                </a:solidFill>
                <a:latin typeface="Times New Roman" panose="02020603050405020304" pitchFamily="18" charset="0"/>
                <a:cs typeface="Times New Roman" panose="02020603050405020304" pitchFamily="18" charset="0"/>
              </a:rPr>
              <a:t>Formal Banking </a:t>
            </a:r>
            <a:r>
              <a:rPr lang="en-GB" altLang="en-US" dirty="0">
                <a:solidFill>
                  <a:schemeClr val="tx1"/>
                </a:solidFill>
                <a:latin typeface="Times New Roman" panose="02020603050405020304" pitchFamily="18" charset="0"/>
                <a:cs typeface="Times New Roman" panose="02020603050405020304" pitchFamily="18" charset="0"/>
              </a:rPr>
              <a:t>is where operate under the rules and regulations of the Central Bank.</a:t>
            </a:r>
          </a:p>
          <a:p>
            <a:pPr marL="457200" indent="-457200" algn="just" eaLnBrk="1" fontAlgn="auto" hangingPunct="1">
              <a:spcAft>
                <a:spcPts val="0"/>
              </a:spcAft>
              <a:buFont typeface="Wingdings" panose="05000000000000000000" pitchFamily="2" charset="2"/>
              <a:buChar char="Ø"/>
              <a:defRPr/>
            </a:pPr>
            <a:endParaRPr lang="en-GB" altLang="en-US" b="1" dirty="0">
              <a:solidFill>
                <a:schemeClr val="tx1"/>
              </a:solidFill>
              <a:latin typeface="Times New Roman" panose="02020603050405020304" pitchFamily="18" charset="0"/>
              <a:cs typeface="Times New Roman" panose="02020603050405020304" pitchFamily="18" charset="0"/>
            </a:endParaRPr>
          </a:p>
          <a:p>
            <a:pPr marL="457200" indent="-457200" algn="just" eaLnBrk="1" fontAlgn="auto" hangingPunct="1">
              <a:spcAft>
                <a:spcPts val="0"/>
              </a:spcAft>
              <a:buFont typeface="Wingdings" panose="05000000000000000000" pitchFamily="2" charset="2"/>
              <a:buChar char="Ø"/>
              <a:defRPr/>
            </a:pPr>
            <a:r>
              <a:rPr lang="en-GB" altLang="en-US" dirty="0">
                <a:solidFill>
                  <a:schemeClr val="tx1"/>
                </a:solidFill>
                <a:latin typeface="Times New Roman" panose="02020603050405020304" pitchFamily="18" charset="0"/>
                <a:cs typeface="Times New Roman" panose="02020603050405020304" pitchFamily="18" charset="0"/>
              </a:rPr>
              <a:t>The line of distinction between formal banking and any other type of banking (</a:t>
            </a:r>
            <a:r>
              <a:rPr lang="en-GB" altLang="en-US" b="1" dirty="0">
                <a:solidFill>
                  <a:schemeClr val="tx1"/>
                </a:solidFill>
                <a:latin typeface="Times New Roman" panose="02020603050405020304" pitchFamily="18" charset="0"/>
                <a:cs typeface="Times New Roman" panose="02020603050405020304" pitchFamily="18" charset="0"/>
              </a:rPr>
              <a:t>Semi-formal or informal</a:t>
            </a:r>
            <a:r>
              <a:rPr lang="en-GB" altLang="en-US" dirty="0">
                <a:solidFill>
                  <a:schemeClr val="tx1"/>
                </a:solidFill>
                <a:latin typeface="Times New Roman" panose="02020603050405020304" pitchFamily="18" charset="0"/>
                <a:cs typeface="Times New Roman" panose="02020603050405020304" pitchFamily="18" charset="0"/>
              </a:rPr>
              <a:t>) depends on whether their set-up and operations fall under the supervision of central bank or not, and their clearing abilities. </a:t>
            </a:r>
          </a:p>
          <a:p>
            <a:pPr>
              <a:lnSpc>
                <a:spcPct val="100000"/>
              </a:lnSpc>
            </a:pPr>
            <a:endParaRPr lang="en-US" sz="3600" dirty="0">
              <a:solidFill>
                <a:schemeClr val="tx1"/>
              </a:solidFill>
              <a:latin typeface="Times New Roman" panose="02020603050405020304" pitchFamily="18" charset="0"/>
              <a:cs typeface="Times New Roman" panose="02020603050405020304" pitchFamily="18" charset="0"/>
            </a:endParaRPr>
          </a:p>
          <a:p>
            <a:pPr defTabSz="914400" eaLnBrk="1" fontAlgn="auto" hangingPunct="1">
              <a:spcAft>
                <a:spcPts val="0"/>
              </a:spcAft>
              <a:defRPr/>
            </a:pPr>
            <a:endParaRPr lang="en-US" sz="3000" dirty="0">
              <a:solidFill>
                <a:schemeClr val="tx1"/>
              </a:solidFill>
              <a:latin typeface="Times New Roman" panose="02020603050405020304" pitchFamily="18" charset="0"/>
              <a:cs typeface="Times New Roman" panose="02020603050405020304" pitchFamily="18" charset="0"/>
            </a:endParaRPr>
          </a:p>
          <a:p>
            <a:pPr eaLnBrk="1" fontAlgn="auto" hangingPunct="1">
              <a:spcAft>
                <a:spcPts val="0"/>
              </a:spcAft>
              <a:buFont typeface="Arial"/>
              <a:buNone/>
              <a:defRPr/>
            </a:pPr>
            <a:endParaRPr lang="en-GB" dirty="0"/>
          </a:p>
        </p:txBody>
      </p:sp>
    </p:spTree>
    <p:extLst>
      <p:ext uri="{BB962C8B-B14F-4D97-AF65-F5344CB8AC3E}">
        <p14:creationId xmlns:p14="http://schemas.microsoft.com/office/powerpoint/2010/main" val="710871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2535" y="690466"/>
            <a:ext cx="8229600" cy="606489"/>
          </a:xfrm>
        </p:spPr>
        <p:txBody>
          <a:bodyPr>
            <a:noAutofit/>
          </a:bodyPr>
          <a:lstStyle/>
          <a:p>
            <a:pPr lvl="0" defTabSz="914400" eaLnBrk="1" hangingPunct="1">
              <a:defRPr/>
            </a:pPr>
            <a:r>
              <a:rPr lang="en-US" sz="3600" b="1"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Formal and Informal Banking</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1299" y="1390262"/>
            <a:ext cx="8892072" cy="5738326"/>
          </a:xfrm>
        </p:spPr>
        <p:txBody>
          <a:bodyPr rtlCol="0">
            <a:normAutofit/>
          </a:bodyPr>
          <a:lstStyle/>
          <a:p>
            <a:pPr marL="457200" indent="-457200" algn="just" eaLnBrk="1" fontAlgn="auto" hangingPunct="1">
              <a:spcAft>
                <a:spcPts val="0"/>
              </a:spcAft>
              <a:buFont typeface="Wingdings" panose="05000000000000000000" pitchFamily="2" charset="2"/>
              <a:buChar char="Ø"/>
              <a:defRPr/>
            </a:pPr>
            <a:r>
              <a:rPr lang="en-US" altLang="en-US" dirty="0">
                <a:solidFill>
                  <a:schemeClr val="tx1"/>
                </a:solidFill>
                <a:latin typeface="Times New Roman" panose="02020603050405020304" pitchFamily="18" charset="0"/>
                <a:cs typeface="Times New Roman" panose="02020603050405020304" pitchFamily="18" charset="0"/>
              </a:rPr>
              <a:t>Examples of some Formal Banking institutions in Ghana.</a:t>
            </a:r>
          </a:p>
          <a:p>
            <a:pPr algn="just" eaLnBrk="1" fontAlgn="auto" hangingPunct="1">
              <a:spcAft>
                <a:spcPts val="0"/>
              </a:spcAft>
              <a:defRPr/>
            </a:pPr>
            <a:endParaRPr lang="en-US" altLang="en-US" dirty="0">
              <a:solidFill>
                <a:schemeClr val="tx1"/>
              </a:solidFill>
              <a:latin typeface="Times New Roman" panose="02020603050405020304" pitchFamily="18" charset="0"/>
              <a:cs typeface="Times New Roman" panose="02020603050405020304" pitchFamily="18" charset="0"/>
            </a:endParaRPr>
          </a:p>
          <a:p>
            <a:pPr marL="457200" indent="-457200" algn="just" eaLnBrk="1" fontAlgn="auto" hangingPunct="1">
              <a:spcAft>
                <a:spcPts val="0"/>
              </a:spcAft>
              <a:buFont typeface="Wingdings" panose="05000000000000000000" pitchFamily="2" charset="2"/>
              <a:buChar char="Ø"/>
              <a:defRPr/>
            </a:pPr>
            <a:r>
              <a:rPr lang="en-US" altLang="en-US" dirty="0">
                <a:solidFill>
                  <a:schemeClr val="tx1"/>
                </a:solidFill>
                <a:latin typeface="Times New Roman" panose="02020603050405020304" pitchFamily="18" charset="0"/>
                <a:cs typeface="Times New Roman" panose="02020603050405020304" pitchFamily="18" charset="0"/>
              </a:rPr>
              <a:t>Commercial Bank</a:t>
            </a:r>
          </a:p>
          <a:p>
            <a:pPr marL="457200" indent="-457200" algn="just" eaLnBrk="1" fontAlgn="auto" hangingPunct="1">
              <a:spcAft>
                <a:spcPts val="0"/>
              </a:spcAft>
              <a:buFont typeface="Wingdings" panose="05000000000000000000" pitchFamily="2" charset="2"/>
              <a:buChar char="Ø"/>
              <a:defRPr/>
            </a:pPr>
            <a:r>
              <a:rPr lang="en-US" altLang="en-US" dirty="0">
                <a:solidFill>
                  <a:schemeClr val="tx1"/>
                </a:solidFill>
                <a:latin typeface="Times New Roman" panose="02020603050405020304" pitchFamily="18" charset="0"/>
                <a:cs typeface="Times New Roman" panose="02020603050405020304" pitchFamily="18" charset="0"/>
              </a:rPr>
              <a:t>Development Bank</a:t>
            </a:r>
          </a:p>
          <a:p>
            <a:pPr marL="457200" indent="-457200" algn="just" eaLnBrk="1" fontAlgn="auto" hangingPunct="1">
              <a:spcAft>
                <a:spcPts val="0"/>
              </a:spcAft>
              <a:buFont typeface="Wingdings" panose="05000000000000000000" pitchFamily="2" charset="2"/>
              <a:buChar char="Ø"/>
              <a:defRPr/>
            </a:pPr>
            <a:r>
              <a:rPr lang="en-US" altLang="en-US" dirty="0">
                <a:solidFill>
                  <a:schemeClr val="tx1"/>
                </a:solidFill>
                <a:latin typeface="Times New Roman" panose="02020603050405020304" pitchFamily="18" charset="0"/>
                <a:cs typeface="Times New Roman" panose="02020603050405020304" pitchFamily="18" charset="0"/>
              </a:rPr>
              <a:t>Merchant Bank</a:t>
            </a:r>
          </a:p>
          <a:p>
            <a:pPr marL="457200" indent="-457200" algn="just" eaLnBrk="1" fontAlgn="auto" hangingPunct="1">
              <a:spcAft>
                <a:spcPts val="0"/>
              </a:spcAft>
              <a:buFont typeface="Wingdings" panose="05000000000000000000" pitchFamily="2" charset="2"/>
              <a:buChar char="Ø"/>
              <a:defRPr/>
            </a:pPr>
            <a:r>
              <a:rPr lang="en-US" altLang="en-US" dirty="0">
                <a:solidFill>
                  <a:schemeClr val="tx1"/>
                </a:solidFill>
                <a:latin typeface="Times New Roman" panose="02020603050405020304" pitchFamily="18" charset="0"/>
                <a:cs typeface="Times New Roman" panose="02020603050405020304" pitchFamily="18" charset="0"/>
              </a:rPr>
              <a:t>Rural Bank</a:t>
            </a:r>
          </a:p>
          <a:p>
            <a:pPr marL="457200" indent="-457200" algn="just" eaLnBrk="1" fontAlgn="auto" hangingPunct="1">
              <a:spcAft>
                <a:spcPts val="0"/>
              </a:spcAft>
              <a:buFont typeface="Wingdings" panose="05000000000000000000" pitchFamily="2" charset="2"/>
              <a:buChar char="Ø"/>
              <a:defRPr/>
            </a:pPr>
            <a:endParaRPr lang="en-US" sz="3600" dirty="0">
              <a:solidFill>
                <a:schemeClr val="tx1"/>
              </a:solidFill>
              <a:latin typeface="Times New Roman" panose="02020603050405020304" pitchFamily="18" charset="0"/>
              <a:cs typeface="Times New Roman" panose="02020603050405020304" pitchFamily="18" charset="0"/>
            </a:endParaRPr>
          </a:p>
          <a:p>
            <a:pPr defTabSz="914400" eaLnBrk="1" fontAlgn="auto" hangingPunct="1">
              <a:spcAft>
                <a:spcPts val="0"/>
              </a:spcAft>
              <a:defRPr/>
            </a:pPr>
            <a:endParaRPr lang="en-US" sz="3000" dirty="0">
              <a:solidFill>
                <a:schemeClr val="tx1"/>
              </a:solidFill>
              <a:latin typeface="Times New Roman" panose="02020603050405020304" pitchFamily="18" charset="0"/>
              <a:cs typeface="Times New Roman" panose="02020603050405020304" pitchFamily="18" charset="0"/>
            </a:endParaRPr>
          </a:p>
          <a:p>
            <a:pPr eaLnBrk="1" fontAlgn="auto" hangingPunct="1">
              <a:spcAft>
                <a:spcPts val="0"/>
              </a:spcAft>
              <a:buFont typeface="Arial"/>
              <a:buNone/>
              <a:defRPr/>
            </a:pPr>
            <a:endParaRPr lang="en-GB" dirty="0"/>
          </a:p>
        </p:txBody>
      </p:sp>
    </p:spTree>
    <p:extLst>
      <p:ext uri="{BB962C8B-B14F-4D97-AF65-F5344CB8AC3E}">
        <p14:creationId xmlns:p14="http://schemas.microsoft.com/office/powerpoint/2010/main" val="113053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2535" y="690466"/>
            <a:ext cx="8229600" cy="606489"/>
          </a:xfrm>
        </p:spPr>
        <p:txBody>
          <a:bodyPr>
            <a:noAutofit/>
          </a:bodyPr>
          <a:lstStyle/>
          <a:p>
            <a:pPr lvl="0" defTabSz="914400" eaLnBrk="1" hangingPunct="1">
              <a:defRPr/>
            </a:pPr>
            <a:r>
              <a:rPr lang="en-US" sz="3600" b="1"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Types of bank</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1299" y="1296955"/>
            <a:ext cx="8892072" cy="5561045"/>
          </a:xfrm>
        </p:spPr>
        <p:txBody>
          <a:bodyPr rtlCol="0">
            <a:normAutofit fontScale="70000" lnSpcReduction="20000"/>
          </a:bodyPr>
          <a:lstStyle/>
          <a:p>
            <a:pPr>
              <a:lnSpc>
                <a:spcPct val="120000"/>
              </a:lnSpc>
              <a:buFont typeface="Wingdings" panose="05000000000000000000" pitchFamily="2" charset="2"/>
              <a:buChar char="Ø"/>
            </a:pPr>
            <a:r>
              <a:rPr lang="en-GB" sz="4600" b="1" dirty="0">
                <a:solidFill>
                  <a:schemeClr val="tx1"/>
                </a:solidFill>
                <a:latin typeface="Times New Roman" panose="02020603050405020304" pitchFamily="18" charset="0"/>
                <a:cs typeface="Times New Roman" panose="02020603050405020304" pitchFamily="18" charset="0"/>
              </a:rPr>
              <a:t>retail banks:</a:t>
            </a:r>
          </a:p>
          <a:p>
            <a:pPr lvl="1">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They specialize in providing branch banking facilities to members of the general public, but they also lend to business, albeit often on a short-term basis. E.g. Barclays, HFC, Stanbic etc.</a:t>
            </a:r>
            <a:endParaRPr lang="en-GB" sz="3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GB" sz="360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Their business is in </a:t>
            </a:r>
            <a:r>
              <a:rPr lang="en-US" sz="3600" b="1" i="1" dirty="0">
                <a:latin typeface="Times New Roman" panose="02020603050405020304" pitchFamily="18" charset="0"/>
                <a:cs typeface="Times New Roman" panose="02020603050405020304" pitchFamily="18" charset="0"/>
              </a:rPr>
              <a:t>retail deposits and loans (i.e. </a:t>
            </a:r>
            <a:r>
              <a:rPr lang="en-US" sz="3600" dirty="0">
                <a:latin typeface="Times New Roman" panose="02020603050405020304" pitchFamily="18" charset="0"/>
                <a:cs typeface="Times New Roman" panose="02020603050405020304" pitchFamily="18" charset="0"/>
              </a:rPr>
              <a:t>deposits and loans made through their branch network at published rates of interest).</a:t>
            </a:r>
          </a:p>
          <a:p>
            <a:pPr marL="457200" lvl="1" indent="0">
              <a:buNone/>
            </a:pPr>
            <a:endParaRPr lang="en-GB" sz="3600" dirty="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Ø"/>
            </a:pPr>
            <a:r>
              <a:rPr lang="en-GB" sz="4600" b="1" dirty="0">
                <a:solidFill>
                  <a:schemeClr val="tx1"/>
                </a:solidFill>
                <a:latin typeface="Times New Roman" panose="02020603050405020304" pitchFamily="18" charset="0"/>
                <a:cs typeface="Times New Roman" panose="02020603050405020304" pitchFamily="18" charset="0"/>
              </a:rPr>
              <a:t>wholesale banks</a:t>
            </a:r>
          </a:p>
          <a:p>
            <a:pPr lvl="1">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These are banks specializing in large-scale deposits and loans and dealing mainly with companies e.g. </a:t>
            </a:r>
            <a:r>
              <a:rPr lang="en-US" sz="3600" b="1" i="1" dirty="0">
                <a:latin typeface="Times New Roman" panose="02020603050405020304" pitchFamily="18" charset="0"/>
                <a:cs typeface="Times New Roman" panose="02020603050405020304" pitchFamily="18" charset="0"/>
              </a:rPr>
              <a:t>Investment Banks </a:t>
            </a:r>
            <a:r>
              <a:rPr lang="en-US" sz="3600" dirty="0">
                <a:latin typeface="Times New Roman" panose="02020603050405020304" pitchFamily="18" charset="0"/>
                <a:cs typeface="Times New Roman" panose="02020603050405020304" pitchFamily="18" charset="0"/>
              </a:rPr>
              <a:t>and</a:t>
            </a:r>
            <a:r>
              <a:rPr lang="en-US" sz="3600" b="1" dirty="0">
                <a:latin typeface="Times New Roman" panose="02020603050405020304" pitchFamily="18" charset="0"/>
                <a:cs typeface="Times New Roman" panose="02020603050405020304" pitchFamily="18" charset="0"/>
              </a:rPr>
              <a:t> </a:t>
            </a:r>
            <a:r>
              <a:rPr lang="en-US" sz="3600" b="1" i="1" dirty="0">
                <a:latin typeface="Times New Roman" panose="02020603050405020304" pitchFamily="18" charset="0"/>
                <a:cs typeface="Times New Roman" panose="02020603050405020304" pitchFamily="18" charset="0"/>
              </a:rPr>
              <a:t>finance houses</a:t>
            </a:r>
            <a:endParaRPr lang="en-GB" sz="3600" b="1" i="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They often act as ‘brokers’, arranging loans for companies from a number of different sources</a:t>
            </a:r>
            <a:endParaRPr lang="en-GB" sz="3600" dirty="0">
              <a:latin typeface="Times New Roman" panose="02020603050405020304" pitchFamily="18" charset="0"/>
              <a:cs typeface="Times New Roman" panose="02020603050405020304" pitchFamily="18" charset="0"/>
            </a:endParaRPr>
          </a:p>
          <a:p>
            <a:pPr marL="457200" indent="-457200" algn="just" eaLnBrk="1" fontAlgn="auto" hangingPunct="1">
              <a:spcAft>
                <a:spcPts val="0"/>
              </a:spcAft>
              <a:buFont typeface="Wingdings" panose="05000000000000000000" pitchFamily="2" charset="2"/>
              <a:buChar char="Ø"/>
              <a:defRPr/>
            </a:pPr>
            <a:endParaRPr lang="en-US" sz="3600" dirty="0">
              <a:solidFill>
                <a:schemeClr val="tx1"/>
              </a:solidFill>
              <a:latin typeface="Times New Roman" panose="02020603050405020304" pitchFamily="18" charset="0"/>
              <a:cs typeface="Times New Roman" panose="02020603050405020304" pitchFamily="18" charset="0"/>
            </a:endParaRPr>
          </a:p>
          <a:p>
            <a:pPr defTabSz="914400" eaLnBrk="1" fontAlgn="auto" hangingPunct="1">
              <a:spcAft>
                <a:spcPts val="0"/>
              </a:spcAft>
              <a:defRPr/>
            </a:pPr>
            <a:endParaRPr lang="en-US" sz="3000" dirty="0">
              <a:solidFill>
                <a:schemeClr val="tx1"/>
              </a:solidFill>
              <a:latin typeface="Times New Roman" panose="02020603050405020304" pitchFamily="18" charset="0"/>
              <a:cs typeface="Times New Roman" panose="02020603050405020304" pitchFamily="18" charset="0"/>
            </a:endParaRPr>
          </a:p>
          <a:p>
            <a:pPr eaLnBrk="1" fontAlgn="auto" hangingPunct="1">
              <a:spcAft>
                <a:spcPts val="0"/>
              </a:spcAft>
              <a:buFont typeface="Arial"/>
              <a:buNone/>
              <a:defRPr/>
            </a:pPr>
            <a:endParaRPr lang="en-GB" dirty="0"/>
          </a:p>
        </p:txBody>
      </p:sp>
    </p:spTree>
    <p:extLst>
      <p:ext uri="{BB962C8B-B14F-4D97-AF65-F5344CB8AC3E}">
        <p14:creationId xmlns:p14="http://schemas.microsoft.com/office/powerpoint/2010/main" val="4149513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arn(inVertical)">
                                      <p:cBhvr>
                                        <p:cTn id="25" dur="500"/>
                                        <p:tgtEl>
                                          <p:spTgt spid="3">
                                            <p:txEl>
                                              <p:pRg st="5" end="5"/>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arn(inVertical)">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2535" y="690466"/>
            <a:ext cx="8229600" cy="606489"/>
          </a:xfrm>
        </p:spPr>
        <p:txBody>
          <a:bodyPr>
            <a:noAutofit/>
          </a:bodyPr>
          <a:lstStyle/>
          <a:p>
            <a:pPr lvl="0" defTabSz="914400" eaLnBrk="1" hangingPunct="1">
              <a:defRPr/>
            </a:pPr>
            <a:r>
              <a:rPr lang="en-US" sz="3600" b="1"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The banking system</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1299" y="1390262"/>
            <a:ext cx="8892072" cy="5738326"/>
          </a:xfrm>
        </p:spPr>
        <p:txBody>
          <a:bodyPr rtlCol="0">
            <a:normAutofit/>
          </a:bodyPr>
          <a:lstStyle/>
          <a:p>
            <a:pPr algn="just" eaLnBrk="1" fontAlgn="auto" hangingPunct="1">
              <a:spcAft>
                <a:spcPts val="0"/>
              </a:spcAft>
              <a:defRPr/>
            </a:pPr>
            <a:r>
              <a:rPr lang="en-GB" altLang="en-US" dirty="0">
                <a:solidFill>
                  <a:schemeClr val="tx1"/>
                </a:solidFill>
                <a:latin typeface="Times New Roman" panose="02020603050405020304" pitchFamily="18" charset="0"/>
                <a:cs typeface="Times New Roman" panose="02020603050405020304" pitchFamily="18" charset="0"/>
              </a:rPr>
              <a:t>Examples of some </a:t>
            </a:r>
            <a:r>
              <a:rPr lang="en-GB" altLang="en-US" b="1" dirty="0">
                <a:solidFill>
                  <a:schemeClr val="tx1"/>
                </a:solidFill>
                <a:latin typeface="Times New Roman" panose="02020603050405020304" pitchFamily="18" charset="0"/>
                <a:cs typeface="Times New Roman" panose="02020603050405020304" pitchFamily="18" charset="0"/>
              </a:rPr>
              <a:t>Semi-Formal</a:t>
            </a:r>
            <a:r>
              <a:rPr lang="en-GB" altLang="en-US" dirty="0">
                <a:solidFill>
                  <a:schemeClr val="tx1"/>
                </a:solidFill>
                <a:latin typeface="Times New Roman" panose="02020603050405020304" pitchFamily="18" charset="0"/>
                <a:cs typeface="Times New Roman" panose="02020603050405020304" pitchFamily="18" charset="0"/>
              </a:rPr>
              <a:t> and/or </a:t>
            </a:r>
            <a:r>
              <a:rPr lang="en-GB" altLang="en-US" b="1" dirty="0">
                <a:solidFill>
                  <a:schemeClr val="tx1"/>
                </a:solidFill>
                <a:latin typeface="Times New Roman" panose="02020603050405020304" pitchFamily="18" charset="0"/>
                <a:cs typeface="Times New Roman" panose="02020603050405020304" pitchFamily="18" charset="0"/>
              </a:rPr>
              <a:t>Informal</a:t>
            </a:r>
            <a:r>
              <a:rPr lang="en-GB" altLang="en-US" dirty="0">
                <a:solidFill>
                  <a:schemeClr val="tx1"/>
                </a:solidFill>
                <a:latin typeface="Times New Roman" panose="02020603050405020304" pitchFamily="18" charset="0"/>
                <a:cs typeface="Times New Roman" panose="02020603050405020304" pitchFamily="18" charset="0"/>
              </a:rPr>
              <a:t> Banking Institutions in Ghana</a:t>
            </a:r>
          </a:p>
          <a:p>
            <a:pPr lvl="1" algn="just" eaLnBrk="1" fontAlgn="auto" hangingPunct="1">
              <a:spcAft>
                <a:spcPts val="0"/>
              </a:spcAft>
              <a:defRPr/>
            </a:pPr>
            <a:r>
              <a:rPr lang="en-GB" altLang="en-US" sz="3200" dirty="0">
                <a:latin typeface="Times New Roman" panose="02020603050405020304" pitchFamily="18" charset="0"/>
                <a:cs typeface="Times New Roman" panose="02020603050405020304" pitchFamily="18" charset="0"/>
              </a:rPr>
              <a:t>Credit Unions</a:t>
            </a:r>
          </a:p>
          <a:p>
            <a:pPr lvl="1" algn="just" eaLnBrk="1" fontAlgn="auto" hangingPunct="1">
              <a:spcAft>
                <a:spcPts val="0"/>
              </a:spcAft>
              <a:defRPr/>
            </a:pPr>
            <a:r>
              <a:rPr lang="en-GB" altLang="en-US" sz="3200" dirty="0">
                <a:latin typeface="Times New Roman" panose="02020603050405020304" pitchFamily="18" charset="0"/>
                <a:cs typeface="Times New Roman" panose="02020603050405020304" pitchFamily="18" charset="0"/>
              </a:rPr>
              <a:t>Savings and Loan Co-operatives</a:t>
            </a:r>
          </a:p>
          <a:p>
            <a:pPr lvl="1" algn="just" eaLnBrk="1" fontAlgn="auto" hangingPunct="1">
              <a:spcAft>
                <a:spcPts val="0"/>
              </a:spcAft>
              <a:defRPr/>
            </a:pPr>
            <a:r>
              <a:rPr lang="en-GB" altLang="en-US" sz="3200" dirty="0">
                <a:latin typeface="Times New Roman" panose="02020603050405020304" pitchFamily="18" charset="0"/>
                <a:cs typeface="Times New Roman" panose="02020603050405020304" pitchFamily="18" charset="0"/>
              </a:rPr>
              <a:t>Susu collectors</a:t>
            </a:r>
          </a:p>
          <a:p>
            <a:pPr lvl="1" algn="just" eaLnBrk="1" fontAlgn="auto" hangingPunct="1">
              <a:spcAft>
                <a:spcPts val="0"/>
              </a:spcAft>
              <a:defRPr/>
            </a:pPr>
            <a:r>
              <a:rPr lang="en-GB" altLang="en-US" sz="3200" dirty="0">
                <a:latin typeface="Times New Roman" panose="02020603050405020304" pitchFamily="18" charset="0"/>
                <a:cs typeface="Times New Roman" panose="02020603050405020304" pitchFamily="18" charset="0"/>
              </a:rPr>
              <a:t>Rotating Savings and Credit Associations</a:t>
            </a:r>
          </a:p>
          <a:p>
            <a:pPr lvl="1" algn="just" eaLnBrk="1" fontAlgn="auto" hangingPunct="1">
              <a:spcAft>
                <a:spcPts val="0"/>
              </a:spcAft>
              <a:defRPr/>
            </a:pPr>
            <a:r>
              <a:rPr lang="en-GB" altLang="en-US" sz="3200" dirty="0">
                <a:latin typeface="Times New Roman" panose="02020603050405020304" pitchFamily="18" charset="0"/>
                <a:cs typeface="Times New Roman" panose="02020603050405020304" pitchFamily="18" charset="0"/>
              </a:rPr>
              <a:t>Friends and Relatives (involved in banking activities)</a:t>
            </a:r>
          </a:p>
          <a:p>
            <a:pPr lvl="1" algn="just" eaLnBrk="1" fontAlgn="auto" hangingPunct="1">
              <a:spcAft>
                <a:spcPts val="0"/>
              </a:spcAft>
              <a:defRPr/>
            </a:pPr>
            <a:r>
              <a:rPr lang="en-GB" altLang="en-US" sz="3200" dirty="0">
                <a:latin typeface="Times New Roman" panose="02020603050405020304" pitchFamily="18" charset="0"/>
                <a:cs typeface="Times New Roman" panose="02020603050405020304" pitchFamily="18" charset="0"/>
              </a:rPr>
              <a:t>Money Lenders</a:t>
            </a:r>
          </a:p>
          <a:p>
            <a:pPr marL="457200" indent="-457200" algn="just" eaLnBrk="1" fontAlgn="auto" hangingPunct="1">
              <a:spcAft>
                <a:spcPts val="0"/>
              </a:spcAft>
              <a:buFont typeface="Wingdings" panose="05000000000000000000" pitchFamily="2" charset="2"/>
              <a:buChar char="Ø"/>
              <a:defRPr/>
            </a:pPr>
            <a:endParaRPr lang="en-US" sz="3600" dirty="0">
              <a:solidFill>
                <a:schemeClr val="tx1"/>
              </a:solidFill>
              <a:latin typeface="Times New Roman" panose="02020603050405020304" pitchFamily="18" charset="0"/>
              <a:cs typeface="Times New Roman" panose="02020603050405020304" pitchFamily="18" charset="0"/>
            </a:endParaRPr>
          </a:p>
          <a:p>
            <a:pPr defTabSz="914400" eaLnBrk="1" fontAlgn="auto" hangingPunct="1">
              <a:spcAft>
                <a:spcPts val="0"/>
              </a:spcAft>
              <a:defRPr/>
            </a:pPr>
            <a:endParaRPr lang="en-US" sz="3000" dirty="0">
              <a:solidFill>
                <a:schemeClr val="tx1"/>
              </a:solidFill>
              <a:latin typeface="Times New Roman" panose="02020603050405020304" pitchFamily="18" charset="0"/>
              <a:cs typeface="Times New Roman" panose="02020603050405020304" pitchFamily="18" charset="0"/>
            </a:endParaRPr>
          </a:p>
          <a:p>
            <a:pPr eaLnBrk="1" fontAlgn="auto" hangingPunct="1">
              <a:spcAft>
                <a:spcPts val="0"/>
              </a:spcAft>
              <a:buFont typeface="Arial"/>
              <a:buNone/>
              <a:defRPr/>
            </a:pPr>
            <a:endParaRPr lang="en-GB" dirty="0"/>
          </a:p>
        </p:txBody>
      </p:sp>
    </p:spTree>
    <p:extLst>
      <p:ext uri="{BB962C8B-B14F-4D97-AF65-F5344CB8AC3E}">
        <p14:creationId xmlns:p14="http://schemas.microsoft.com/office/powerpoint/2010/main" val="146452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arn(inVertical)">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2535" y="690466"/>
            <a:ext cx="8229600" cy="606489"/>
          </a:xfrm>
        </p:spPr>
        <p:txBody>
          <a:bodyPr>
            <a:noAutofit/>
          </a:bodyPr>
          <a:lstStyle/>
          <a:p>
            <a:pPr marL="457200" lvl="1" indent="0">
              <a:spcBef>
                <a:spcPct val="45000"/>
              </a:spcBef>
              <a:buNone/>
            </a:pPr>
            <a:r>
              <a:rPr lang="en-GB" altLang="en-US" sz="3500" b="1" dirty="0">
                <a:solidFill>
                  <a:srgbClr val="FF0000"/>
                </a:solidFill>
                <a:latin typeface="Times New Roman" panose="02020603050405020304" pitchFamily="18" charset="0"/>
                <a:cs typeface="Times New Roman" panose="02020603050405020304" pitchFamily="18" charset="0"/>
              </a:rPr>
              <a:t>Functions of the Central Bank (</a:t>
            </a:r>
            <a:r>
              <a:rPr lang="en-GB" altLang="en-US" sz="3500" b="1" dirty="0" err="1">
                <a:solidFill>
                  <a:srgbClr val="FF0000"/>
                </a:solidFill>
                <a:latin typeface="Times New Roman" panose="02020603050405020304" pitchFamily="18" charset="0"/>
                <a:cs typeface="Times New Roman" panose="02020603050405020304" pitchFamily="18" charset="0"/>
              </a:rPr>
              <a:t>Con’t</a:t>
            </a:r>
            <a:r>
              <a:rPr lang="en-GB" altLang="en-US" sz="3500" b="1" dirty="0">
                <a:solidFill>
                  <a:srgbClr val="FF0000"/>
                </a:solidFill>
                <a:latin typeface="Times New Roman" panose="02020603050405020304" pitchFamily="18" charset="0"/>
                <a:cs typeface="Times New Roman" panose="02020603050405020304" pitchFamily="18" charset="0"/>
              </a:rPr>
              <a:t>)</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1299" y="1390262"/>
            <a:ext cx="8892072" cy="5738326"/>
          </a:xfrm>
        </p:spPr>
        <p:txBody>
          <a:bodyPr rtlCol="0">
            <a:normAutofit fontScale="92500" lnSpcReduction="20000"/>
          </a:bodyPr>
          <a:lstStyle/>
          <a:p>
            <a:pPr>
              <a:spcBef>
                <a:spcPct val="45000"/>
              </a:spcBef>
              <a:buFont typeface="Wingdings" panose="05000000000000000000" pitchFamily="2" charset="2"/>
              <a:buChar char="Ø"/>
            </a:pPr>
            <a:r>
              <a:rPr lang="en-US" sz="3500" dirty="0">
                <a:solidFill>
                  <a:schemeClr val="tx1"/>
                </a:solidFill>
                <a:latin typeface="Times New Roman" panose="02020603050405020304" pitchFamily="18" charset="0"/>
                <a:cs typeface="Times New Roman" panose="02020603050405020304" pitchFamily="18" charset="0"/>
              </a:rPr>
              <a:t>A central bank is the bank at the apex of the banking system of a country.</a:t>
            </a:r>
          </a:p>
          <a:p>
            <a:pPr>
              <a:spcBef>
                <a:spcPct val="45000"/>
              </a:spcBef>
              <a:buFont typeface="Wingdings" panose="05000000000000000000" pitchFamily="2" charset="2"/>
              <a:buChar char="Ø"/>
            </a:pPr>
            <a:r>
              <a:rPr lang="en-US" sz="3500" dirty="0">
                <a:solidFill>
                  <a:schemeClr val="tx1"/>
                </a:solidFill>
                <a:latin typeface="Times New Roman" panose="02020603050405020304" pitchFamily="18" charset="0"/>
                <a:cs typeface="Times New Roman" panose="02020603050405020304" pitchFamily="18" charset="0"/>
              </a:rPr>
              <a:t>It is an institution designed to oversee or supervise the banking system and regulate the quantity of money in the economy</a:t>
            </a:r>
            <a:endParaRPr lang="en-GB" sz="3500" dirty="0">
              <a:latin typeface="Times New Roman" panose="02020603050405020304" pitchFamily="18" charset="0"/>
              <a:cs typeface="Times New Roman" panose="02020603050405020304" pitchFamily="18" charset="0"/>
            </a:endParaRPr>
          </a:p>
          <a:p>
            <a:pPr marL="457200" lvl="1" indent="0">
              <a:spcBef>
                <a:spcPct val="45000"/>
              </a:spcBef>
              <a:buNone/>
            </a:pPr>
            <a:r>
              <a:rPr lang="en-GB" altLang="en-US" sz="3500" b="1" dirty="0">
                <a:solidFill>
                  <a:srgbClr val="FF0000"/>
                </a:solidFill>
                <a:latin typeface="Times New Roman" panose="02020603050405020304" pitchFamily="18" charset="0"/>
                <a:cs typeface="Times New Roman" panose="02020603050405020304" pitchFamily="18" charset="0"/>
              </a:rPr>
              <a:t>Functions of the Central Bank</a:t>
            </a:r>
          </a:p>
          <a:p>
            <a:pPr>
              <a:spcBef>
                <a:spcPct val="45000"/>
              </a:spcBef>
              <a:buFont typeface="Wingdings" panose="05000000000000000000" pitchFamily="2" charset="2"/>
              <a:buChar char="Ø"/>
            </a:pPr>
            <a:r>
              <a:rPr lang="en-GB" sz="3500" dirty="0">
                <a:solidFill>
                  <a:schemeClr val="tx1"/>
                </a:solidFill>
                <a:latin typeface="Times New Roman" panose="02020603050405020304" pitchFamily="18" charset="0"/>
                <a:cs typeface="Times New Roman" panose="02020603050405020304" pitchFamily="18" charset="0"/>
              </a:rPr>
              <a:t>It issues notes</a:t>
            </a:r>
          </a:p>
          <a:p>
            <a:pPr marL="571500" indent="-571500">
              <a:spcBef>
                <a:spcPct val="45000"/>
              </a:spcBef>
              <a:buFont typeface="Wingdings" panose="05000000000000000000" pitchFamily="2" charset="2"/>
              <a:buChar char="Ø"/>
            </a:pPr>
            <a:r>
              <a:rPr lang="en-GB" sz="3500" dirty="0">
                <a:solidFill>
                  <a:schemeClr val="tx1"/>
                </a:solidFill>
                <a:latin typeface="Times New Roman" panose="02020603050405020304" pitchFamily="18" charset="0"/>
                <a:cs typeface="Times New Roman" panose="02020603050405020304" pitchFamily="18" charset="0"/>
              </a:rPr>
              <a:t>It acts as a bank to the gov’t and commercial banks </a:t>
            </a:r>
          </a:p>
          <a:p>
            <a:pPr marL="571500" indent="-571500">
              <a:spcBef>
                <a:spcPct val="45000"/>
              </a:spcBef>
              <a:buFont typeface="Wingdings" panose="05000000000000000000" pitchFamily="2" charset="2"/>
              <a:buChar char="Ø"/>
            </a:pPr>
            <a:r>
              <a:rPr lang="en-GB" sz="3500" dirty="0">
                <a:solidFill>
                  <a:schemeClr val="tx1"/>
                </a:solidFill>
                <a:latin typeface="Times New Roman" panose="02020603050405020304" pitchFamily="18" charset="0"/>
                <a:cs typeface="Times New Roman" panose="02020603050405020304" pitchFamily="18" charset="0"/>
              </a:rPr>
              <a:t>It manages the government’s borrowing </a:t>
            </a:r>
          </a:p>
          <a:p>
            <a:pPr lvl="1">
              <a:spcBef>
                <a:spcPct val="45000"/>
              </a:spcBef>
            </a:pPr>
            <a:r>
              <a:rPr lang="en-GB" sz="3500" dirty="0">
                <a:latin typeface="Times New Roman" panose="02020603050405020304" pitchFamily="18" charset="0"/>
                <a:cs typeface="Times New Roman" panose="02020603050405020304" pitchFamily="18" charset="0"/>
              </a:rPr>
              <a:t>(i.e. national debt)</a:t>
            </a:r>
          </a:p>
          <a:p>
            <a:pPr defTabSz="914400" eaLnBrk="1" fontAlgn="auto" hangingPunct="1">
              <a:spcAft>
                <a:spcPts val="0"/>
              </a:spcAft>
              <a:defRPr/>
            </a:pPr>
            <a:endParaRPr lang="en-US" sz="3500" dirty="0">
              <a:solidFill>
                <a:schemeClr val="tx1"/>
              </a:solidFill>
              <a:latin typeface="Times New Roman" panose="02020603050405020304" pitchFamily="18" charset="0"/>
              <a:cs typeface="Times New Roman" panose="02020603050405020304" pitchFamily="18" charset="0"/>
            </a:endParaRPr>
          </a:p>
          <a:p>
            <a:pPr eaLnBrk="1" fontAlgn="auto" hangingPunct="1">
              <a:spcAft>
                <a:spcPts val="0"/>
              </a:spcAft>
              <a:buFont typeface="Arial"/>
              <a:buNone/>
              <a:defRPr/>
            </a:pPr>
            <a:endParaRPr lang="en-GB" dirty="0"/>
          </a:p>
        </p:txBody>
      </p:sp>
    </p:spTree>
    <p:extLst>
      <p:ext uri="{BB962C8B-B14F-4D97-AF65-F5344CB8AC3E}">
        <p14:creationId xmlns:p14="http://schemas.microsoft.com/office/powerpoint/2010/main" val="314874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arn(inVertic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arn(inVertical)">
                                      <p:cBhvr>
                                        <p:cTn id="30" dur="500"/>
                                        <p:tgtEl>
                                          <p:spTgt spid="3">
                                            <p:txEl>
                                              <p:pRg st="5" end="5"/>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arn(inVertical)">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2535" y="690466"/>
            <a:ext cx="8229600" cy="606489"/>
          </a:xfrm>
        </p:spPr>
        <p:txBody>
          <a:bodyPr>
            <a:noAutofit/>
          </a:bodyPr>
          <a:lstStyle/>
          <a:p>
            <a:pPr lvl="0" defTabSz="914400" eaLnBrk="1" hangingPunct="1">
              <a:defRPr/>
            </a:pPr>
            <a:r>
              <a:rPr lang="en-US" sz="3600" b="1"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The Central Bank</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1299" y="1390262"/>
            <a:ext cx="8892072" cy="5738326"/>
          </a:xfrm>
        </p:spPr>
        <p:txBody>
          <a:bodyPr rtlCol="0">
            <a:normAutofit/>
          </a:bodyPr>
          <a:lstStyle/>
          <a:p>
            <a:pPr>
              <a:spcBef>
                <a:spcPct val="45000"/>
              </a:spcBef>
              <a:buFont typeface="Wingdings" panose="05000000000000000000" pitchFamily="2" charset="2"/>
              <a:buChar char="Ø"/>
            </a:pPr>
            <a:r>
              <a:rPr lang="en-GB" sz="3600" dirty="0">
                <a:solidFill>
                  <a:schemeClr val="tx1"/>
                </a:solidFill>
                <a:latin typeface="Times New Roman" panose="02020603050405020304" pitchFamily="18" charset="0"/>
                <a:cs typeface="Times New Roman" panose="02020603050405020304" pitchFamily="18" charset="0"/>
              </a:rPr>
              <a:t>It provides adequate liquidity to banks (lender of last resort)</a:t>
            </a:r>
          </a:p>
          <a:p>
            <a:pPr>
              <a:spcBef>
                <a:spcPct val="45000"/>
              </a:spcBef>
              <a:buFont typeface="Wingdings" panose="05000000000000000000" pitchFamily="2" charset="2"/>
              <a:buChar char="Ø"/>
            </a:pPr>
            <a:r>
              <a:rPr lang="en-GB" sz="3600" dirty="0">
                <a:solidFill>
                  <a:schemeClr val="tx1"/>
                </a:solidFill>
                <a:latin typeface="Times New Roman" panose="02020603050405020304" pitchFamily="18" charset="0"/>
                <a:cs typeface="Times New Roman" panose="02020603050405020304" pitchFamily="18" charset="0"/>
              </a:rPr>
              <a:t>oversees the activities of banks and other financial institutions</a:t>
            </a:r>
          </a:p>
          <a:p>
            <a:pPr>
              <a:spcBef>
                <a:spcPct val="45000"/>
              </a:spcBef>
              <a:buFont typeface="Wingdings" panose="05000000000000000000" pitchFamily="2" charset="2"/>
              <a:buChar char="Ø"/>
            </a:pPr>
            <a:r>
              <a:rPr lang="en-GB" sz="3600" dirty="0">
                <a:solidFill>
                  <a:schemeClr val="tx1"/>
                </a:solidFill>
                <a:latin typeface="Times New Roman" panose="02020603050405020304" pitchFamily="18" charset="0"/>
                <a:cs typeface="Times New Roman" panose="02020603050405020304" pitchFamily="18" charset="0"/>
              </a:rPr>
              <a:t>operates monetary policy</a:t>
            </a:r>
          </a:p>
          <a:p>
            <a:pPr>
              <a:spcBef>
                <a:spcPct val="45000"/>
              </a:spcBef>
              <a:buFont typeface="Wingdings" panose="05000000000000000000" pitchFamily="2" charset="2"/>
              <a:buChar char="Ø"/>
            </a:pPr>
            <a:r>
              <a:rPr lang="en-GB" sz="3600" dirty="0">
                <a:solidFill>
                  <a:schemeClr val="tx1"/>
                </a:solidFill>
                <a:latin typeface="Times New Roman" panose="02020603050405020304" pitchFamily="18" charset="0"/>
                <a:cs typeface="Times New Roman" panose="02020603050405020304" pitchFamily="18" charset="0"/>
              </a:rPr>
              <a:t>operates exchange rate policy and manages reserves</a:t>
            </a:r>
          </a:p>
        </p:txBody>
      </p:sp>
    </p:spTree>
    <p:extLst>
      <p:ext uri="{BB962C8B-B14F-4D97-AF65-F5344CB8AC3E}">
        <p14:creationId xmlns:p14="http://schemas.microsoft.com/office/powerpoint/2010/main" val="1991909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2535" y="690466"/>
            <a:ext cx="8229600" cy="606489"/>
          </a:xfrm>
        </p:spPr>
        <p:txBody>
          <a:bodyPr>
            <a:noAutofit/>
          </a:bodyPr>
          <a:lstStyle/>
          <a:p>
            <a:pPr lvl="0" defTabSz="914400" eaLnBrk="1" hangingPunct="1">
              <a:defRPr/>
            </a:pPr>
            <a:r>
              <a:rPr lang="en-US" sz="3600" b="1"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Deposit taking and Lending</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1299" y="1390262"/>
            <a:ext cx="8892072" cy="5738326"/>
          </a:xfrm>
        </p:spPr>
        <p:txBody>
          <a:bodyPr rtlCol="0">
            <a:normAutofit/>
          </a:bodyPr>
          <a:lstStyle/>
          <a:p>
            <a:pPr marL="1828800" lvl="4" indent="0" eaLnBrk="1" hangingPunct="1">
              <a:buNone/>
            </a:pPr>
            <a:r>
              <a:rPr lang="en-GB" altLang="en-US" sz="4300" b="1" dirty="0">
                <a:solidFill>
                  <a:srgbClr val="00B0F0"/>
                </a:solidFill>
                <a:latin typeface="Times New Roman" panose="02020603050405020304" pitchFamily="18" charset="0"/>
                <a:cs typeface="Times New Roman" panose="02020603050405020304" pitchFamily="18" charset="0"/>
              </a:rPr>
              <a:t>Liabilities and Assets</a:t>
            </a:r>
          </a:p>
          <a:p>
            <a:pPr eaLnBrk="1" hangingPunct="1">
              <a:buFont typeface="Wingdings" panose="05000000000000000000" pitchFamily="2" charset="2"/>
              <a:buChar char="Ø"/>
            </a:pPr>
            <a:r>
              <a:rPr lang="en-GB" altLang="en-US" sz="3300" b="1" dirty="0">
                <a:solidFill>
                  <a:srgbClr val="FF0000"/>
                </a:solidFill>
                <a:latin typeface="Times New Roman" panose="02020603050405020304" pitchFamily="18" charset="0"/>
                <a:cs typeface="Times New Roman" panose="02020603050405020304" pitchFamily="18" charset="0"/>
              </a:rPr>
              <a:t>Liabilities</a:t>
            </a:r>
          </a:p>
          <a:p>
            <a:pPr lvl="1" eaLnBrk="1" hangingPunct="1">
              <a:buFont typeface="Wingdings" panose="05000000000000000000" pitchFamily="2" charset="2"/>
              <a:buChar char="v"/>
            </a:pPr>
            <a:r>
              <a:rPr lang="en-GB" altLang="en-US" sz="3300" dirty="0">
                <a:latin typeface="Times New Roman" panose="02020603050405020304" pitchFamily="18" charset="0"/>
                <a:cs typeface="Times New Roman" panose="02020603050405020304" pitchFamily="18" charset="0"/>
              </a:rPr>
              <a:t>demand deposits (withdrawn immediately without notice or penalty)</a:t>
            </a:r>
          </a:p>
          <a:p>
            <a:pPr lvl="1" eaLnBrk="1" hangingPunct="1">
              <a:buFont typeface="Wingdings" panose="05000000000000000000" pitchFamily="2" charset="2"/>
              <a:buChar char="v"/>
            </a:pPr>
            <a:r>
              <a:rPr lang="en-GB" altLang="en-US" sz="3300" dirty="0">
                <a:latin typeface="Times New Roman" panose="02020603050405020304" pitchFamily="18" charset="0"/>
                <a:cs typeface="Times New Roman" panose="02020603050405020304" pitchFamily="18" charset="0"/>
              </a:rPr>
              <a:t>time deposits</a:t>
            </a:r>
          </a:p>
          <a:p>
            <a:pPr lvl="1" eaLnBrk="1" hangingPunct="1">
              <a:buFont typeface="Wingdings" panose="05000000000000000000" pitchFamily="2" charset="2"/>
              <a:buChar char="v"/>
            </a:pPr>
            <a:r>
              <a:rPr lang="en-GB" altLang="en-US" sz="3300" dirty="0">
                <a:latin typeface="Times New Roman" panose="02020603050405020304" pitchFamily="18" charset="0"/>
                <a:cs typeface="Times New Roman" panose="02020603050405020304" pitchFamily="18" charset="0"/>
              </a:rPr>
              <a:t>certificates of deposit</a:t>
            </a:r>
          </a:p>
          <a:p>
            <a:pPr lvl="1" eaLnBrk="1" hangingPunct="1">
              <a:buFont typeface="Wingdings" panose="05000000000000000000" pitchFamily="2" charset="2"/>
              <a:buChar char="v"/>
            </a:pPr>
            <a:r>
              <a:rPr lang="en-GB" altLang="en-US" sz="3300" dirty="0">
                <a:latin typeface="Times New Roman" panose="02020603050405020304" pitchFamily="18" charset="0"/>
                <a:cs typeface="Times New Roman" panose="02020603050405020304" pitchFamily="18" charset="0"/>
              </a:rPr>
              <a:t>sale and repurchase agreements</a:t>
            </a:r>
          </a:p>
          <a:p>
            <a:pPr>
              <a:spcBef>
                <a:spcPct val="45000"/>
              </a:spcBef>
              <a:buFont typeface="Wingdings" panose="05000000000000000000" pitchFamily="2" charset="2"/>
              <a:buChar char="Ø"/>
            </a:pPr>
            <a:endParaRPr lang="en-GB"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276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2535" y="690466"/>
            <a:ext cx="8229600" cy="606489"/>
          </a:xfrm>
        </p:spPr>
        <p:txBody>
          <a:bodyPr>
            <a:noAutofit/>
          </a:bodyPr>
          <a:lstStyle/>
          <a:p>
            <a:pPr lvl="0" defTabSz="914400" eaLnBrk="1" hangingPunct="1">
              <a:defRPr/>
            </a:pPr>
            <a:r>
              <a:rPr lang="en-US" sz="3600" b="1"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Deposit taking and Lending</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1299" y="1390262"/>
            <a:ext cx="8892072" cy="5738326"/>
          </a:xfrm>
        </p:spPr>
        <p:txBody>
          <a:bodyPr rtlCol="0">
            <a:normAutofit/>
          </a:bodyPr>
          <a:lstStyle/>
          <a:p>
            <a:pPr lvl="1" eaLnBrk="1" hangingPunct="1"/>
            <a:r>
              <a:rPr lang="en-GB" altLang="en-US" sz="3500" dirty="0">
                <a:solidFill>
                  <a:srgbClr val="FF0000"/>
                </a:solidFill>
                <a:latin typeface="Times New Roman" panose="02020603050405020304" pitchFamily="18" charset="0"/>
                <a:cs typeface="Times New Roman" panose="02020603050405020304" pitchFamily="18" charset="0"/>
              </a:rPr>
              <a:t>Assets</a:t>
            </a:r>
          </a:p>
          <a:p>
            <a:pPr eaLnBrk="1" hangingPunct="1">
              <a:buFont typeface="Wingdings" panose="05000000000000000000" pitchFamily="2" charset="2"/>
              <a:buChar char="Ø"/>
            </a:pPr>
            <a:r>
              <a:rPr lang="en-GB" altLang="en-US" sz="3600" dirty="0">
                <a:solidFill>
                  <a:schemeClr val="tx1"/>
                </a:solidFill>
                <a:latin typeface="Times New Roman" panose="02020603050405020304" pitchFamily="18" charset="0"/>
                <a:cs typeface="Times New Roman" panose="02020603050405020304" pitchFamily="18" charset="0"/>
              </a:rPr>
              <a:t>cash and balances in the central bank</a:t>
            </a:r>
          </a:p>
          <a:p>
            <a:pPr eaLnBrk="1" hangingPunct="1">
              <a:buFont typeface="Wingdings" panose="05000000000000000000" pitchFamily="2" charset="2"/>
              <a:buChar char="Ø"/>
            </a:pPr>
            <a:endParaRPr lang="en-GB" altLang="en-US" sz="3600" dirty="0">
              <a:solidFill>
                <a:schemeClr val="tx1"/>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en-GB" altLang="en-US" sz="3600" dirty="0">
                <a:solidFill>
                  <a:schemeClr val="tx1"/>
                </a:solidFill>
                <a:latin typeface="Times New Roman" panose="02020603050405020304" pitchFamily="18" charset="0"/>
                <a:cs typeface="Times New Roman" panose="02020603050405020304" pitchFamily="18" charset="0"/>
              </a:rPr>
              <a:t>short-term loans (market loans, bill of exchange)</a:t>
            </a:r>
          </a:p>
          <a:p>
            <a:pPr eaLnBrk="1" hangingPunct="1"/>
            <a:endParaRPr lang="en-GB" altLang="en-US" sz="3600" dirty="0">
              <a:solidFill>
                <a:schemeClr val="tx1"/>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en-GB" altLang="en-US" sz="3600" dirty="0">
                <a:solidFill>
                  <a:schemeClr val="tx1"/>
                </a:solidFill>
                <a:latin typeface="Times New Roman" panose="02020603050405020304" pitchFamily="18" charset="0"/>
                <a:cs typeface="Times New Roman" panose="02020603050405020304" pitchFamily="18" charset="0"/>
              </a:rPr>
              <a:t>longer-term loans</a:t>
            </a:r>
          </a:p>
          <a:p>
            <a:pPr>
              <a:spcBef>
                <a:spcPct val="45000"/>
              </a:spcBef>
              <a:buFont typeface="Wingdings" panose="05000000000000000000" pitchFamily="2" charset="2"/>
              <a:buChar char="Ø"/>
            </a:pPr>
            <a:endParaRPr lang="en-GB"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505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Rectangle 15"/>
          <p:cNvSpPr>
            <a:spLocks noChangeArrowheads="1"/>
          </p:cNvSpPr>
          <p:nvPr/>
        </p:nvSpPr>
        <p:spPr bwMode="white">
          <a:xfrm>
            <a:off x="0" y="0"/>
            <a:ext cx="9144000" cy="1524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2" name="Slide Number Placeholder 5"/>
          <p:cNvSpPr>
            <a:spLocks/>
          </p:cNvSpPr>
          <p:nvPr/>
        </p:nvSpPr>
        <p:spPr bwMode="auto">
          <a:xfrm>
            <a:off x="4362450" y="1027113"/>
            <a:ext cx="457200" cy="441325"/>
          </a:xfrm>
          <a:prstGeom prst="rect">
            <a:avLst/>
          </a:prstGeom>
          <a:noFill/>
          <a:ln w="9525">
            <a:noFill/>
            <a:miter lim="800000"/>
            <a:headEnd/>
            <a:tailEnd/>
          </a:ln>
        </p:spPr>
        <p:txBody>
          <a:bodyPr lIns="45720" rIns="4572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7B9899"/>
              </a:solidFill>
              <a:effectLst/>
              <a:uLnTx/>
              <a:uFillTx/>
              <a:latin typeface="Times New Roman" pitchFamily="18" charset="0"/>
              <a:ea typeface="+mn-ea"/>
              <a:cs typeface="+mn-cs"/>
            </a:endParaRPr>
          </a:p>
        </p:txBody>
      </p:sp>
      <p:sp>
        <p:nvSpPr>
          <p:cNvPr id="10" name="Straight Connector 9"/>
          <p:cNvSpPr>
            <a:spLocks noChangeShapeType="1"/>
          </p:cNvSpPr>
          <p:nvPr/>
        </p:nvSpPr>
        <p:spPr bwMode="auto">
          <a:xfrm>
            <a:off x="152400" y="1533525"/>
            <a:ext cx="8832850" cy="0"/>
          </a:xfrm>
          <a:prstGeom prst="line">
            <a:avLst/>
          </a:prstGeom>
          <a:noFill/>
          <a:ln w="12700" algn="ctr">
            <a:solidFill>
              <a:srgbClr val="7B9899"/>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302540" name="TPQuestion"/>
          <p:cNvSpPr>
            <a:spLocks noGrp="1"/>
          </p:cNvSpPr>
          <p:nvPr>
            <p:ph type="title"/>
          </p:nvPr>
        </p:nvSpPr>
        <p:spPr>
          <a:xfrm>
            <a:off x="314325" y="227013"/>
            <a:ext cx="8534400" cy="1290637"/>
          </a:xfrm>
        </p:spPr>
        <p:txBody>
          <a:bodyPr anchor="ctr"/>
          <a:lstStyle/>
          <a:p>
            <a:pPr>
              <a:lnSpc>
                <a:spcPct val="105000"/>
              </a:lnSpc>
            </a:pPr>
            <a:r>
              <a:rPr lang="en-US" sz="3200" noProof="1">
                <a:cs typeface="Times New Roman" pitchFamily="18" charset="0"/>
              </a:rPr>
              <a:t>Which of the following</a:t>
            </a:r>
            <a:r>
              <a:rPr lang="en-GB" sz="3200" dirty="0">
                <a:cs typeface="Times New Roman" pitchFamily="18" charset="0"/>
              </a:rPr>
              <a:t> would be</a:t>
            </a:r>
            <a:br>
              <a:rPr lang="en-GB" sz="3200" dirty="0">
                <a:cs typeface="Times New Roman" pitchFamily="18" charset="0"/>
              </a:rPr>
            </a:br>
            <a:r>
              <a:rPr lang="en-GB" sz="3200" dirty="0">
                <a:cs typeface="Times New Roman" pitchFamily="18" charset="0"/>
              </a:rPr>
              <a:t>classified as a liability of a bank?</a:t>
            </a:r>
          </a:p>
        </p:txBody>
      </p:sp>
      <p:sp>
        <p:nvSpPr>
          <p:cNvPr id="1302541" name="Text Box 13"/>
          <p:cNvSpPr txBox="1">
            <a:spLocks noChangeArrowheads="1"/>
          </p:cNvSpPr>
          <p:nvPr/>
        </p:nvSpPr>
        <p:spPr bwMode="auto">
          <a:xfrm>
            <a:off x="1093788" y="295275"/>
            <a:ext cx="538162" cy="609600"/>
          </a:xfrm>
          <a:prstGeom prst="rect">
            <a:avLst/>
          </a:prstGeom>
          <a:noFill/>
          <a:ln w="9525">
            <a:noFill/>
            <a:miter lim="800000"/>
            <a:headEnd/>
            <a:tailEnd/>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3400" b="1" i="0" u="none" strike="noStrike" kern="1200" cap="none" spc="0" normalizeH="0" baseline="0" noProof="0" dirty="0">
                <a:ln>
                  <a:noFill/>
                </a:ln>
                <a:solidFill>
                  <a:srgbClr val="AF4701"/>
                </a:solidFill>
                <a:effectLst/>
                <a:uLnTx/>
                <a:uFillTx/>
                <a:latin typeface="Georgia" pitchFamily="18" charset="0"/>
                <a:ea typeface="+mn-ea"/>
                <a:cs typeface="+mn-cs"/>
              </a:rPr>
              <a:t>Q</a:t>
            </a:r>
          </a:p>
        </p:txBody>
      </p:sp>
      <p:graphicFrame>
        <p:nvGraphicFramePr>
          <p:cNvPr id="1302543" name="TPChart"/>
          <p:cNvGraphicFramePr>
            <a:graphicFrameLocks noChangeAspect="1"/>
          </p:cNvGraphicFramePr>
          <p:nvPr/>
        </p:nvGraphicFramePr>
        <p:xfrm>
          <a:off x="4981575" y="1876425"/>
          <a:ext cx="4116388" cy="4630738"/>
        </p:xfrm>
        <a:graphic>
          <a:graphicData uri="http://schemas.openxmlformats.org/presentationml/2006/ole">
            <mc:AlternateContent xmlns:mc="http://schemas.openxmlformats.org/markup-compatibility/2006">
              <mc:Choice xmlns:v="urn:schemas-microsoft-com:vml" Requires="v">
                <p:oleObj name="Chart" r:id="rId5" imgW="5715000" imgH="6429642" progId="MSGraph.Chart.8">
                  <p:embed followColorScheme="full"/>
                </p:oleObj>
              </mc:Choice>
              <mc:Fallback>
                <p:oleObj name="Chart" r:id="rId5" imgW="5715000" imgH="6429642" progId="MSGraph.Chart.8">
                  <p:embed followColorScheme="full"/>
                  <p:pic>
                    <p:nvPicPr>
                      <p:cNvPr id="1302543" name="TPChart"/>
                      <p:cNvPicPr>
                        <a:picLocks noChangeAspect="1" noChangeArrowheads="1"/>
                      </p:cNvPicPr>
                      <p:nvPr/>
                    </p:nvPicPr>
                    <p:blipFill>
                      <a:blip r:embed="rId6"/>
                      <a:srcRect/>
                      <a:stretch>
                        <a:fillRect/>
                      </a:stretch>
                    </p:blipFill>
                    <p:spPr bwMode="auto">
                      <a:xfrm>
                        <a:off x="4981575" y="1876425"/>
                        <a:ext cx="4116388" cy="463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02530" name="TPAnswers"/>
          <p:cNvSpPr>
            <a:spLocks noGrp="1"/>
          </p:cNvSpPr>
          <p:nvPr>
            <p:ph type="body" idx="1"/>
            <p:custDataLst>
              <p:tags r:id="rId2"/>
            </p:custDataLst>
          </p:nvPr>
        </p:nvSpPr>
        <p:spPr>
          <a:xfrm>
            <a:off x="182563" y="1778000"/>
            <a:ext cx="4619625" cy="4635500"/>
          </a:xfrm>
        </p:spPr>
        <p:txBody>
          <a:bodyPr/>
          <a:lstStyle/>
          <a:p>
            <a:pPr marL="571500" indent="-571500">
              <a:lnSpc>
                <a:spcPct val="110000"/>
              </a:lnSpc>
              <a:spcBef>
                <a:spcPct val="100000"/>
              </a:spcBef>
              <a:buClr>
                <a:srgbClr val="AF4600"/>
              </a:buClr>
              <a:buSzPct val="105000"/>
              <a:buFontTx/>
              <a:buAutoNum type="alphaUcPeriod"/>
            </a:pPr>
            <a:r>
              <a:rPr lang="en-US" sz="2700" dirty="0">
                <a:cs typeface="Times New Roman" pitchFamily="18" charset="0"/>
              </a:rPr>
              <a:t>Holdings of ‘toxic’ debt</a:t>
            </a:r>
            <a:r>
              <a:rPr lang="en-GB" sz="2700" dirty="0">
                <a:cs typeface="Times New Roman" pitchFamily="18" charset="0"/>
              </a:rPr>
              <a:t> </a:t>
            </a:r>
            <a:endParaRPr lang="en-GB" sz="2700" dirty="0"/>
          </a:p>
          <a:p>
            <a:pPr marL="571500" indent="-571500">
              <a:lnSpc>
                <a:spcPct val="110000"/>
              </a:lnSpc>
              <a:spcBef>
                <a:spcPct val="100000"/>
              </a:spcBef>
              <a:buClr>
                <a:srgbClr val="AF4600"/>
              </a:buClr>
              <a:buSzPct val="105000"/>
              <a:buFontTx/>
              <a:buAutoNum type="alphaUcPeriod"/>
            </a:pPr>
            <a:r>
              <a:rPr lang="en-US" sz="2700" dirty="0">
                <a:cs typeface="Times New Roman" pitchFamily="18" charset="0"/>
              </a:rPr>
              <a:t>Current account deposits</a:t>
            </a:r>
            <a:endParaRPr lang="en-GB" sz="2700" dirty="0"/>
          </a:p>
          <a:p>
            <a:pPr marL="571500" indent="-571500">
              <a:lnSpc>
                <a:spcPct val="110000"/>
              </a:lnSpc>
              <a:spcBef>
                <a:spcPct val="100000"/>
              </a:spcBef>
              <a:buClr>
                <a:srgbClr val="AF4600"/>
              </a:buClr>
              <a:buSzPct val="105000"/>
              <a:buFontTx/>
              <a:buAutoNum type="alphaUcPeriod"/>
            </a:pPr>
            <a:r>
              <a:rPr lang="en-US" sz="2700" dirty="0">
                <a:cs typeface="Times New Roman" pitchFamily="18" charset="0"/>
              </a:rPr>
              <a:t>Reserves in the central bank</a:t>
            </a:r>
            <a:endParaRPr lang="en-GB" sz="2700" dirty="0"/>
          </a:p>
          <a:p>
            <a:pPr marL="571500" indent="-571500">
              <a:lnSpc>
                <a:spcPct val="110000"/>
              </a:lnSpc>
              <a:spcBef>
                <a:spcPct val="100000"/>
              </a:spcBef>
              <a:buClr>
                <a:srgbClr val="AF4600"/>
              </a:buClr>
              <a:buSzPct val="105000"/>
              <a:buFontTx/>
              <a:buAutoNum type="alphaUcPeriod"/>
            </a:pPr>
            <a:r>
              <a:rPr lang="en-US" sz="2700" dirty="0">
                <a:cs typeface="Times New Roman" pitchFamily="18" charset="0"/>
              </a:rPr>
              <a:t>Loans to other banks</a:t>
            </a:r>
          </a:p>
          <a:p>
            <a:pPr marL="571500" indent="-571500">
              <a:lnSpc>
                <a:spcPct val="110000"/>
              </a:lnSpc>
              <a:spcBef>
                <a:spcPct val="100000"/>
              </a:spcBef>
              <a:buClr>
                <a:srgbClr val="AF4600"/>
              </a:buClr>
              <a:buSzPct val="105000"/>
              <a:buFontTx/>
              <a:buAutoNum type="alphaUcPeriod"/>
            </a:pPr>
            <a:r>
              <a:rPr lang="en-US" sz="2700" dirty="0">
                <a:cs typeface="Times New Roman" pitchFamily="18" charset="0"/>
              </a:rPr>
              <a:t>Customers’ overdrafts</a:t>
            </a:r>
            <a:endParaRPr lang="en-GB" sz="2700" dirty="0">
              <a:cs typeface="Times New Roman" pitchFamily="18" charset="0"/>
            </a:endParaRPr>
          </a:p>
        </p:txBody>
      </p:sp>
    </p:spTree>
    <p:custDataLst>
      <p:tags r:id="rId1"/>
    </p:custDataLst>
  </p:cSld>
  <p:clrMapOvr>
    <a:masterClrMapping/>
  </p:clrMapOvr>
  <p:transition spd="slow">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25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1302543"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Rectangle 15"/>
          <p:cNvSpPr>
            <a:spLocks noChangeArrowheads="1"/>
          </p:cNvSpPr>
          <p:nvPr/>
        </p:nvSpPr>
        <p:spPr bwMode="white">
          <a:xfrm>
            <a:off x="0" y="0"/>
            <a:ext cx="9144000" cy="9271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2" name="Slide Number Placeholder 5"/>
          <p:cNvSpPr>
            <a:spLocks/>
          </p:cNvSpPr>
          <p:nvPr/>
        </p:nvSpPr>
        <p:spPr bwMode="auto">
          <a:xfrm>
            <a:off x="4362450" y="1027113"/>
            <a:ext cx="457200" cy="441325"/>
          </a:xfrm>
          <a:prstGeom prst="rect">
            <a:avLst/>
          </a:prstGeom>
          <a:noFill/>
          <a:ln w="9525">
            <a:noFill/>
            <a:miter lim="800000"/>
            <a:headEnd/>
            <a:tailEnd/>
          </a:ln>
        </p:spPr>
        <p:txBody>
          <a:bodyPr lIns="45720" rIns="4572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7B9899"/>
              </a:solidFill>
              <a:effectLst/>
              <a:uLnTx/>
              <a:uFillTx/>
              <a:latin typeface="Times New Roman" pitchFamily="18" charset="0"/>
              <a:ea typeface="+mn-ea"/>
              <a:cs typeface="+mn-cs"/>
            </a:endParaRPr>
          </a:p>
        </p:txBody>
      </p:sp>
      <p:sp>
        <p:nvSpPr>
          <p:cNvPr id="10" name="Straight Connector 9"/>
          <p:cNvSpPr>
            <a:spLocks noChangeShapeType="1"/>
          </p:cNvSpPr>
          <p:nvPr/>
        </p:nvSpPr>
        <p:spPr bwMode="auto">
          <a:xfrm>
            <a:off x="152400" y="923925"/>
            <a:ext cx="8832850" cy="0"/>
          </a:xfrm>
          <a:prstGeom prst="line">
            <a:avLst/>
          </a:prstGeom>
          <a:noFill/>
          <a:ln w="12700" algn="ctr">
            <a:solidFill>
              <a:srgbClr val="7B9899"/>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316876" name="TPQuestion"/>
          <p:cNvSpPr>
            <a:spLocks noGrp="1"/>
          </p:cNvSpPr>
          <p:nvPr>
            <p:ph type="title"/>
          </p:nvPr>
        </p:nvSpPr>
        <p:spPr>
          <a:xfrm>
            <a:off x="457200" y="274638"/>
            <a:ext cx="8534400" cy="631825"/>
          </a:xfrm>
        </p:spPr>
        <p:txBody>
          <a:bodyPr anchor="ctr"/>
          <a:lstStyle/>
          <a:p>
            <a:pPr>
              <a:lnSpc>
                <a:spcPct val="105000"/>
              </a:lnSpc>
            </a:pPr>
            <a:r>
              <a:rPr lang="en-US" sz="2900" noProof="1">
                <a:cs typeface="Times New Roman" pitchFamily="18" charset="0"/>
              </a:rPr>
              <a:t>Which of the following</a:t>
            </a:r>
            <a:r>
              <a:rPr lang="en-GB" sz="2900" dirty="0">
                <a:cs typeface="Times New Roman" pitchFamily="18" charset="0"/>
              </a:rPr>
              <a:t> </a:t>
            </a:r>
            <a:r>
              <a:rPr lang="en-GB" sz="2900" noProof="1">
                <a:cs typeface="Times New Roman" pitchFamily="18" charset="0"/>
              </a:rPr>
              <a:t>de</a:t>
            </a:r>
            <a:r>
              <a:rPr lang="en-GB" sz="2900" dirty="0">
                <a:cs typeface="Times New Roman" pitchFamily="18" charset="0"/>
              </a:rPr>
              <a:t>scribes</a:t>
            </a:r>
            <a:r>
              <a:rPr lang="en-GB" sz="2900" noProof="1">
                <a:cs typeface="Times New Roman" pitchFamily="18" charset="0"/>
              </a:rPr>
              <a:t> a ‘repo’?</a:t>
            </a:r>
            <a:endParaRPr lang="en-GB" sz="2900" dirty="0">
              <a:cs typeface="Times New Roman" pitchFamily="18" charset="0"/>
            </a:endParaRPr>
          </a:p>
        </p:txBody>
      </p:sp>
      <p:sp>
        <p:nvSpPr>
          <p:cNvPr id="1316877" name="Text Box 13"/>
          <p:cNvSpPr txBox="1">
            <a:spLocks noChangeArrowheads="1"/>
          </p:cNvSpPr>
          <p:nvPr/>
        </p:nvSpPr>
        <p:spPr bwMode="auto">
          <a:xfrm>
            <a:off x="766763" y="271463"/>
            <a:ext cx="496887" cy="549275"/>
          </a:xfrm>
          <a:prstGeom prst="rect">
            <a:avLst/>
          </a:prstGeom>
          <a:noFill/>
          <a:ln w="9525">
            <a:noFill/>
            <a:miter lim="800000"/>
            <a:headEnd/>
            <a:tailEnd/>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3000" b="1" i="0" u="none" strike="noStrike" kern="1200" cap="none" spc="0" normalizeH="0" baseline="0" noProof="0" dirty="0">
                <a:ln>
                  <a:noFill/>
                </a:ln>
                <a:solidFill>
                  <a:srgbClr val="AF4701"/>
                </a:solidFill>
                <a:effectLst/>
                <a:uLnTx/>
                <a:uFillTx/>
                <a:latin typeface="Georgia" pitchFamily="18" charset="0"/>
                <a:ea typeface="+mn-ea"/>
                <a:cs typeface="+mn-cs"/>
              </a:rPr>
              <a:t>Q</a:t>
            </a:r>
          </a:p>
        </p:txBody>
      </p:sp>
      <p:graphicFrame>
        <p:nvGraphicFramePr>
          <p:cNvPr id="1316879" name="TPChart"/>
          <p:cNvGraphicFramePr>
            <a:graphicFrameLocks noChangeAspect="1"/>
          </p:cNvGraphicFramePr>
          <p:nvPr/>
        </p:nvGraphicFramePr>
        <p:xfrm>
          <a:off x="5053013" y="1868488"/>
          <a:ext cx="4021137" cy="4524375"/>
        </p:xfrm>
        <a:graphic>
          <a:graphicData uri="http://schemas.openxmlformats.org/presentationml/2006/ole">
            <mc:AlternateContent xmlns:mc="http://schemas.openxmlformats.org/markup-compatibility/2006">
              <mc:Choice xmlns:v="urn:schemas-microsoft-com:vml" Requires="v">
                <p:oleObj name="Chart" r:id="rId5" imgW="5715000" imgH="6429642" progId="MSGraph.Chart.8">
                  <p:embed followColorScheme="full"/>
                </p:oleObj>
              </mc:Choice>
              <mc:Fallback>
                <p:oleObj name="Chart" r:id="rId5" imgW="5715000" imgH="6429642" progId="MSGraph.Chart.8">
                  <p:embed followColorScheme="full"/>
                  <p:pic>
                    <p:nvPicPr>
                      <p:cNvPr id="1316879" name="TPChart"/>
                      <p:cNvPicPr>
                        <a:picLocks noChangeAspect="1" noChangeArrowheads="1"/>
                      </p:cNvPicPr>
                      <p:nvPr/>
                    </p:nvPicPr>
                    <p:blipFill>
                      <a:blip r:embed="rId6"/>
                      <a:srcRect/>
                      <a:stretch>
                        <a:fillRect/>
                      </a:stretch>
                    </p:blipFill>
                    <p:spPr bwMode="auto">
                      <a:xfrm>
                        <a:off x="5053013" y="1868488"/>
                        <a:ext cx="4021137" cy="452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16866" name="TPAnswers"/>
          <p:cNvSpPr>
            <a:spLocks noGrp="1"/>
          </p:cNvSpPr>
          <p:nvPr>
            <p:ph type="body" idx="1"/>
            <p:custDataLst>
              <p:tags r:id="rId2"/>
            </p:custDataLst>
          </p:nvPr>
        </p:nvSpPr>
        <p:spPr>
          <a:xfrm>
            <a:off x="182563" y="963613"/>
            <a:ext cx="4857750" cy="5449887"/>
          </a:xfrm>
        </p:spPr>
        <p:txBody>
          <a:bodyPr/>
          <a:lstStyle/>
          <a:p>
            <a:pPr marL="495300" indent="-495300">
              <a:spcBef>
                <a:spcPct val="45000"/>
              </a:spcBef>
              <a:buClr>
                <a:srgbClr val="AF4600"/>
              </a:buClr>
              <a:buSzPct val="105000"/>
              <a:buFontTx/>
              <a:buAutoNum type="alphaUcPeriod"/>
            </a:pPr>
            <a:r>
              <a:rPr lang="en-US" sz="2200" dirty="0">
                <a:cs typeface="Times New Roman" pitchFamily="18" charset="0"/>
              </a:rPr>
              <a:t>Where a bank agrees to buy certain assets from an institution for cash in return for being able to borrow from that institution in the future.</a:t>
            </a:r>
            <a:r>
              <a:rPr lang="en-GB" sz="2200" dirty="0">
                <a:cs typeface="Times New Roman" pitchFamily="18" charset="0"/>
              </a:rPr>
              <a:t> </a:t>
            </a:r>
            <a:endParaRPr lang="en-GB" sz="2200" dirty="0"/>
          </a:p>
          <a:p>
            <a:pPr marL="495300" indent="-495300">
              <a:spcBef>
                <a:spcPct val="45000"/>
              </a:spcBef>
              <a:buClr>
                <a:srgbClr val="AF4600"/>
              </a:buClr>
              <a:buSzPct val="105000"/>
              <a:buFontTx/>
              <a:buAutoNum type="alphaUcPeriod"/>
            </a:pPr>
            <a:r>
              <a:rPr lang="en-US" sz="2200" dirty="0">
                <a:cs typeface="Times New Roman" pitchFamily="18" charset="0"/>
              </a:rPr>
              <a:t>Where a bank sells some assets (e.g. bonds) and agrees to buy them back at a particular price after a set period of time.</a:t>
            </a:r>
            <a:r>
              <a:rPr lang="en-GB" sz="2200" dirty="0"/>
              <a:t> </a:t>
            </a:r>
          </a:p>
          <a:p>
            <a:pPr marL="495300" indent="-495300">
              <a:spcBef>
                <a:spcPct val="45000"/>
              </a:spcBef>
              <a:buClr>
                <a:srgbClr val="AF4600"/>
              </a:buClr>
              <a:buSzPct val="105000"/>
              <a:buFontTx/>
              <a:buAutoNum type="alphaUcPeriod"/>
            </a:pPr>
            <a:r>
              <a:rPr lang="en-US" sz="2200" dirty="0">
                <a:cs typeface="Times New Roman" pitchFamily="18" charset="0"/>
              </a:rPr>
              <a:t>Where bank X lends to bank Y provided that bank Y is prepared to lend to bank X in the future.</a:t>
            </a:r>
            <a:r>
              <a:rPr lang="en-GB" sz="2200" dirty="0">
                <a:cs typeface="Times New Roman" pitchFamily="18" charset="0"/>
              </a:rPr>
              <a:t> </a:t>
            </a:r>
            <a:endParaRPr lang="en-GB" sz="2200" dirty="0"/>
          </a:p>
          <a:p>
            <a:pPr marL="495300" indent="-495300">
              <a:spcBef>
                <a:spcPct val="45000"/>
              </a:spcBef>
              <a:buClr>
                <a:srgbClr val="AF4600"/>
              </a:buClr>
              <a:buSzPct val="105000"/>
              <a:buFontTx/>
              <a:buAutoNum type="alphaUcPeriod"/>
            </a:pPr>
            <a:r>
              <a:rPr lang="en-US" sz="2200" dirty="0">
                <a:cs typeface="Times New Roman" pitchFamily="18" charset="0"/>
              </a:rPr>
              <a:t>Where a bank sells assets to person or institution X in return for buying assets from person or institution Y.</a:t>
            </a:r>
            <a:endParaRPr lang="en-GB" sz="2200" dirty="0">
              <a:cs typeface="Times New Roman" pitchFamily="18" charset="0"/>
            </a:endParaRPr>
          </a:p>
        </p:txBody>
      </p:sp>
    </p:spTree>
    <p:custDataLst>
      <p:tags r:id="rId1"/>
    </p:custDataLst>
  </p:cSld>
  <p:clrMapOvr>
    <a:masterClrMapping/>
  </p:clrMapOvr>
  <p:transition spd="slow">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168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131687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7200" y="818210"/>
            <a:ext cx="8229600" cy="544059"/>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mj-ea"/>
                <a:cs typeface="Times New Roman" panose="02020603050405020304" pitchFamily="18" charset="0"/>
              </a:rPr>
              <a:t>An Overview of Money</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1299" y="1595536"/>
            <a:ext cx="8892072" cy="5262464"/>
          </a:xfrm>
        </p:spPr>
        <p:txBody>
          <a:bodyPr rtlCol="0">
            <a:normAutofit/>
          </a:bodyPr>
          <a:lstStyle/>
          <a:p>
            <a:pPr marL="457200" indent="-457200" defTabSz="914400" eaLnBrk="1" fontAlgn="auto" hangingPunct="1">
              <a:spcAft>
                <a:spcPts val="0"/>
              </a:spcAft>
              <a:buFont typeface="Wingdings" panose="05000000000000000000" pitchFamily="2" charset="2"/>
              <a:buChar char="Ø"/>
              <a:defRPr/>
            </a:pPr>
            <a:r>
              <a:rPr lang="en-US" dirty="0">
                <a:solidFill>
                  <a:prstClr val="black"/>
                </a:solidFill>
                <a:latin typeface="Times New Roman" panose="02020603050405020304" pitchFamily="18" charset="0"/>
                <a:cs typeface="Times New Roman" panose="02020603050405020304" pitchFamily="18" charset="0"/>
              </a:rPr>
              <a:t>Money is defined, in simple terms, as anything that is generally accepted in exchange for goods and services and as payment for debt.</a:t>
            </a:r>
          </a:p>
          <a:p>
            <a:pPr marL="457200" indent="-457200" defTabSz="914400" eaLnBrk="1" fontAlgn="auto" hangingPunct="1">
              <a:spcAft>
                <a:spcPts val="0"/>
              </a:spcAft>
              <a:buFont typeface="Wingdings" panose="05000000000000000000" pitchFamily="2" charset="2"/>
              <a:buChar char="Ø"/>
              <a:defRPr/>
            </a:pPr>
            <a:endParaRPr lang="en-US" dirty="0">
              <a:solidFill>
                <a:prstClr val="black"/>
              </a:solidFill>
              <a:latin typeface="Times New Roman" panose="02020603050405020304" pitchFamily="18" charset="0"/>
              <a:cs typeface="Times New Roman" panose="02020603050405020304" pitchFamily="18" charset="0"/>
            </a:endParaRPr>
          </a:p>
          <a:p>
            <a:pPr marL="457200" indent="-457200" defTabSz="914400" eaLnBrk="1" fontAlgn="auto" hangingPunct="1">
              <a:spcAft>
                <a:spcPts val="0"/>
              </a:spcAft>
              <a:buFont typeface="Wingdings" panose="05000000000000000000" pitchFamily="2" charset="2"/>
              <a:buChar char="Ø"/>
              <a:defRPr/>
            </a:pPr>
            <a:r>
              <a:rPr lang="en-US" dirty="0">
                <a:solidFill>
                  <a:prstClr val="black"/>
                </a:solidFill>
                <a:latin typeface="Times New Roman" panose="02020603050405020304" pitchFamily="18" charset="0"/>
                <a:cs typeface="Times New Roman" panose="02020603050405020304" pitchFamily="18" charset="0"/>
              </a:rPr>
              <a:t>Generally, Money is anything that is generally accepted as a medium of exchange, a store of value, a unit of account, and a standard of deferred payment</a:t>
            </a:r>
          </a:p>
          <a:p>
            <a:pPr defTabSz="914400" eaLnBrk="1" fontAlgn="auto" hangingPunct="1">
              <a:spcAft>
                <a:spcPts val="0"/>
              </a:spcAft>
              <a:defRPr/>
            </a:pPr>
            <a:endParaRPr lang="en-US" sz="3000" dirty="0">
              <a:solidFill>
                <a:prstClr val="black"/>
              </a:solidFill>
              <a:latin typeface="Times New Roman" panose="02020603050405020304" pitchFamily="18" charset="0"/>
              <a:cs typeface="Times New Roman" panose="02020603050405020304" pitchFamily="18" charset="0"/>
            </a:endParaRPr>
          </a:p>
          <a:p>
            <a:pPr eaLnBrk="1" fontAlgn="auto" hangingPunct="1">
              <a:spcAft>
                <a:spcPts val="0"/>
              </a:spcAft>
              <a:buFont typeface="Arial"/>
              <a:buNone/>
              <a:defRPr/>
            </a:pPr>
            <a:endParaRPr lang="en-GB" dirty="0"/>
          </a:p>
        </p:txBody>
      </p:sp>
    </p:spTree>
    <p:extLst>
      <p:ext uri="{BB962C8B-B14F-4D97-AF65-F5344CB8AC3E}">
        <p14:creationId xmlns:p14="http://schemas.microsoft.com/office/powerpoint/2010/main" val="1966393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Rectangle 15"/>
          <p:cNvSpPr>
            <a:spLocks noChangeArrowheads="1"/>
          </p:cNvSpPr>
          <p:nvPr/>
        </p:nvSpPr>
        <p:spPr bwMode="white">
          <a:xfrm>
            <a:off x="0" y="0"/>
            <a:ext cx="9144000" cy="1524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2" name="Slide Number Placeholder 5"/>
          <p:cNvSpPr>
            <a:spLocks/>
          </p:cNvSpPr>
          <p:nvPr/>
        </p:nvSpPr>
        <p:spPr bwMode="auto">
          <a:xfrm>
            <a:off x="4362450" y="1027113"/>
            <a:ext cx="457200" cy="441325"/>
          </a:xfrm>
          <a:prstGeom prst="rect">
            <a:avLst/>
          </a:prstGeom>
          <a:noFill/>
          <a:ln w="9525">
            <a:noFill/>
            <a:miter lim="800000"/>
            <a:headEnd/>
            <a:tailEnd/>
          </a:ln>
        </p:spPr>
        <p:txBody>
          <a:bodyPr lIns="45720" rIns="4572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7B9899"/>
              </a:solidFill>
              <a:effectLst/>
              <a:uLnTx/>
              <a:uFillTx/>
              <a:latin typeface="Times New Roman" pitchFamily="18" charset="0"/>
              <a:ea typeface="+mn-ea"/>
              <a:cs typeface="+mn-cs"/>
            </a:endParaRPr>
          </a:p>
        </p:txBody>
      </p:sp>
      <p:sp>
        <p:nvSpPr>
          <p:cNvPr id="10" name="Straight Connector 9"/>
          <p:cNvSpPr>
            <a:spLocks noChangeShapeType="1"/>
          </p:cNvSpPr>
          <p:nvPr/>
        </p:nvSpPr>
        <p:spPr bwMode="auto">
          <a:xfrm>
            <a:off x="152400" y="1533525"/>
            <a:ext cx="8832850" cy="0"/>
          </a:xfrm>
          <a:prstGeom prst="line">
            <a:avLst/>
          </a:prstGeom>
          <a:noFill/>
          <a:ln w="12700" algn="ctr">
            <a:solidFill>
              <a:srgbClr val="7B9899"/>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318924" name="TPQuestion"/>
          <p:cNvSpPr>
            <a:spLocks noGrp="1"/>
          </p:cNvSpPr>
          <p:nvPr>
            <p:ph type="title"/>
          </p:nvPr>
        </p:nvSpPr>
        <p:spPr>
          <a:xfrm>
            <a:off x="342900" y="227013"/>
            <a:ext cx="8534400" cy="1290637"/>
          </a:xfrm>
        </p:spPr>
        <p:txBody>
          <a:bodyPr anchor="ctr"/>
          <a:lstStyle/>
          <a:p>
            <a:pPr>
              <a:lnSpc>
                <a:spcPct val="105000"/>
              </a:lnSpc>
            </a:pPr>
            <a:r>
              <a:rPr lang="en-US" sz="3200" noProof="1">
                <a:cs typeface="Times New Roman" pitchFamily="18" charset="0"/>
              </a:rPr>
              <a:t>Which of the following</a:t>
            </a:r>
            <a:r>
              <a:rPr lang="en-GB" sz="3200" dirty="0">
                <a:cs typeface="Times New Roman" pitchFamily="18" charset="0"/>
              </a:rPr>
              <a:t> would be</a:t>
            </a:r>
            <a:br>
              <a:rPr lang="en-GB" sz="3200" dirty="0">
                <a:cs typeface="Times New Roman" pitchFamily="18" charset="0"/>
              </a:rPr>
            </a:br>
            <a:r>
              <a:rPr lang="en-GB" sz="3200" dirty="0">
                <a:cs typeface="Times New Roman" pitchFamily="18" charset="0"/>
              </a:rPr>
              <a:t>classified as liquid asset of a bank?</a:t>
            </a:r>
          </a:p>
        </p:txBody>
      </p:sp>
      <p:sp>
        <p:nvSpPr>
          <p:cNvPr id="1318925" name="Text Box 13"/>
          <p:cNvSpPr txBox="1">
            <a:spLocks noChangeArrowheads="1"/>
          </p:cNvSpPr>
          <p:nvPr/>
        </p:nvSpPr>
        <p:spPr bwMode="auto">
          <a:xfrm>
            <a:off x="1093788" y="295275"/>
            <a:ext cx="538162" cy="609600"/>
          </a:xfrm>
          <a:prstGeom prst="rect">
            <a:avLst/>
          </a:prstGeom>
          <a:noFill/>
          <a:ln w="9525">
            <a:noFill/>
            <a:miter lim="800000"/>
            <a:headEnd/>
            <a:tailEnd/>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3400" b="1" i="0" u="none" strike="noStrike" kern="1200" cap="none" spc="0" normalizeH="0" baseline="0" noProof="0" dirty="0">
                <a:ln>
                  <a:noFill/>
                </a:ln>
                <a:solidFill>
                  <a:srgbClr val="AF4701"/>
                </a:solidFill>
                <a:effectLst/>
                <a:uLnTx/>
                <a:uFillTx/>
                <a:latin typeface="Georgia" pitchFamily="18" charset="0"/>
                <a:ea typeface="+mn-ea"/>
                <a:cs typeface="+mn-cs"/>
              </a:rPr>
              <a:t>Q</a:t>
            </a:r>
          </a:p>
        </p:txBody>
      </p:sp>
      <p:graphicFrame>
        <p:nvGraphicFramePr>
          <p:cNvPr id="1318927" name="TPChart"/>
          <p:cNvGraphicFramePr>
            <a:graphicFrameLocks noChangeAspect="1"/>
          </p:cNvGraphicFramePr>
          <p:nvPr/>
        </p:nvGraphicFramePr>
        <p:xfrm>
          <a:off x="4762500" y="1600200"/>
          <a:ext cx="4383088" cy="4930775"/>
        </p:xfrm>
        <a:graphic>
          <a:graphicData uri="http://schemas.openxmlformats.org/presentationml/2006/ole">
            <mc:AlternateContent xmlns:mc="http://schemas.openxmlformats.org/markup-compatibility/2006">
              <mc:Choice xmlns:v="urn:schemas-microsoft-com:vml" Requires="v">
                <p:oleObj name="Chart" r:id="rId5" imgW="5715000" imgH="6429642" progId="MSGraph.Chart.8">
                  <p:embed followColorScheme="full"/>
                </p:oleObj>
              </mc:Choice>
              <mc:Fallback>
                <p:oleObj name="Chart" r:id="rId5" imgW="5715000" imgH="6429642" progId="MSGraph.Chart.8">
                  <p:embed followColorScheme="full"/>
                  <p:pic>
                    <p:nvPicPr>
                      <p:cNvPr id="1318927" name="TPChart"/>
                      <p:cNvPicPr>
                        <a:picLocks noChangeAspect="1" noChangeArrowheads="1"/>
                      </p:cNvPicPr>
                      <p:nvPr/>
                    </p:nvPicPr>
                    <p:blipFill>
                      <a:blip r:embed="rId6"/>
                      <a:srcRect/>
                      <a:stretch>
                        <a:fillRect/>
                      </a:stretch>
                    </p:blipFill>
                    <p:spPr bwMode="auto">
                      <a:xfrm>
                        <a:off x="4762500" y="1600200"/>
                        <a:ext cx="4383088" cy="4930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18914" name="TPAnswers"/>
          <p:cNvSpPr>
            <a:spLocks noGrp="1"/>
          </p:cNvSpPr>
          <p:nvPr>
            <p:ph type="body" idx="1"/>
            <p:custDataLst>
              <p:tags r:id="rId2"/>
            </p:custDataLst>
          </p:nvPr>
        </p:nvSpPr>
        <p:spPr>
          <a:xfrm>
            <a:off x="182563" y="1725613"/>
            <a:ext cx="4222750" cy="4687887"/>
          </a:xfrm>
        </p:spPr>
        <p:txBody>
          <a:bodyPr/>
          <a:lstStyle/>
          <a:p>
            <a:pPr marL="571500" indent="-571500">
              <a:lnSpc>
                <a:spcPct val="95000"/>
              </a:lnSpc>
              <a:spcBef>
                <a:spcPct val="90000"/>
              </a:spcBef>
              <a:buClr>
                <a:srgbClr val="AF4600"/>
              </a:buClr>
              <a:buSzPct val="105000"/>
              <a:buFontTx/>
              <a:buAutoNum type="alphaUcPeriod"/>
            </a:pPr>
            <a:r>
              <a:rPr lang="en-US" sz="2800" dirty="0">
                <a:cs typeface="Times New Roman" pitchFamily="18" charset="0"/>
              </a:rPr>
              <a:t>Sight deposits</a:t>
            </a:r>
            <a:r>
              <a:rPr lang="en-GB" sz="2800" dirty="0">
                <a:cs typeface="Times New Roman" pitchFamily="18" charset="0"/>
              </a:rPr>
              <a:t> </a:t>
            </a:r>
            <a:endParaRPr lang="en-GB" sz="2800" dirty="0"/>
          </a:p>
          <a:p>
            <a:pPr marL="571500" indent="-571500">
              <a:lnSpc>
                <a:spcPct val="95000"/>
              </a:lnSpc>
              <a:spcBef>
                <a:spcPct val="90000"/>
              </a:spcBef>
              <a:buClr>
                <a:srgbClr val="AF4600"/>
              </a:buClr>
              <a:buSzPct val="105000"/>
              <a:buFontTx/>
              <a:buAutoNum type="alphaUcPeriod"/>
            </a:pPr>
            <a:r>
              <a:rPr lang="en-US" sz="2800" dirty="0">
                <a:cs typeface="Times New Roman" pitchFamily="18" charset="0"/>
              </a:rPr>
              <a:t>Time deposits</a:t>
            </a:r>
            <a:endParaRPr lang="en-GB" sz="2800" dirty="0"/>
          </a:p>
          <a:p>
            <a:pPr marL="571500" indent="-571500">
              <a:lnSpc>
                <a:spcPct val="95000"/>
              </a:lnSpc>
              <a:spcBef>
                <a:spcPct val="90000"/>
              </a:spcBef>
              <a:buClr>
                <a:srgbClr val="AF4600"/>
              </a:buClr>
              <a:buSzPct val="105000"/>
              <a:buFontTx/>
              <a:buAutoNum type="alphaUcPeriod"/>
            </a:pPr>
            <a:r>
              <a:rPr lang="en-US" sz="2800" dirty="0">
                <a:cs typeface="Times New Roman" pitchFamily="18" charset="0"/>
              </a:rPr>
              <a:t>Personal loans</a:t>
            </a:r>
            <a:endParaRPr lang="en-GB" sz="2800" dirty="0"/>
          </a:p>
          <a:p>
            <a:pPr marL="571500" indent="-571500">
              <a:lnSpc>
                <a:spcPct val="95000"/>
              </a:lnSpc>
              <a:spcBef>
                <a:spcPct val="90000"/>
              </a:spcBef>
              <a:buClr>
                <a:srgbClr val="AF4600"/>
              </a:buClr>
              <a:buSzPct val="105000"/>
              <a:buFontTx/>
              <a:buAutoNum type="alphaUcPeriod"/>
            </a:pPr>
            <a:r>
              <a:rPr lang="en-US" sz="2800" dirty="0">
                <a:cs typeface="Times New Roman" pitchFamily="18" charset="0"/>
              </a:rPr>
              <a:t>Certificates of deposit in other banks</a:t>
            </a:r>
          </a:p>
          <a:p>
            <a:pPr marL="571500" indent="-571500">
              <a:lnSpc>
                <a:spcPct val="95000"/>
              </a:lnSpc>
              <a:spcBef>
                <a:spcPct val="90000"/>
              </a:spcBef>
              <a:buClr>
                <a:srgbClr val="AF4600"/>
              </a:buClr>
              <a:buSzPct val="105000"/>
              <a:buFontTx/>
              <a:buAutoNum type="alphaUcPeriod"/>
            </a:pPr>
            <a:r>
              <a:rPr lang="en-US" sz="2800" dirty="0">
                <a:cs typeface="Times New Roman" pitchFamily="18" charset="0"/>
              </a:rPr>
              <a:t>Repos with the central bank</a:t>
            </a:r>
            <a:endParaRPr lang="en-GB" sz="2800" dirty="0">
              <a:cs typeface="Times New Roman" pitchFamily="18" charset="0"/>
            </a:endParaRPr>
          </a:p>
        </p:txBody>
      </p:sp>
    </p:spTree>
    <p:custDataLst>
      <p:tags r:id="rId1"/>
    </p:custDataLst>
  </p:cSld>
  <p:clrMapOvr>
    <a:masterClrMapping/>
  </p:clrMapOvr>
  <p:transition spd="slow">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18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131892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2535" y="690466"/>
            <a:ext cx="8229600" cy="606489"/>
          </a:xfrm>
        </p:spPr>
        <p:txBody>
          <a:bodyPr>
            <a:noAutofit/>
          </a:bodyPr>
          <a:lstStyle/>
          <a:p>
            <a:pPr lvl="0" defTabSz="914400" eaLnBrk="1" hangingPunct="1">
              <a:defRPr/>
            </a:pPr>
            <a:r>
              <a:rPr lang="en-US" sz="3600" b="1"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Liquidity and Profitability</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1299" y="1390262"/>
            <a:ext cx="8892072" cy="5738326"/>
          </a:xfrm>
        </p:spPr>
        <p:txBody>
          <a:bodyPr rtlCol="0">
            <a:normAutofit/>
          </a:bodyPr>
          <a:lstStyle/>
          <a:p>
            <a:r>
              <a:rPr lang="en-US" sz="3300" dirty="0">
                <a:solidFill>
                  <a:schemeClr val="tx1"/>
                </a:solidFill>
                <a:latin typeface="Times New Roman" panose="02020603050405020304" pitchFamily="18" charset="0"/>
                <a:cs typeface="Times New Roman" panose="02020603050405020304" pitchFamily="18" charset="0"/>
              </a:rPr>
              <a:t>Banks have the two conflicting aims of </a:t>
            </a:r>
            <a:r>
              <a:rPr lang="en-US" sz="3300" b="1" i="1" dirty="0">
                <a:solidFill>
                  <a:schemeClr val="tx1"/>
                </a:solidFill>
                <a:latin typeface="Times New Roman" panose="02020603050405020304" pitchFamily="18" charset="0"/>
                <a:cs typeface="Times New Roman" panose="02020603050405020304" pitchFamily="18" charset="0"/>
              </a:rPr>
              <a:t>liquidity</a:t>
            </a:r>
            <a:r>
              <a:rPr lang="en-US" sz="3300" dirty="0">
                <a:solidFill>
                  <a:schemeClr val="tx1"/>
                </a:solidFill>
                <a:latin typeface="Times New Roman" panose="02020603050405020304" pitchFamily="18" charset="0"/>
                <a:cs typeface="Times New Roman" panose="02020603050405020304" pitchFamily="18" charset="0"/>
              </a:rPr>
              <a:t> and </a:t>
            </a:r>
            <a:r>
              <a:rPr lang="en-US" sz="3300" b="1" i="1" dirty="0">
                <a:solidFill>
                  <a:schemeClr val="tx1"/>
                </a:solidFill>
                <a:latin typeface="Times New Roman" panose="02020603050405020304" pitchFamily="18" charset="0"/>
                <a:cs typeface="Times New Roman" panose="02020603050405020304" pitchFamily="18" charset="0"/>
              </a:rPr>
              <a:t>profitability</a:t>
            </a:r>
            <a:r>
              <a:rPr lang="en-US" sz="3300" dirty="0">
                <a:solidFill>
                  <a:schemeClr val="tx1"/>
                </a:solidFill>
                <a:latin typeface="Times New Roman" panose="02020603050405020304" pitchFamily="18" charset="0"/>
                <a:cs typeface="Times New Roman" panose="02020603050405020304" pitchFamily="18" charset="0"/>
              </a:rPr>
              <a:t>.</a:t>
            </a:r>
          </a:p>
          <a:p>
            <a:r>
              <a:rPr lang="en-US" sz="3300" dirty="0">
                <a:solidFill>
                  <a:schemeClr val="tx1"/>
                </a:solidFill>
                <a:latin typeface="Times New Roman" panose="02020603050405020304" pitchFamily="18" charset="0"/>
                <a:cs typeface="Times New Roman" panose="02020603050405020304" pitchFamily="18" charset="0"/>
              </a:rPr>
              <a:t>The </a:t>
            </a:r>
            <a:r>
              <a:rPr lang="en-US" sz="3300" b="1" i="1" dirty="0">
                <a:solidFill>
                  <a:schemeClr val="tx1"/>
                </a:solidFill>
                <a:latin typeface="Times New Roman" panose="02020603050405020304" pitchFamily="18" charset="0"/>
                <a:cs typeface="Times New Roman" panose="02020603050405020304" pitchFamily="18" charset="0"/>
              </a:rPr>
              <a:t>liquidity </a:t>
            </a:r>
            <a:r>
              <a:rPr lang="en-US" sz="3300" dirty="0">
                <a:solidFill>
                  <a:schemeClr val="tx1"/>
                </a:solidFill>
                <a:latin typeface="Times New Roman" panose="02020603050405020304" pitchFamily="18" charset="0"/>
                <a:cs typeface="Times New Roman" panose="02020603050405020304" pitchFamily="18" charset="0"/>
              </a:rPr>
              <a:t>of an asset is the </a:t>
            </a:r>
            <a:r>
              <a:rPr lang="en-US" sz="3300" b="1" i="1" dirty="0">
                <a:solidFill>
                  <a:schemeClr val="tx1"/>
                </a:solidFill>
                <a:latin typeface="Times New Roman" panose="02020603050405020304" pitchFamily="18" charset="0"/>
                <a:cs typeface="Times New Roman" panose="02020603050405020304" pitchFamily="18" charset="0"/>
              </a:rPr>
              <a:t>ease</a:t>
            </a:r>
            <a:r>
              <a:rPr lang="en-US" sz="3300" dirty="0">
                <a:solidFill>
                  <a:schemeClr val="tx1"/>
                </a:solidFill>
                <a:latin typeface="Times New Roman" panose="02020603050405020304" pitchFamily="18" charset="0"/>
                <a:cs typeface="Times New Roman" panose="02020603050405020304" pitchFamily="18" charset="0"/>
              </a:rPr>
              <a:t> with which it can be converted into cash without loss. </a:t>
            </a:r>
          </a:p>
          <a:p>
            <a:pPr lvl="1"/>
            <a:r>
              <a:rPr lang="en-US" sz="3300" dirty="0">
                <a:latin typeface="Times New Roman" panose="02020603050405020304" pitchFamily="18" charset="0"/>
                <a:cs typeface="Times New Roman" panose="02020603050405020304" pitchFamily="18" charset="0"/>
              </a:rPr>
              <a:t>Cash itself, by definition, is perfectly liquid</a:t>
            </a:r>
          </a:p>
          <a:p>
            <a:pPr lvl="1"/>
            <a:r>
              <a:rPr lang="en-US" sz="3300" dirty="0">
                <a:latin typeface="Times New Roman" panose="02020603050405020304" pitchFamily="18" charset="0"/>
                <a:cs typeface="Times New Roman" panose="02020603050405020304" pitchFamily="18" charset="0"/>
              </a:rPr>
              <a:t>Other assets like personal &amp; business loans, mortgages &amp; T-bills are less liquid</a:t>
            </a:r>
          </a:p>
          <a:p>
            <a:pPr lvl="1"/>
            <a:r>
              <a:rPr lang="en-US" sz="3300" b="1" i="1" dirty="0">
                <a:latin typeface="Times New Roman" panose="02020603050405020304" pitchFamily="18" charset="0"/>
                <a:cs typeface="Times New Roman" panose="02020603050405020304" pitchFamily="18" charset="0"/>
              </a:rPr>
              <a:t>In general, the more liquid an asset, the less profitable it is, and vice versa</a:t>
            </a:r>
          </a:p>
          <a:p>
            <a:pPr>
              <a:spcBef>
                <a:spcPct val="45000"/>
              </a:spcBef>
            </a:pPr>
            <a:endParaRPr lang="en-GB"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5278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2535" y="690466"/>
            <a:ext cx="8229600" cy="606489"/>
          </a:xfrm>
        </p:spPr>
        <p:txBody>
          <a:bodyPr>
            <a:noAutofit/>
          </a:bodyPr>
          <a:lstStyle/>
          <a:p>
            <a:pPr lvl="0" defTabSz="914400" eaLnBrk="1" hangingPunct="1">
              <a:defRPr/>
            </a:pPr>
            <a:r>
              <a:rPr lang="en-US" sz="3600" b="1"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Liquidity and Profitability</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1299" y="1390262"/>
            <a:ext cx="8892072" cy="5738326"/>
          </a:xfrm>
        </p:spPr>
        <p:txBody>
          <a:bodyPr rtlCol="0">
            <a:normAutofit/>
          </a:bodyPr>
          <a:lstStyle/>
          <a:p>
            <a:r>
              <a:rPr lang="en-US" sz="3300" dirty="0">
                <a:solidFill>
                  <a:schemeClr val="tx1"/>
                </a:solidFill>
                <a:latin typeface="Times New Roman" panose="02020603050405020304" pitchFamily="18" charset="0"/>
                <a:cs typeface="Times New Roman" panose="02020603050405020304" pitchFamily="18" charset="0"/>
              </a:rPr>
              <a:t>For reasons of </a:t>
            </a:r>
            <a:r>
              <a:rPr lang="en-US" sz="3300" b="1" i="1" dirty="0">
                <a:solidFill>
                  <a:schemeClr val="tx1"/>
                </a:solidFill>
                <a:latin typeface="Times New Roman" panose="02020603050405020304" pitchFamily="18" charset="0"/>
                <a:cs typeface="Times New Roman" panose="02020603050405020304" pitchFamily="18" charset="0"/>
              </a:rPr>
              <a:t>profitability</a:t>
            </a:r>
            <a:r>
              <a:rPr lang="en-US" sz="3300" dirty="0">
                <a:solidFill>
                  <a:schemeClr val="tx1"/>
                </a:solidFill>
                <a:latin typeface="Times New Roman" panose="02020603050405020304" pitchFamily="18" charset="0"/>
                <a:cs typeface="Times New Roman" panose="02020603050405020304" pitchFamily="18" charset="0"/>
              </a:rPr>
              <a:t>, the banks will want to ‘borrow short’ and ‘lend long</a:t>
            </a:r>
            <a:r>
              <a:rPr lang="en-GB" sz="3300" dirty="0">
                <a:solidFill>
                  <a:schemeClr val="tx1"/>
                </a:solidFill>
                <a:latin typeface="Times New Roman" panose="02020603050405020304" pitchFamily="18" charset="0"/>
                <a:cs typeface="Times New Roman" panose="02020603050405020304" pitchFamily="18" charset="0"/>
              </a:rPr>
              <a:t>’</a:t>
            </a:r>
          </a:p>
          <a:p>
            <a:pPr lvl="1"/>
            <a:r>
              <a:rPr lang="en-US" sz="3300" dirty="0">
                <a:latin typeface="Times New Roman" panose="02020603050405020304" pitchFamily="18" charset="0"/>
                <a:cs typeface="Times New Roman" panose="02020603050405020304" pitchFamily="18" charset="0"/>
              </a:rPr>
              <a:t>they want to hold </a:t>
            </a:r>
            <a:r>
              <a:rPr lang="en-US" sz="3300" b="1" i="1" dirty="0">
                <a:latin typeface="Times New Roman" panose="02020603050405020304" pitchFamily="18" charset="0"/>
                <a:cs typeface="Times New Roman" panose="02020603050405020304" pitchFamily="18" charset="0"/>
              </a:rPr>
              <a:t>illiquid assets </a:t>
            </a:r>
            <a:r>
              <a:rPr lang="en-US" sz="3300" dirty="0">
                <a:latin typeface="Times New Roman" panose="02020603050405020304" pitchFamily="18" charset="0"/>
                <a:cs typeface="Times New Roman" panose="02020603050405020304" pitchFamily="18" charset="0"/>
              </a:rPr>
              <a:t>in order to make a profit </a:t>
            </a:r>
          </a:p>
          <a:p>
            <a:pPr lvl="1"/>
            <a:r>
              <a:rPr lang="en-US" sz="3300" dirty="0">
                <a:latin typeface="Times New Roman" panose="02020603050405020304" pitchFamily="18" charset="0"/>
                <a:cs typeface="Times New Roman" panose="02020603050405020304" pitchFamily="18" charset="0"/>
              </a:rPr>
              <a:t>after all, the less liquid the asset (</a:t>
            </a:r>
            <a:r>
              <a:rPr lang="en-US" sz="3300" dirty="0" err="1">
                <a:latin typeface="Times New Roman" panose="02020603050405020304" pitchFamily="18" charset="0"/>
                <a:cs typeface="Times New Roman" panose="02020603050405020304" pitchFamily="18" charset="0"/>
              </a:rPr>
              <a:t>i.e</a:t>
            </a:r>
            <a:r>
              <a:rPr lang="en-US" sz="3300" dirty="0">
                <a:latin typeface="Times New Roman" panose="02020603050405020304" pitchFamily="18" charset="0"/>
                <a:cs typeface="Times New Roman" panose="02020603050405020304" pitchFamily="18" charset="0"/>
              </a:rPr>
              <a:t> long-term loans), the greater the interest the bank is likely to be able to charge</a:t>
            </a:r>
            <a:endParaRPr lang="en-GB" sz="3300" dirty="0">
              <a:latin typeface="Times New Roman" panose="02020603050405020304" pitchFamily="18" charset="0"/>
              <a:cs typeface="Times New Roman" panose="02020603050405020304" pitchFamily="18" charset="0"/>
            </a:endParaRPr>
          </a:p>
          <a:p>
            <a:pPr>
              <a:spcBef>
                <a:spcPct val="45000"/>
              </a:spcBef>
            </a:pPr>
            <a:endParaRPr lang="en-GB"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2727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833D5D-96FF-4BB0-98A9-6FEC6A57A3D3}"/>
              </a:ext>
            </a:extLst>
          </p:cNvPr>
          <p:cNvSpPr>
            <a:spLocks noGrp="1"/>
          </p:cNvSpPr>
          <p:nvPr>
            <p:ph type="ctrTitle"/>
          </p:nvPr>
        </p:nvSpPr>
        <p:spPr>
          <a:xfrm>
            <a:off x="177282" y="1511559"/>
            <a:ext cx="8322906" cy="3088433"/>
          </a:xfrm>
        </p:spPr>
        <p:txBody>
          <a:bodyPr>
            <a:normAutofit/>
          </a:bodyPr>
          <a:lstStyle/>
          <a:p>
            <a:pPr eaLnBrk="1" fontAlgn="auto" hangingPunct="1">
              <a:spcAft>
                <a:spcPts val="0"/>
              </a:spcAft>
              <a:defRPr/>
            </a:pPr>
            <a:br>
              <a:rPr lang="en-GB" altLang="en-US" sz="5400" b="1" dirty="0">
                <a:solidFill>
                  <a:srgbClr val="C00000"/>
                </a:solidFill>
                <a:latin typeface="Perpetua" panose="02020502060401020303" pitchFamily="18" charset="0"/>
              </a:rPr>
            </a:br>
            <a:r>
              <a:rPr lang="en-GB" altLang="en-US" sz="4400" b="1" dirty="0">
                <a:solidFill>
                  <a:srgbClr val="C00000"/>
                </a:solidFill>
                <a:latin typeface="Times New Roman" panose="02020603050405020304" pitchFamily="18" charset="0"/>
                <a:cs typeface="Times New Roman" panose="02020603050405020304" pitchFamily="18" charset="0"/>
              </a:rPr>
              <a:t>The money Supply</a:t>
            </a:r>
            <a:endParaRPr lang="en-US"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22762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2535" y="690466"/>
            <a:ext cx="8229600" cy="606489"/>
          </a:xfrm>
        </p:spPr>
        <p:txBody>
          <a:bodyPr>
            <a:noAutofit/>
          </a:bodyPr>
          <a:lstStyle/>
          <a:p>
            <a:pPr lvl="0" defTabSz="914400" eaLnBrk="1" hangingPunct="1">
              <a:defRPr/>
            </a:pPr>
            <a:r>
              <a:rPr lang="en-US" sz="3600" b="1"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Definitions of the money supply</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1299" y="1390262"/>
            <a:ext cx="8892072" cy="5738326"/>
          </a:xfrm>
        </p:spPr>
        <p:txBody>
          <a:bodyPr rtlCol="0">
            <a:normAutofit/>
          </a:bodyPr>
          <a:lstStyle/>
          <a:p>
            <a:pPr marL="457200" indent="-457200" algn="just" eaLnBrk="1" fontAlgn="auto" hangingPunct="1">
              <a:spcAft>
                <a:spcPts val="0"/>
              </a:spcAft>
              <a:buFont typeface="Wingdings" panose="05000000000000000000" pitchFamily="2" charset="2"/>
              <a:buChar char="Ø"/>
              <a:defRPr/>
            </a:pPr>
            <a:r>
              <a:rPr lang="en-US" dirty="0">
                <a:solidFill>
                  <a:schemeClr val="tx1"/>
                </a:solidFill>
                <a:latin typeface="Times New Roman" panose="02020603050405020304" pitchFamily="18" charset="0"/>
                <a:cs typeface="Times New Roman" panose="02020603050405020304" pitchFamily="18" charset="0"/>
              </a:rPr>
              <a:t>The </a:t>
            </a:r>
            <a:r>
              <a:rPr lang="en-US" b="1" dirty="0">
                <a:solidFill>
                  <a:schemeClr val="tx1"/>
                </a:solidFill>
                <a:latin typeface="Times New Roman" panose="02020603050405020304" pitchFamily="18" charset="0"/>
                <a:cs typeface="Times New Roman" panose="02020603050405020304" pitchFamily="18" charset="0"/>
              </a:rPr>
              <a:t>money supply or the money stock </a:t>
            </a:r>
            <a:r>
              <a:rPr lang="en-US" dirty="0">
                <a:solidFill>
                  <a:schemeClr val="tx1"/>
                </a:solidFill>
                <a:latin typeface="Times New Roman" panose="02020603050405020304" pitchFamily="18" charset="0"/>
                <a:cs typeface="Times New Roman" panose="02020603050405020304" pitchFamily="18" charset="0"/>
              </a:rPr>
              <a:t>refers to the quantity of money circulating/available in an economy.</a:t>
            </a:r>
          </a:p>
          <a:p>
            <a:pPr marL="457200" indent="-457200" algn="just" eaLnBrk="1" fontAlgn="auto" hangingPunct="1">
              <a:spcAft>
                <a:spcPts val="0"/>
              </a:spcAft>
              <a:buFont typeface="Wingdings" panose="05000000000000000000" pitchFamily="2" charset="2"/>
              <a:buChar char="Ø"/>
              <a:defRPr/>
            </a:pPr>
            <a:r>
              <a:rPr lang="en-US" dirty="0">
                <a:solidFill>
                  <a:schemeClr val="tx1"/>
                </a:solidFill>
                <a:latin typeface="Times New Roman" panose="02020603050405020304" pitchFamily="18" charset="0"/>
                <a:cs typeface="Times New Roman" panose="02020603050405020304" pitchFamily="18" charset="0"/>
              </a:rPr>
              <a:t>Money stock for an economy includes not just currency but also deposits in banks and other financial institutions that can be readily accessed and used to buy goods and services</a:t>
            </a:r>
            <a:endParaRPr lang="en-GB" altLang="en-US" dirty="0">
              <a:solidFill>
                <a:schemeClr val="tx1"/>
              </a:solidFill>
              <a:latin typeface="Times New Roman" panose="02020603050405020304" pitchFamily="18" charset="0"/>
              <a:cs typeface="Times New Roman" panose="02020603050405020304" pitchFamily="18" charset="0"/>
            </a:endParaRPr>
          </a:p>
          <a:p>
            <a:pPr lvl="1" eaLnBrk="1" fontAlgn="auto" hangingPunct="1">
              <a:spcAft>
                <a:spcPts val="0"/>
              </a:spcAft>
              <a:buFont typeface="Wingdings" panose="05000000000000000000" pitchFamily="2" charset="2"/>
              <a:buChar char="v"/>
              <a:defRPr/>
            </a:pPr>
            <a:r>
              <a:rPr lang="en-GB" altLang="en-US" sz="3200" dirty="0">
                <a:latin typeface="Times New Roman" panose="02020603050405020304" pitchFamily="18" charset="0"/>
                <a:cs typeface="Times New Roman" panose="02020603050405020304" pitchFamily="18" charset="0"/>
              </a:rPr>
              <a:t>monetary base (money in circulation)</a:t>
            </a:r>
          </a:p>
          <a:p>
            <a:pPr lvl="1" eaLnBrk="1" fontAlgn="auto" hangingPunct="1">
              <a:spcAft>
                <a:spcPts val="0"/>
              </a:spcAft>
              <a:buFont typeface="Wingdings" panose="05000000000000000000" pitchFamily="2" charset="2"/>
              <a:buChar char="v"/>
              <a:defRPr/>
            </a:pPr>
            <a:r>
              <a:rPr lang="en-GB" altLang="en-US" sz="3200" dirty="0">
                <a:latin typeface="Times New Roman" panose="02020603050405020304" pitchFamily="18" charset="0"/>
                <a:cs typeface="Times New Roman" panose="02020603050405020304" pitchFamily="18" charset="0"/>
              </a:rPr>
              <a:t>broad money</a:t>
            </a:r>
          </a:p>
          <a:p>
            <a:endParaRPr lang="en-GB"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761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2535" y="690466"/>
            <a:ext cx="8229600" cy="606489"/>
          </a:xfrm>
        </p:spPr>
        <p:txBody>
          <a:bodyPr>
            <a:noAutofit/>
          </a:bodyPr>
          <a:lstStyle/>
          <a:p>
            <a:pPr lvl="0" defTabSz="914400" eaLnBrk="1" hangingPunct="1">
              <a:defRPr/>
            </a:pPr>
            <a:r>
              <a:rPr lang="en-US" sz="3600" b="1"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Definitions of the money supply</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1299" y="1390262"/>
            <a:ext cx="8892072" cy="5738326"/>
          </a:xfrm>
        </p:spPr>
        <p:txBody>
          <a:bodyPr rtlCol="0">
            <a:normAutofit fontScale="92500"/>
          </a:bodyPr>
          <a:lstStyle/>
          <a:p>
            <a:pPr eaLnBrk="1" fontAlgn="auto" hangingPunct="1">
              <a:spcAft>
                <a:spcPts val="0"/>
              </a:spcAft>
              <a:defRPr/>
            </a:pPr>
            <a:r>
              <a:rPr lang="en-US" sz="3600" dirty="0">
                <a:solidFill>
                  <a:schemeClr val="tx1"/>
                </a:solidFill>
                <a:latin typeface="Times New Roman" panose="02020603050405020304" pitchFamily="18" charset="0"/>
                <a:cs typeface="Times New Roman" panose="02020603050405020304" pitchFamily="18" charset="0"/>
              </a:rPr>
              <a:t>The money stock of Ghana includes the following:</a:t>
            </a:r>
          </a:p>
          <a:p>
            <a:pPr eaLnBrk="1" fontAlgn="auto" hangingPunct="1">
              <a:spcAft>
                <a:spcPts val="0"/>
              </a:spcAft>
              <a:defRPr/>
            </a:pPr>
            <a:endParaRPr lang="en-US" sz="3600" dirty="0">
              <a:solidFill>
                <a:schemeClr val="tx1"/>
              </a:solidFill>
              <a:latin typeface="Times New Roman" panose="02020603050405020304" pitchFamily="18" charset="0"/>
              <a:cs typeface="Times New Roman" panose="02020603050405020304" pitchFamily="18" charset="0"/>
            </a:endParaRPr>
          </a:p>
          <a:p>
            <a:pPr marL="514350" indent="-514350" eaLnBrk="1" fontAlgn="auto" hangingPunct="1">
              <a:spcAft>
                <a:spcPts val="0"/>
              </a:spcAft>
              <a:buFont typeface="Arial" panose="020B0604020202020204" pitchFamily="34" charset="0"/>
              <a:buAutoNum type="arabicPeriod"/>
              <a:defRPr/>
            </a:pPr>
            <a:r>
              <a:rPr lang="en-US" sz="3600" b="1" dirty="0">
                <a:solidFill>
                  <a:schemeClr val="tx1"/>
                </a:solidFill>
                <a:latin typeface="Times New Roman" panose="02020603050405020304" pitchFamily="18" charset="0"/>
                <a:cs typeface="Times New Roman" panose="02020603050405020304" pitchFamily="18" charset="0"/>
              </a:rPr>
              <a:t>High – Powered Money or The Monetary Base (M0) – </a:t>
            </a:r>
            <a:r>
              <a:rPr lang="en-US" sz="3600" dirty="0">
                <a:solidFill>
                  <a:schemeClr val="tx1"/>
                </a:solidFill>
                <a:latin typeface="Times New Roman" panose="02020603050405020304" pitchFamily="18" charset="0"/>
                <a:cs typeface="Times New Roman" panose="02020603050405020304" pitchFamily="18" charset="0"/>
              </a:rPr>
              <a:t>this is made up of currency (paper notes and coins) issued by the central bank.</a:t>
            </a:r>
          </a:p>
          <a:p>
            <a:pPr marL="514350" indent="-514350" eaLnBrk="1" fontAlgn="auto" hangingPunct="1">
              <a:spcAft>
                <a:spcPts val="0"/>
              </a:spcAft>
              <a:buFont typeface="Arial" panose="020B0604020202020204" pitchFamily="34" charset="0"/>
              <a:buAutoNum type="arabicPeriod"/>
              <a:defRPr/>
            </a:pPr>
            <a:endParaRPr lang="en-US" sz="3600" dirty="0">
              <a:solidFill>
                <a:schemeClr val="tx1"/>
              </a:solidFill>
              <a:latin typeface="Times New Roman" panose="02020603050405020304" pitchFamily="18" charset="0"/>
              <a:cs typeface="Times New Roman" panose="02020603050405020304" pitchFamily="18" charset="0"/>
            </a:endParaRPr>
          </a:p>
          <a:p>
            <a:pPr marL="514350" indent="-514350" eaLnBrk="1" fontAlgn="auto" hangingPunct="1">
              <a:spcAft>
                <a:spcPts val="0"/>
              </a:spcAft>
              <a:buFont typeface="Arial" panose="020B0604020202020204" pitchFamily="34" charset="0"/>
              <a:buAutoNum type="arabicPeriod"/>
              <a:defRPr/>
            </a:pPr>
            <a:r>
              <a:rPr lang="en-US" sz="3600" b="1" dirty="0">
                <a:solidFill>
                  <a:schemeClr val="tx1"/>
                </a:solidFill>
                <a:latin typeface="Times New Roman" panose="02020603050405020304" pitchFamily="18" charset="0"/>
                <a:cs typeface="Times New Roman" panose="02020603050405020304" pitchFamily="18" charset="0"/>
              </a:rPr>
              <a:t>Narrow Money Supply (M1) – </a:t>
            </a:r>
            <a:r>
              <a:rPr lang="en-US" sz="3600" dirty="0">
                <a:solidFill>
                  <a:schemeClr val="tx1"/>
                </a:solidFill>
                <a:latin typeface="Times New Roman" panose="02020603050405020304" pitchFamily="18" charset="0"/>
                <a:cs typeface="Times New Roman" panose="02020603050405020304" pitchFamily="18" charset="0"/>
              </a:rPr>
              <a:t>this includes currency outside banks and demand deposits.</a:t>
            </a:r>
          </a:p>
          <a:p>
            <a:pPr marL="457200" indent="-457200" algn="just" eaLnBrk="1" fontAlgn="auto" hangingPunct="1">
              <a:spcAft>
                <a:spcPts val="0"/>
              </a:spcAft>
              <a:buFont typeface="Wingdings" panose="05000000000000000000" pitchFamily="2" charset="2"/>
              <a:buChar char="Ø"/>
              <a:defRPr/>
            </a:pPr>
            <a:endParaRPr lang="en-GB"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964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2535" y="690466"/>
            <a:ext cx="8229600" cy="606489"/>
          </a:xfrm>
        </p:spPr>
        <p:txBody>
          <a:bodyPr>
            <a:noAutofit/>
          </a:bodyPr>
          <a:lstStyle/>
          <a:p>
            <a:pPr lvl="0" defTabSz="914400" eaLnBrk="1" hangingPunct="1">
              <a:defRPr/>
            </a:pPr>
            <a:r>
              <a:rPr lang="en-US" sz="3600" b="1"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Definitions of the money supply</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1299" y="1390262"/>
            <a:ext cx="8892072" cy="5738326"/>
          </a:xfrm>
        </p:spPr>
        <p:txBody>
          <a:bodyPr rtlCol="0">
            <a:normAutofit/>
          </a:bodyPr>
          <a:lstStyle/>
          <a:p>
            <a:pPr eaLnBrk="1" fontAlgn="auto" hangingPunct="1">
              <a:spcAft>
                <a:spcPts val="0"/>
              </a:spcAft>
              <a:defRPr/>
            </a:pPr>
            <a:r>
              <a:rPr lang="en-US" sz="3300" dirty="0">
                <a:solidFill>
                  <a:schemeClr val="tx1"/>
                </a:solidFill>
                <a:latin typeface="Times New Roman" panose="02020603050405020304" pitchFamily="18" charset="0"/>
                <a:cs typeface="Times New Roman" panose="02020603050405020304" pitchFamily="18" charset="0"/>
              </a:rPr>
              <a:t>3</a:t>
            </a:r>
            <a:r>
              <a:rPr lang="en-US" sz="3300" b="1" dirty="0">
                <a:solidFill>
                  <a:schemeClr val="tx1"/>
                </a:solidFill>
                <a:latin typeface="Times New Roman" panose="02020603050405020304" pitchFamily="18" charset="0"/>
                <a:cs typeface="Times New Roman" panose="02020603050405020304" pitchFamily="18" charset="0"/>
              </a:rPr>
              <a:t>. Broad Money Supply (M2): </a:t>
            </a:r>
            <a:r>
              <a:rPr lang="en-US" sz="3300" dirty="0">
                <a:solidFill>
                  <a:schemeClr val="tx1"/>
                </a:solidFill>
                <a:latin typeface="Times New Roman" panose="02020603050405020304" pitchFamily="18" charset="0"/>
                <a:cs typeface="Times New Roman" panose="02020603050405020304" pitchFamily="18" charset="0"/>
              </a:rPr>
              <a:t>this is made up of M1 and all quasi – money (savings deposits, time deposits, certificate of deposits).</a:t>
            </a:r>
          </a:p>
          <a:p>
            <a:pPr eaLnBrk="1" fontAlgn="auto" hangingPunct="1">
              <a:spcAft>
                <a:spcPts val="0"/>
              </a:spcAft>
              <a:defRPr/>
            </a:pPr>
            <a:endParaRPr lang="en-US" sz="3300" dirty="0">
              <a:solidFill>
                <a:schemeClr val="tx1"/>
              </a:solidFill>
              <a:latin typeface="Times New Roman" panose="02020603050405020304" pitchFamily="18" charset="0"/>
              <a:cs typeface="Times New Roman" panose="02020603050405020304" pitchFamily="18" charset="0"/>
            </a:endParaRPr>
          </a:p>
          <a:p>
            <a:pPr eaLnBrk="1" fontAlgn="auto" hangingPunct="1">
              <a:spcAft>
                <a:spcPts val="0"/>
              </a:spcAft>
              <a:defRPr/>
            </a:pPr>
            <a:r>
              <a:rPr lang="en-US" sz="3300" dirty="0">
                <a:solidFill>
                  <a:schemeClr val="tx1"/>
                </a:solidFill>
                <a:latin typeface="Times New Roman" panose="02020603050405020304" pitchFamily="18" charset="0"/>
                <a:cs typeface="Times New Roman" panose="02020603050405020304" pitchFamily="18" charset="0"/>
              </a:rPr>
              <a:t>4. </a:t>
            </a:r>
            <a:r>
              <a:rPr lang="en-US" sz="3300" b="1" dirty="0">
                <a:solidFill>
                  <a:schemeClr val="tx1"/>
                </a:solidFill>
                <a:latin typeface="Times New Roman" panose="02020603050405020304" pitchFamily="18" charset="0"/>
                <a:cs typeface="Times New Roman" panose="02020603050405020304" pitchFamily="18" charset="0"/>
              </a:rPr>
              <a:t>M2+: </a:t>
            </a:r>
            <a:r>
              <a:rPr lang="en-US" sz="3300" dirty="0">
                <a:solidFill>
                  <a:schemeClr val="tx1"/>
                </a:solidFill>
                <a:latin typeface="Times New Roman" panose="02020603050405020304" pitchFamily="18" charset="0"/>
                <a:cs typeface="Times New Roman" panose="02020603050405020304" pitchFamily="18" charset="0"/>
              </a:rPr>
              <a:t>this is made up of M2 plus foreign currency deposits and </a:t>
            </a:r>
            <a:r>
              <a:rPr lang="en-GB" altLang="en-US" sz="3300" dirty="0">
                <a:solidFill>
                  <a:schemeClr val="tx1"/>
                </a:solidFill>
                <a:latin typeface="Times New Roman" panose="02020603050405020304" pitchFamily="18" charset="0"/>
                <a:cs typeface="Times New Roman" panose="02020603050405020304" pitchFamily="18" charset="0"/>
              </a:rPr>
              <a:t>amount available on credit cards</a:t>
            </a:r>
            <a:endParaRPr lang="en-US" sz="3300" dirty="0">
              <a:solidFill>
                <a:schemeClr val="tx1"/>
              </a:solidFill>
              <a:latin typeface="Times New Roman" panose="02020603050405020304" pitchFamily="18" charset="0"/>
              <a:cs typeface="Times New Roman" panose="02020603050405020304" pitchFamily="18" charset="0"/>
            </a:endParaRPr>
          </a:p>
          <a:p>
            <a:pPr marL="457200" indent="-457200" algn="just" eaLnBrk="1" fontAlgn="auto" hangingPunct="1">
              <a:spcAft>
                <a:spcPts val="0"/>
              </a:spcAft>
              <a:buFont typeface="Wingdings" panose="05000000000000000000" pitchFamily="2" charset="2"/>
              <a:buChar char="Ø"/>
              <a:defRPr/>
            </a:pPr>
            <a:endParaRPr lang="en-GB"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7471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2535" y="690466"/>
            <a:ext cx="8229600" cy="606489"/>
          </a:xfrm>
        </p:spPr>
        <p:txBody>
          <a:bodyPr>
            <a:noAutofit/>
          </a:bodyPr>
          <a:lstStyle/>
          <a:p>
            <a:pPr lvl="0" defTabSz="914400" eaLnBrk="1" hangingPunct="1">
              <a:defRPr/>
            </a:pPr>
            <a:r>
              <a:rPr lang="en-US" sz="3600" b="1"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MONEY CREATION</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1299" y="1390262"/>
            <a:ext cx="8892072" cy="5738326"/>
          </a:xfrm>
        </p:spPr>
        <p:txBody>
          <a:bodyPr rtlCol="0">
            <a:normAutofit fontScale="92500" lnSpcReduction="10000"/>
          </a:bodyPr>
          <a:lstStyle/>
          <a:p>
            <a:pPr marL="571500" indent="-571500" algn="just" eaLnBrk="1" fontAlgn="auto" hangingPunct="1">
              <a:spcAft>
                <a:spcPts val="0"/>
              </a:spcAft>
              <a:buFont typeface="Wingdings" panose="05000000000000000000" pitchFamily="2" charset="2"/>
              <a:buChar char="Ø"/>
              <a:defRPr/>
            </a:pPr>
            <a:r>
              <a:rPr lang="en-US" dirty="0">
                <a:solidFill>
                  <a:schemeClr val="tx1"/>
                </a:solidFill>
                <a:latin typeface="Times New Roman" panose="02020603050405020304" pitchFamily="18" charset="0"/>
                <a:cs typeface="Times New Roman" panose="02020603050405020304" pitchFamily="18" charset="0"/>
              </a:rPr>
              <a:t>Printing of currencies constitutes an infinitesimal fraction of a nation’s total money supply. </a:t>
            </a:r>
          </a:p>
          <a:p>
            <a:pPr marL="571500" indent="-571500" algn="just" eaLnBrk="1" fontAlgn="auto" hangingPunct="1">
              <a:spcAft>
                <a:spcPts val="0"/>
              </a:spcAft>
              <a:buFont typeface="Wingdings" panose="05000000000000000000" pitchFamily="2" charset="2"/>
              <a:buChar char="Ø"/>
              <a:defRPr/>
            </a:pPr>
            <a:r>
              <a:rPr lang="en-US" dirty="0">
                <a:solidFill>
                  <a:schemeClr val="tx1"/>
                </a:solidFill>
                <a:latin typeface="Times New Roman" panose="02020603050405020304" pitchFamily="18" charset="0"/>
                <a:cs typeface="Times New Roman" panose="02020603050405020304" pitchFamily="18" charset="0"/>
              </a:rPr>
              <a:t>Other origin that account for a change in a nation’s stock of money is termed as </a:t>
            </a:r>
            <a:r>
              <a:rPr lang="en-US" b="1" dirty="0">
                <a:solidFill>
                  <a:schemeClr val="tx1"/>
                </a:solidFill>
                <a:latin typeface="Times New Roman" panose="02020603050405020304" pitchFamily="18" charset="0"/>
                <a:cs typeface="Times New Roman" panose="02020603050405020304" pitchFamily="18" charset="0"/>
              </a:rPr>
              <a:t>money creation or deposit or  credit creation.</a:t>
            </a:r>
          </a:p>
          <a:p>
            <a:pPr algn="just" eaLnBrk="1" fontAlgn="auto" hangingPunct="1">
              <a:spcAft>
                <a:spcPts val="0"/>
              </a:spcAft>
              <a:defRPr/>
            </a:pPr>
            <a:endParaRPr lang="en-US" b="1" dirty="0">
              <a:solidFill>
                <a:schemeClr val="tx1"/>
              </a:solidFill>
              <a:latin typeface="Times New Roman" panose="02020603050405020304" pitchFamily="18" charset="0"/>
              <a:cs typeface="Times New Roman" panose="02020603050405020304" pitchFamily="18" charset="0"/>
            </a:endParaRPr>
          </a:p>
          <a:p>
            <a:pPr marL="571500" indent="-571500" algn="just" eaLnBrk="1" fontAlgn="auto" hangingPunct="1">
              <a:spcAft>
                <a:spcPts val="0"/>
              </a:spcAft>
              <a:buFont typeface="Wingdings" panose="05000000000000000000" pitchFamily="2" charset="2"/>
              <a:buChar char="Ø"/>
              <a:defRPr/>
            </a:pPr>
            <a:r>
              <a:rPr lang="en-US" dirty="0">
                <a:solidFill>
                  <a:schemeClr val="tx1"/>
                </a:solidFill>
                <a:latin typeface="Times New Roman" panose="02020603050405020304" pitchFamily="18" charset="0"/>
                <a:cs typeface="Times New Roman" panose="02020603050405020304" pitchFamily="18" charset="0"/>
              </a:rPr>
              <a:t>Commercial banks create money out of a system called </a:t>
            </a:r>
            <a:r>
              <a:rPr lang="en-US" b="1" dirty="0">
                <a:solidFill>
                  <a:schemeClr val="tx1"/>
                </a:solidFill>
                <a:latin typeface="Times New Roman" panose="02020603050405020304" pitchFamily="18" charset="0"/>
                <a:cs typeface="Times New Roman" panose="02020603050405020304" pitchFamily="18" charset="0"/>
              </a:rPr>
              <a:t>fractional-reserve banking.</a:t>
            </a:r>
          </a:p>
          <a:p>
            <a:pPr algn="just" eaLnBrk="1" fontAlgn="auto" hangingPunct="1">
              <a:spcAft>
                <a:spcPts val="0"/>
              </a:spcAft>
              <a:defRPr/>
            </a:pPr>
            <a:endParaRPr lang="en-US" dirty="0">
              <a:solidFill>
                <a:schemeClr val="tx1"/>
              </a:solidFill>
              <a:latin typeface="Times New Roman" panose="02020603050405020304" pitchFamily="18" charset="0"/>
              <a:cs typeface="Times New Roman" panose="02020603050405020304" pitchFamily="18" charset="0"/>
            </a:endParaRPr>
          </a:p>
          <a:p>
            <a:pPr marL="571500" indent="-571500" algn="just" eaLnBrk="1" fontAlgn="auto" hangingPunct="1">
              <a:spcAft>
                <a:spcPts val="0"/>
              </a:spcAft>
              <a:buFont typeface="Wingdings" panose="05000000000000000000" pitchFamily="2" charset="2"/>
              <a:buChar char="Ø"/>
              <a:defRPr/>
            </a:pPr>
            <a:r>
              <a:rPr lang="en-US"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Fractional-reserve banking </a:t>
            </a:r>
            <a:r>
              <a:rPr lang="en-US" dirty="0">
                <a:solidFill>
                  <a:schemeClr val="tx1"/>
                </a:solidFill>
                <a:latin typeface="Times New Roman" panose="02020603050405020304" pitchFamily="18" charset="0"/>
                <a:cs typeface="Times New Roman" panose="02020603050405020304" pitchFamily="18" charset="0"/>
              </a:rPr>
              <a:t>is a banking system in which banks hold only a fraction of deposits as reserves</a:t>
            </a:r>
            <a:endParaRPr lang="en-GB" dirty="0">
              <a:solidFill>
                <a:schemeClr val="tx1"/>
              </a:solidFill>
              <a:latin typeface="Times New Roman" panose="02020603050405020304" pitchFamily="18" charset="0"/>
              <a:cs typeface="Times New Roman" panose="02020603050405020304" pitchFamily="18" charset="0"/>
            </a:endParaRPr>
          </a:p>
          <a:p>
            <a:pPr marL="457200" indent="-457200" algn="just" eaLnBrk="1" fontAlgn="auto" hangingPunct="1">
              <a:spcAft>
                <a:spcPts val="0"/>
              </a:spcAft>
              <a:buFont typeface="Wingdings" panose="05000000000000000000" pitchFamily="2" charset="2"/>
              <a:buChar char="Ø"/>
              <a:defRPr/>
            </a:pPr>
            <a:endParaRPr lang="en-GB"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042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2535" y="690466"/>
            <a:ext cx="8229600" cy="606489"/>
          </a:xfrm>
        </p:spPr>
        <p:txBody>
          <a:bodyPr>
            <a:noAutofit/>
          </a:bodyPr>
          <a:lstStyle/>
          <a:p>
            <a:pPr lvl="0" defTabSz="914400" eaLnBrk="1" hangingPunct="1">
              <a:defRPr/>
            </a:pPr>
            <a:r>
              <a:rPr lang="en-US" sz="3600" b="1"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MONEY CREATION</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1299" y="1390262"/>
            <a:ext cx="8892072" cy="5738326"/>
          </a:xfrm>
        </p:spPr>
        <p:txBody>
          <a:bodyPr rtlCol="0">
            <a:normAutofit/>
          </a:bodyPr>
          <a:lstStyle/>
          <a:p>
            <a:pPr marL="571500" indent="-571500" algn="just" eaLnBrk="1" fontAlgn="auto" hangingPunct="1">
              <a:spcAft>
                <a:spcPts val="0"/>
              </a:spcAft>
              <a:buFont typeface="Wingdings" panose="05000000000000000000" pitchFamily="2" charset="2"/>
              <a:buChar char="Ø"/>
              <a:defRPr/>
            </a:pPr>
            <a:r>
              <a:rPr lang="en-US" dirty="0">
                <a:solidFill>
                  <a:schemeClr val="tx1"/>
                </a:solidFill>
                <a:latin typeface="Times New Roman" panose="02020603050405020304" pitchFamily="18" charset="0"/>
                <a:cs typeface="Times New Roman" panose="02020603050405020304" pitchFamily="18" charset="0"/>
              </a:rPr>
              <a:t>Deposits that banks have received but have not loaned out are called </a:t>
            </a:r>
            <a:r>
              <a:rPr lang="en-US" b="1" dirty="0">
                <a:solidFill>
                  <a:srgbClr val="FF0000"/>
                </a:solidFill>
                <a:latin typeface="Times New Roman" panose="02020603050405020304" pitchFamily="18" charset="0"/>
                <a:cs typeface="Times New Roman" panose="02020603050405020304" pitchFamily="18" charset="0"/>
              </a:rPr>
              <a:t>reserves.</a:t>
            </a:r>
          </a:p>
          <a:p>
            <a:pPr marL="571500" indent="-571500" algn="just" eaLnBrk="1" fontAlgn="auto" hangingPunct="1">
              <a:spcAft>
                <a:spcPts val="0"/>
              </a:spcAft>
              <a:buFont typeface="Wingdings" panose="05000000000000000000" pitchFamily="2" charset="2"/>
              <a:buChar char="Ø"/>
              <a:defRPr/>
            </a:pPr>
            <a:endParaRPr lang="en-US" dirty="0">
              <a:solidFill>
                <a:schemeClr val="tx1"/>
              </a:solidFill>
              <a:latin typeface="Times New Roman" panose="02020603050405020304" pitchFamily="18" charset="0"/>
              <a:cs typeface="Times New Roman" panose="02020603050405020304" pitchFamily="18" charset="0"/>
            </a:endParaRPr>
          </a:p>
          <a:p>
            <a:pPr marL="571500" indent="-571500" algn="just" eaLnBrk="1" fontAlgn="auto" hangingPunct="1">
              <a:spcAft>
                <a:spcPts val="0"/>
              </a:spcAft>
              <a:buFont typeface="Wingdings" panose="05000000000000000000" pitchFamily="2" charset="2"/>
              <a:buChar char="Ø"/>
              <a:defRPr/>
            </a:pPr>
            <a:r>
              <a:rPr lang="en-US" dirty="0">
                <a:solidFill>
                  <a:schemeClr val="tx1"/>
                </a:solidFill>
                <a:latin typeface="Times New Roman" panose="02020603050405020304" pitchFamily="18" charset="0"/>
                <a:cs typeface="Times New Roman" panose="02020603050405020304" pitchFamily="18" charset="0"/>
              </a:rPr>
              <a:t>Reserves are kept to meet withdrawals by depositors.</a:t>
            </a:r>
          </a:p>
          <a:p>
            <a:pPr marL="571500" indent="-571500" algn="just" eaLnBrk="1" fontAlgn="auto" hangingPunct="1">
              <a:spcAft>
                <a:spcPts val="0"/>
              </a:spcAft>
              <a:buFont typeface="Wingdings" panose="05000000000000000000" pitchFamily="2" charset="2"/>
              <a:buChar char="Ø"/>
              <a:defRPr/>
            </a:pPr>
            <a:r>
              <a:rPr lang="en-US" b="1" dirty="0">
                <a:solidFill>
                  <a:srgbClr val="FF0000"/>
                </a:solidFill>
                <a:latin typeface="Times New Roman" panose="02020603050405020304" pitchFamily="18" charset="0"/>
                <a:cs typeface="Times New Roman" panose="02020603050405020304" pitchFamily="18" charset="0"/>
              </a:rPr>
              <a:t>Excess reserve </a:t>
            </a:r>
            <a:r>
              <a:rPr lang="en-US" dirty="0">
                <a:solidFill>
                  <a:schemeClr val="tx1"/>
                </a:solidFill>
                <a:latin typeface="Times New Roman" panose="02020603050405020304" pitchFamily="18" charset="0"/>
                <a:cs typeface="Times New Roman" panose="02020603050405020304" pitchFamily="18" charset="0"/>
              </a:rPr>
              <a:t>is loaned out, which goes a long way to increase money supply in the economy</a:t>
            </a:r>
          </a:p>
          <a:p>
            <a:pPr marL="571500" indent="-571500" algn="just" eaLnBrk="1" fontAlgn="auto" hangingPunct="1">
              <a:spcAft>
                <a:spcPts val="0"/>
              </a:spcAft>
              <a:buFont typeface="Wingdings" panose="05000000000000000000" pitchFamily="2" charset="2"/>
              <a:buChar char="Ø"/>
              <a:defRPr/>
            </a:pPr>
            <a:endParaRPr lang="en-US" dirty="0">
              <a:solidFill>
                <a:schemeClr val="tx1"/>
              </a:solidFill>
              <a:latin typeface="Times New Roman" panose="02020603050405020304" pitchFamily="18" charset="0"/>
              <a:cs typeface="Times New Roman" panose="02020603050405020304" pitchFamily="18" charset="0"/>
            </a:endParaRPr>
          </a:p>
          <a:p>
            <a:pPr marL="571500" indent="-571500" algn="just" eaLnBrk="1" fontAlgn="auto" hangingPunct="1">
              <a:spcAft>
                <a:spcPts val="0"/>
              </a:spcAft>
              <a:buFont typeface="Wingdings" panose="05000000000000000000" pitchFamily="2" charset="2"/>
              <a:buChar char="Ø"/>
              <a:defRPr/>
            </a:pPr>
            <a:r>
              <a:rPr lang="en-US" dirty="0">
                <a:solidFill>
                  <a:schemeClr val="tx1"/>
                </a:solidFill>
                <a:latin typeface="Times New Roman" panose="02020603050405020304" pitchFamily="18" charset="0"/>
                <a:cs typeface="Times New Roman" panose="02020603050405020304" pitchFamily="18" charset="0"/>
              </a:rPr>
              <a:t>The reserve over the total deposits is called </a:t>
            </a:r>
            <a:r>
              <a:rPr lang="en-US" b="1" dirty="0">
                <a:solidFill>
                  <a:srgbClr val="FF0000"/>
                </a:solidFill>
                <a:latin typeface="Times New Roman" panose="02020603050405020304" pitchFamily="18" charset="0"/>
                <a:cs typeface="Times New Roman" panose="02020603050405020304" pitchFamily="18" charset="0"/>
              </a:rPr>
              <a:t>cash ratio</a:t>
            </a:r>
          </a:p>
          <a:p>
            <a:pPr marL="571500" indent="-571500" algn="just" eaLnBrk="1" fontAlgn="auto" hangingPunct="1">
              <a:spcAft>
                <a:spcPts val="0"/>
              </a:spcAft>
              <a:buFont typeface="Wingdings" panose="05000000000000000000" pitchFamily="2" charset="2"/>
              <a:buChar char="Ø"/>
              <a:defRPr/>
            </a:pPr>
            <a:endParaRPr lang="en-GB"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310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2535" y="690466"/>
            <a:ext cx="8229600" cy="606489"/>
          </a:xfrm>
        </p:spPr>
        <p:txBody>
          <a:bodyPr>
            <a:noAutofit/>
          </a:bodyPr>
          <a:lstStyle/>
          <a:p>
            <a:pPr lvl="0" defTabSz="914400" eaLnBrk="1" hangingPunct="1">
              <a:defRPr/>
            </a:pPr>
            <a:r>
              <a:rPr lang="en-US" sz="3600" b="1"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MONEY CREATION</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1299" y="1390262"/>
            <a:ext cx="8892072" cy="5738326"/>
          </a:xfrm>
        </p:spPr>
        <p:txBody>
          <a:bodyPr rtlCol="0">
            <a:normAutofit/>
          </a:bodyPr>
          <a:lstStyle/>
          <a:p>
            <a:pPr algn="ctr" eaLnBrk="1" fontAlgn="auto" hangingPunct="1">
              <a:spcAft>
                <a:spcPts val="0"/>
              </a:spcAft>
              <a:defRPr/>
            </a:pPr>
            <a:r>
              <a:rPr lang="en-US" b="1" dirty="0">
                <a:solidFill>
                  <a:schemeClr val="tx1"/>
                </a:solidFill>
                <a:latin typeface="Times New Roman" panose="02020603050405020304" pitchFamily="18" charset="0"/>
                <a:cs typeface="Times New Roman" panose="02020603050405020304" pitchFamily="18" charset="0"/>
              </a:rPr>
              <a:t>Some Terminologies</a:t>
            </a:r>
            <a:endParaRPr lang="en-US" dirty="0">
              <a:solidFill>
                <a:schemeClr val="tx1"/>
              </a:solidFill>
              <a:latin typeface="Times New Roman" panose="02020603050405020304" pitchFamily="18" charset="0"/>
              <a:cs typeface="Times New Roman" panose="02020603050405020304" pitchFamily="18" charset="0"/>
            </a:endParaRPr>
          </a:p>
          <a:p>
            <a:pPr marL="457200" indent="-457200" algn="just" eaLnBrk="1" fontAlgn="auto" hangingPunct="1">
              <a:spcAft>
                <a:spcPts val="0"/>
              </a:spcAft>
              <a:buFont typeface="Wingdings" panose="05000000000000000000" pitchFamily="2" charset="2"/>
              <a:buChar char="Ø"/>
              <a:defRPr/>
            </a:pPr>
            <a:r>
              <a:rPr lang="en-US" b="1" dirty="0">
                <a:solidFill>
                  <a:schemeClr val="tx1"/>
                </a:solidFill>
                <a:latin typeface="Times New Roman" panose="02020603050405020304" pitchFamily="18" charset="0"/>
                <a:cs typeface="Times New Roman" panose="02020603050405020304" pitchFamily="18" charset="0"/>
              </a:rPr>
              <a:t>Total Reserves/Deposit: </a:t>
            </a:r>
            <a:r>
              <a:rPr lang="en-US" dirty="0">
                <a:solidFill>
                  <a:schemeClr val="tx1"/>
                </a:solidFill>
                <a:latin typeface="Times New Roman" panose="02020603050405020304" pitchFamily="18" charset="0"/>
                <a:cs typeface="Times New Roman" panose="02020603050405020304" pitchFamily="18" charset="0"/>
              </a:rPr>
              <a:t>This is made up of the total amount of money that customers deposit with the bank for safekeeping.</a:t>
            </a:r>
            <a:endParaRPr lang="en-GB" dirty="0">
              <a:solidFill>
                <a:schemeClr val="tx1"/>
              </a:solidFill>
              <a:latin typeface="Times New Roman" panose="02020603050405020304" pitchFamily="18" charset="0"/>
              <a:cs typeface="Times New Roman" panose="02020603050405020304" pitchFamily="18" charset="0"/>
            </a:endParaRPr>
          </a:p>
          <a:p>
            <a:pPr marL="457200" indent="-457200" algn="just" eaLnBrk="1" fontAlgn="auto" hangingPunct="1">
              <a:spcAft>
                <a:spcPts val="0"/>
              </a:spcAft>
              <a:buFont typeface="Wingdings" panose="05000000000000000000" pitchFamily="2" charset="2"/>
              <a:buChar char="Ø"/>
              <a:defRPr/>
            </a:pPr>
            <a:r>
              <a:rPr lang="en-US" b="1" dirty="0">
                <a:solidFill>
                  <a:schemeClr val="tx1"/>
                </a:solidFill>
                <a:latin typeface="Times New Roman" panose="02020603050405020304" pitchFamily="18" charset="0"/>
                <a:cs typeface="Times New Roman" panose="02020603050405020304" pitchFamily="18" charset="0"/>
              </a:rPr>
              <a:t>Minimum Reserve Ration/Cash Ratio: </a:t>
            </a:r>
            <a:r>
              <a:rPr lang="en-US" dirty="0">
                <a:solidFill>
                  <a:schemeClr val="tx1"/>
                </a:solidFill>
                <a:latin typeface="Times New Roman" panose="02020603050405020304" pitchFamily="18" charset="0"/>
                <a:cs typeface="Times New Roman" panose="02020603050405020304" pitchFamily="18" charset="0"/>
              </a:rPr>
              <a:t>This is a statutory requirement from the central bank stipulating that commercial banks should hold a fraction of their total deposits against possible demands or withdrawals.</a:t>
            </a:r>
          </a:p>
          <a:p>
            <a:pPr lvl="1" algn="just" eaLnBrk="1" fontAlgn="auto" hangingPunct="1">
              <a:spcAft>
                <a:spcPts val="0"/>
              </a:spcAft>
              <a:defRPr/>
            </a:pPr>
            <a:r>
              <a:rPr lang="en-US" dirty="0">
                <a:latin typeface="Times New Roman" panose="02020603050405020304" pitchFamily="18" charset="0"/>
                <a:cs typeface="Times New Roman" panose="02020603050405020304" pitchFamily="18" charset="0"/>
              </a:rPr>
              <a:t>Required reserves = minimum reserve ratio/cash ratio </a:t>
            </a:r>
            <a:r>
              <a:rPr lang="en-US" b="1" dirty="0">
                <a:latin typeface="Times New Roman" panose="02020603050405020304" pitchFamily="18" charset="0"/>
                <a:cs typeface="Times New Roman" panose="02020603050405020304" pitchFamily="18" charset="0"/>
              </a:rPr>
              <a:t>times</a:t>
            </a:r>
            <a:r>
              <a:rPr lang="en-US" dirty="0">
                <a:latin typeface="Times New Roman" panose="02020603050405020304" pitchFamily="18" charset="0"/>
                <a:cs typeface="Times New Roman" panose="02020603050405020304" pitchFamily="18" charset="0"/>
              </a:rPr>
              <a:t> total deposits </a:t>
            </a:r>
          </a:p>
          <a:p>
            <a:pPr marL="571500" indent="-571500" algn="just" eaLnBrk="1" fontAlgn="auto" hangingPunct="1">
              <a:spcAft>
                <a:spcPts val="0"/>
              </a:spcAft>
              <a:buFont typeface="Wingdings" panose="05000000000000000000" pitchFamily="2" charset="2"/>
              <a:buChar char="Ø"/>
              <a:defRPr/>
            </a:pPr>
            <a:endParaRPr lang="en-GB"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98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74682C-BBA7-4CAA-A5C6-B421093A8096}"/>
              </a:ext>
            </a:extLst>
          </p:cNvPr>
          <p:cNvSpPr txBox="1">
            <a:spLocks noChangeArrowheads="1"/>
          </p:cNvSpPr>
          <p:nvPr/>
        </p:nvSpPr>
        <p:spPr bwMode="auto">
          <a:xfrm>
            <a:off x="457200" y="1524000"/>
            <a:ext cx="86868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Money </a:t>
            </a:r>
            <a:r>
              <a:rPr kumimoji="0" lang="en-US" altLang="en-US" sz="3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is an asset that people use to make and receive payments when buying and selling goods and services.</a:t>
            </a:r>
          </a:p>
        </p:txBody>
      </p:sp>
      <p:pic>
        <p:nvPicPr>
          <p:cNvPr id="18435" name="Picture 2" descr="Screen Shot 2014-11-05 at 3.34.37 PM.png">
            <a:extLst>
              <a:ext uri="{FF2B5EF4-FFF2-40B4-BE49-F238E27FC236}">
                <a16:creationId xmlns:a16="http://schemas.microsoft.com/office/drawing/2014/main" id="{6BCCDD13-F345-45CB-AEF9-232B46EBD71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9837" y="3352800"/>
            <a:ext cx="8126963" cy="280540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63FE70CD-FD8F-4313-9364-F32269B0FACF}"/>
              </a:ext>
            </a:extLst>
          </p:cNvPr>
          <p:cNvSpPr>
            <a:spLocks noGrp="1"/>
          </p:cNvSpPr>
          <p:nvPr>
            <p:ph type="ctrTitle"/>
          </p:nvPr>
        </p:nvSpPr>
        <p:spPr>
          <a:xfrm>
            <a:off x="457200" y="475860"/>
            <a:ext cx="8229600" cy="789377"/>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mj-ea"/>
                <a:cs typeface="Times New Roman" panose="02020603050405020304" pitchFamily="18" charset="0"/>
              </a:rPr>
              <a:t>An Overview of Money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strips(downLeft)">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2535" y="690466"/>
            <a:ext cx="8229600" cy="606489"/>
          </a:xfrm>
        </p:spPr>
        <p:txBody>
          <a:bodyPr>
            <a:noAutofit/>
          </a:bodyPr>
          <a:lstStyle/>
          <a:p>
            <a:pPr lvl="0" defTabSz="914400" eaLnBrk="1" hangingPunct="1">
              <a:defRPr/>
            </a:pPr>
            <a:r>
              <a:rPr lang="en-US" sz="3600" b="1"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MONEY CREATION</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1299" y="1390262"/>
            <a:ext cx="8892072" cy="5738326"/>
          </a:xfrm>
        </p:spPr>
        <p:txBody>
          <a:bodyPr rtlCol="0">
            <a:normAutofit/>
          </a:bodyPr>
          <a:lstStyle/>
          <a:p>
            <a:pPr algn="just" eaLnBrk="1" fontAlgn="auto" hangingPunct="1">
              <a:spcAft>
                <a:spcPts val="0"/>
              </a:spcAft>
              <a:buFont typeface="Wingdings" panose="05000000000000000000" pitchFamily="2" charset="2"/>
              <a:buChar char="Ø"/>
              <a:defRPr/>
            </a:pPr>
            <a:r>
              <a:rPr lang="en-US" sz="3600" b="1" dirty="0">
                <a:solidFill>
                  <a:schemeClr val="tx1"/>
                </a:solidFill>
                <a:latin typeface="Times New Roman" panose="02020603050405020304" pitchFamily="18" charset="0"/>
                <a:cs typeface="Times New Roman" panose="02020603050405020304" pitchFamily="18" charset="0"/>
              </a:rPr>
              <a:t>Required reserves </a:t>
            </a:r>
            <a:r>
              <a:rPr lang="en-US" sz="3600" dirty="0">
                <a:solidFill>
                  <a:schemeClr val="tx1"/>
                </a:solidFill>
                <a:latin typeface="Times New Roman" panose="02020603050405020304" pitchFamily="18" charset="0"/>
                <a:cs typeface="Times New Roman" panose="02020603050405020304" pitchFamily="18" charset="0"/>
              </a:rPr>
              <a:t>= minimum reserve ratio/cash ratio </a:t>
            </a:r>
            <a:r>
              <a:rPr lang="en-US" sz="3600" b="1" dirty="0">
                <a:solidFill>
                  <a:schemeClr val="tx1"/>
                </a:solidFill>
                <a:latin typeface="Times New Roman" panose="02020603050405020304" pitchFamily="18" charset="0"/>
                <a:cs typeface="Times New Roman" panose="02020603050405020304" pitchFamily="18" charset="0"/>
              </a:rPr>
              <a:t>times</a:t>
            </a:r>
            <a:r>
              <a:rPr lang="en-US" sz="3600" dirty="0">
                <a:solidFill>
                  <a:schemeClr val="tx1"/>
                </a:solidFill>
                <a:latin typeface="Times New Roman" panose="02020603050405020304" pitchFamily="18" charset="0"/>
                <a:cs typeface="Times New Roman" panose="02020603050405020304" pitchFamily="18" charset="0"/>
              </a:rPr>
              <a:t> total deposits </a:t>
            </a:r>
          </a:p>
          <a:p>
            <a:pPr marL="457200" indent="-457200" algn="just" eaLnBrk="1" fontAlgn="auto" hangingPunct="1">
              <a:spcAft>
                <a:spcPts val="0"/>
              </a:spcAft>
              <a:buFont typeface="Wingdings" panose="05000000000000000000" pitchFamily="2" charset="2"/>
              <a:buChar char="Ø"/>
              <a:defRPr/>
            </a:pPr>
            <a:endParaRPr lang="en-US" b="1" dirty="0">
              <a:solidFill>
                <a:schemeClr val="tx1"/>
              </a:solidFill>
              <a:latin typeface="Times New Roman" panose="02020603050405020304" pitchFamily="18" charset="0"/>
              <a:cs typeface="Times New Roman" panose="02020603050405020304" pitchFamily="18" charset="0"/>
            </a:endParaRPr>
          </a:p>
          <a:p>
            <a:pPr marL="457200" indent="-457200" algn="just" eaLnBrk="1" fontAlgn="auto" hangingPunct="1">
              <a:spcAft>
                <a:spcPts val="0"/>
              </a:spcAft>
              <a:buFont typeface="Wingdings" panose="05000000000000000000" pitchFamily="2" charset="2"/>
              <a:buChar char="Ø"/>
              <a:defRPr/>
            </a:pPr>
            <a:r>
              <a:rPr lang="en-US" b="1" u="sng" dirty="0">
                <a:solidFill>
                  <a:schemeClr val="tx1"/>
                </a:solidFill>
                <a:latin typeface="Times New Roman" panose="02020603050405020304" pitchFamily="18" charset="0"/>
                <a:cs typeface="Times New Roman" panose="02020603050405020304" pitchFamily="18" charset="0"/>
              </a:rPr>
              <a:t>Excess Reserves: </a:t>
            </a:r>
            <a:r>
              <a:rPr lang="en-US" dirty="0">
                <a:solidFill>
                  <a:schemeClr val="tx1"/>
                </a:solidFill>
                <a:latin typeface="Times New Roman" panose="02020603050405020304" pitchFamily="18" charset="0"/>
                <a:cs typeface="Times New Roman" panose="02020603050405020304" pitchFamily="18" charset="0"/>
              </a:rPr>
              <a:t>This is the difference between the </a:t>
            </a:r>
            <a:r>
              <a:rPr lang="en-US" b="1" dirty="0">
                <a:solidFill>
                  <a:schemeClr val="tx1"/>
                </a:solidFill>
                <a:latin typeface="Times New Roman" panose="02020603050405020304" pitchFamily="18" charset="0"/>
                <a:cs typeface="Times New Roman" panose="02020603050405020304" pitchFamily="18" charset="0"/>
              </a:rPr>
              <a:t>minimum required reserves </a:t>
            </a:r>
            <a:r>
              <a:rPr lang="en-US" dirty="0">
                <a:solidFill>
                  <a:schemeClr val="tx1"/>
                </a:solidFill>
                <a:latin typeface="Times New Roman" panose="02020603050405020304" pitchFamily="18" charset="0"/>
                <a:cs typeface="Times New Roman" panose="02020603050405020304" pitchFamily="18" charset="0"/>
              </a:rPr>
              <a:t>and the </a:t>
            </a:r>
            <a:r>
              <a:rPr lang="en-US" b="1" dirty="0">
                <a:solidFill>
                  <a:schemeClr val="tx1"/>
                </a:solidFill>
                <a:latin typeface="Times New Roman" panose="02020603050405020304" pitchFamily="18" charset="0"/>
                <a:cs typeface="Times New Roman" panose="02020603050405020304" pitchFamily="18" charset="0"/>
              </a:rPr>
              <a:t>total deposit</a:t>
            </a:r>
          </a:p>
          <a:p>
            <a:pPr marL="457200" indent="-457200" algn="just" eaLnBrk="1" fontAlgn="auto" hangingPunct="1">
              <a:spcAft>
                <a:spcPts val="0"/>
              </a:spcAft>
              <a:buFont typeface="Wingdings" panose="05000000000000000000" pitchFamily="2" charset="2"/>
              <a:buChar char="Ø"/>
              <a:defRPr/>
            </a:pPr>
            <a:endParaRPr lang="en-US" dirty="0">
              <a:solidFill>
                <a:schemeClr val="tx1"/>
              </a:solidFill>
              <a:latin typeface="Times New Roman" panose="02020603050405020304" pitchFamily="18" charset="0"/>
              <a:cs typeface="Times New Roman" panose="02020603050405020304" pitchFamily="18" charset="0"/>
            </a:endParaRPr>
          </a:p>
          <a:p>
            <a:pPr marL="457200" indent="-457200" eaLnBrk="1" fontAlgn="auto" hangingPunct="1">
              <a:spcAft>
                <a:spcPts val="0"/>
              </a:spcAft>
              <a:buFont typeface="Wingdings" panose="05000000000000000000" pitchFamily="2" charset="2"/>
              <a:buChar char="Ø"/>
              <a:defRPr/>
            </a:pPr>
            <a:r>
              <a:rPr lang="en-US" dirty="0">
                <a:solidFill>
                  <a:srgbClr val="FF0000"/>
                </a:solidFill>
                <a:latin typeface="Times New Roman" panose="02020603050405020304" pitchFamily="18" charset="0"/>
                <a:cs typeface="Times New Roman" panose="02020603050405020304" pitchFamily="18" charset="0"/>
              </a:rPr>
              <a:t>Excess  reserves equal  total reserves  minus required reserves</a:t>
            </a:r>
            <a:r>
              <a:rPr lang="en-US" b="1" dirty="0">
                <a:solidFill>
                  <a:srgbClr val="FF0000"/>
                </a:solidFill>
                <a:latin typeface="Times New Roman" panose="02020603050405020304" pitchFamily="18" charset="0"/>
                <a:cs typeface="Times New Roman" panose="02020603050405020304" pitchFamily="18" charset="0"/>
              </a:rPr>
              <a:t>	</a:t>
            </a:r>
            <a:endParaRPr lang="en-US" dirty="0">
              <a:solidFill>
                <a:srgbClr val="FF0000"/>
              </a:solidFill>
              <a:latin typeface="Times New Roman" panose="02020603050405020304" pitchFamily="18" charset="0"/>
              <a:cs typeface="Times New Roman" panose="02020603050405020304" pitchFamily="18" charset="0"/>
            </a:endParaRPr>
          </a:p>
          <a:p>
            <a:pPr marL="571500" indent="-571500" algn="just" eaLnBrk="1" fontAlgn="auto" hangingPunct="1">
              <a:spcAft>
                <a:spcPts val="0"/>
              </a:spcAft>
              <a:buFont typeface="Wingdings" panose="05000000000000000000" pitchFamily="2" charset="2"/>
              <a:buChar char="Ø"/>
              <a:defRPr/>
            </a:pPr>
            <a:endParaRPr lang="en-GB"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86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2535" y="690466"/>
            <a:ext cx="8229600" cy="606489"/>
          </a:xfrm>
        </p:spPr>
        <p:txBody>
          <a:bodyPr>
            <a:noAutofit/>
          </a:bodyPr>
          <a:lstStyle/>
          <a:p>
            <a:pPr lvl="0" defTabSz="914400" eaLnBrk="1" hangingPunct="1">
              <a:defRPr/>
            </a:pPr>
            <a:r>
              <a:rPr lang="en-US" sz="3600" b="1"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MONEY CREATION</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1299" y="1390262"/>
            <a:ext cx="8892072" cy="5738326"/>
          </a:xfrm>
        </p:spPr>
        <p:txBody>
          <a:bodyPr rtlCol="0">
            <a:normAutofit/>
          </a:bodyPr>
          <a:lstStyle/>
          <a:p>
            <a:pPr algn="just" eaLnBrk="1" fontAlgn="auto" hangingPunct="1">
              <a:spcAft>
                <a:spcPts val="0"/>
              </a:spcAft>
              <a:buFont typeface="Wingdings" panose="05000000000000000000" pitchFamily="2" charset="2"/>
              <a:buChar char="Ø"/>
              <a:defRPr/>
            </a:pPr>
            <a:r>
              <a:rPr lang="en-US" sz="3600" b="1" dirty="0">
                <a:solidFill>
                  <a:schemeClr val="tx1"/>
                </a:solidFill>
                <a:latin typeface="Times New Roman" panose="02020603050405020304" pitchFamily="18" charset="0"/>
                <a:cs typeface="Times New Roman" panose="02020603050405020304" pitchFamily="18" charset="0"/>
              </a:rPr>
              <a:t>Deposit creation process</a:t>
            </a:r>
          </a:p>
          <a:p>
            <a:pPr algn="just" eaLnBrk="1" fontAlgn="auto" hangingPunct="1">
              <a:spcAft>
                <a:spcPts val="0"/>
              </a:spcAft>
              <a:buFont typeface="Wingdings" panose="05000000000000000000" pitchFamily="2" charset="2"/>
              <a:buChar char="Ø"/>
              <a:defRPr/>
            </a:pPr>
            <a:r>
              <a:rPr lang="en-US" sz="3600" dirty="0">
                <a:solidFill>
                  <a:schemeClr val="tx1"/>
                </a:solidFill>
                <a:latin typeface="Times New Roman" panose="02020603050405020304" pitchFamily="18" charset="0"/>
                <a:cs typeface="Times New Roman" panose="02020603050405020304" pitchFamily="18" charset="0"/>
              </a:rPr>
              <a:t>Assuming initial deposits are Gh¢1000 and Required reserve ratio is 10%</a:t>
            </a:r>
          </a:p>
          <a:p>
            <a:pPr algn="just" eaLnBrk="1" fontAlgn="auto" hangingPunct="1">
              <a:spcAft>
                <a:spcPts val="0"/>
              </a:spcAft>
              <a:buFont typeface="Wingdings" panose="05000000000000000000" pitchFamily="2" charset="2"/>
              <a:buChar char="Ø"/>
              <a:defRPr/>
            </a:pPr>
            <a:endParaRPr lang="en-GB"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8335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2535" y="690466"/>
            <a:ext cx="8229600" cy="606489"/>
          </a:xfrm>
        </p:spPr>
        <p:txBody>
          <a:bodyPr>
            <a:noAutofit/>
          </a:bodyPr>
          <a:lstStyle/>
          <a:p>
            <a:pPr lvl="0" defTabSz="914400" eaLnBrk="1" hangingPunct="1">
              <a:defRPr/>
            </a:pPr>
            <a:r>
              <a:rPr lang="en-US" sz="3600" b="1"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MONEY CREATION</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1299" y="1296955"/>
            <a:ext cx="8892072" cy="5831633"/>
          </a:xfrm>
        </p:spPr>
        <p:txBody>
          <a:bodyPr rtlCol="0">
            <a:normAutofit/>
          </a:bodyPr>
          <a:lstStyle/>
          <a:p>
            <a:pPr algn="just" eaLnBrk="1" fontAlgn="auto" hangingPunct="1">
              <a:spcAft>
                <a:spcPts val="0"/>
              </a:spcAft>
              <a:buFont typeface="Wingdings" panose="05000000000000000000" pitchFamily="2" charset="2"/>
              <a:buChar char="Ø"/>
              <a:defRPr/>
            </a:pPr>
            <a:r>
              <a:rPr lang="en-US" b="1" dirty="0">
                <a:solidFill>
                  <a:schemeClr val="tx1"/>
                </a:solidFill>
                <a:latin typeface="Times New Roman" panose="02020603050405020304" pitchFamily="18" charset="0"/>
                <a:cs typeface="Times New Roman" panose="02020603050405020304" pitchFamily="18" charset="0"/>
              </a:rPr>
              <a:t>Deposit creation process</a:t>
            </a:r>
          </a:p>
          <a:p>
            <a:pPr algn="just" eaLnBrk="1" fontAlgn="auto" hangingPunct="1">
              <a:spcAft>
                <a:spcPts val="0"/>
              </a:spcAft>
              <a:defRPr/>
            </a:pPr>
            <a:endParaRPr lang="en-GB" sz="36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9B3DD46-C10C-4AAC-8E88-EE6EE787905C}"/>
              </a:ext>
            </a:extLst>
          </p:cNvPr>
          <p:cNvPicPr>
            <a:picLocks noChangeAspect="1"/>
          </p:cNvPicPr>
          <p:nvPr/>
        </p:nvPicPr>
        <p:blipFill>
          <a:blip r:embed="rId2"/>
          <a:stretch>
            <a:fillRect/>
          </a:stretch>
        </p:blipFill>
        <p:spPr>
          <a:xfrm>
            <a:off x="121299" y="1809074"/>
            <a:ext cx="8754615" cy="5322269"/>
          </a:xfrm>
          <a:prstGeom prst="rect">
            <a:avLst/>
          </a:prstGeom>
        </p:spPr>
      </p:pic>
    </p:spTree>
    <p:extLst>
      <p:ext uri="{BB962C8B-B14F-4D97-AF65-F5344CB8AC3E}">
        <p14:creationId xmlns:p14="http://schemas.microsoft.com/office/powerpoint/2010/main" val="72098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2535" y="690466"/>
            <a:ext cx="8229600" cy="606489"/>
          </a:xfrm>
        </p:spPr>
        <p:txBody>
          <a:bodyPr>
            <a:noAutofit/>
          </a:bodyPr>
          <a:lstStyle/>
          <a:p>
            <a:pPr lvl="0" defTabSz="914400" eaLnBrk="1" hangingPunct="1">
              <a:defRPr/>
            </a:pPr>
            <a:r>
              <a:rPr lang="en-US" sz="3600" b="1"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MONEY CREATION</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1299" y="1390262"/>
            <a:ext cx="8892072" cy="5738326"/>
          </a:xfrm>
        </p:spPr>
        <p:txBody>
          <a:bodyPr rtlCol="0">
            <a:normAutofit/>
          </a:bodyPr>
          <a:lstStyle/>
          <a:p>
            <a:pPr marL="457200" indent="-457200" eaLnBrk="1" fontAlgn="auto" hangingPunct="1">
              <a:spcAft>
                <a:spcPts val="0"/>
              </a:spcAft>
              <a:buFont typeface="Wingdings" panose="05000000000000000000" pitchFamily="2" charset="2"/>
              <a:buChar char="Ø"/>
              <a:defRPr/>
            </a:pPr>
            <a:r>
              <a:rPr lang="en-GB" altLang="en-US" dirty="0">
                <a:solidFill>
                  <a:schemeClr val="tx1"/>
                </a:solidFill>
                <a:latin typeface="Times New Roman" panose="02020603050405020304" pitchFamily="18" charset="0"/>
                <a:cs typeface="Times New Roman" panose="02020603050405020304" pitchFamily="18" charset="0"/>
              </a:rPr>
              <a:t>The initial deposit of </a:t>
            </a:r>
            <a:r>
              <a:rPr lang="en-US" dirty="0">
                <a:solidFill>
                  <a:schemeClr val="tx1"/>
                </a:solidFill>
                <a:latin typeface="Times New Roman" panose="02020603050405020304" pitchFamily="18" charset="0"/>
                <a:cs typeface="Times New Roman" panose="02020603050405020304" pitchFamily="18" charset="0"/>
              </a:rPr>
              <a:t>Gh¢1000 </a:t>
            </a:r>
            <a:r>
              <a:rPr lang="en-GB" altLang="en-US" dirty="0">
                <a:solidFill>
                  <a:schemeClr val="tx1"/>
                </a:solidFill>
                <a:latin typeface="Times New Roman" panose="02020603050405020304" pitchFamily="18" charset="0"/>
                <a:cs typeface="Times New Roman" panose="02020603050405020304" pitchFamily="18" charset="0"/>
              </a:rPr>
              <a:t>with the commercial has allowed the bank to create additional money </a:t>
            </a:r>
            <a:r>
              <a:rPr lang="en-US" dirty="0">
                <a:solidFill>
                  <a:schemeClr val="tx1"/>
                </a:solidFill>
                <a:latin typeface="Times New Roman" panose="02020603050405020304" pitchFamily="18" charset="0"/>
                <a:cs typeface="Times New Roman" panose="02020603050405020304" pitchFamily="18" charset="0"/>
              </a:rPr>
              <a:t>Gh¢9000</a:t>
            </a:r>
            <a:r>
              <a:rPr lang="en-GB" altLang="en-US" dirty="0">
                <a:solidFill>
                  <a:schemeClr val="tx1"/>
                </a:solidFill>
                <a:latin typeface="Times New Roman" panose="02020603050405020304" pitchFamily="18" charset="0"/>
                <a:cs typeface="Times New Roman" panose="02020603050405020304" pitchFamily="18" charset="0"/>
              </a:rPr>
              <a:t>, making a total increase in money supply from </a:t>
            </a:r>
            <a:r>
              <a:rPr lang="en-US" dirty="0">
                <a:solidFill>
                  <a:schemeClr val="tx1"/>
                </a:solidFill>
                <a:latin typeface="Times New Roman" panose="02020603050405020304" pitchFamily="18" charset="0"/>
                <a:cs typeface="Times New Roman" panose="02020603050405020304" pitchFamily="18" charset="0"/>
              </a:rPr>
              <a:t>Gh¢1000 to Gh¢10000.</a:t>
            </a:r>
          </a:p>
          <a:p>
            <a:pPr marL="457200" indent="-457200" eaLnBrk="1" fontAlgn="auto" hangingPunct="1">
              <a:spcAft>
                <a:spcPts val="0"/>
              </a:spcAft>
              <a:buFont typeface="Wingdings" panose="05000000000000000000" pitchFamily="2" charset="2"/>
              <a:buChar char="Ø"/>
              <a:defRPr/>
            </a:pPr>
            <a:r>
              <a:rPr lang="en-US" dirty="0">
                <a:solidFill>
                  <a:schemeClr val="tx1"/>
                </a:solidFill>
                <a:latin typeface="Times New Roman" panose="02020603050405020304" pitchFamily="18" charset="0"/>
                <a:cs typeface="Times New Roman" panose="02020603050405020304" pitchFamily="18" charset="0"/>
              </a:rPr>
              <a:t> </a:t>
            </a:r>
            <a:r>
              <a:rPr lang="en-GB" altLang="en-US" dirty="0">
                <a:solidFill>
                  <a:schemeClr val="tx1"/>
                </a:solidFill>
                <a:latin typeface="Times New Roman" panose="02020603050405020304" pitchFamily="18" charset="0"/>
                <a:cs typeface="Times New Roman" panose="02020603050405020304" pitchFamily="18" charset="0"/>
              </a:rPr>
              <a:t>This effect is known as the bank (or deposits) or money multiplier.</a:t>
            </a:r>
          </a:p>
          <a:p>
            <a:pPr eaLnBrk="1" fontAlgn="auto" hangingPunct="1">
              <a:spcAft>
                <a:spcPts val="0"/>
              </a:spcAft>
              <a:defRPr/>
            </a:pPr>
            <a:endParaRPr lang="en-GB" altLang="en-US" dirty="0">
              <a:solidFill>
                <a:schemeClr val="tx1"/>
              </a:solidFill>
              <a:latin typeface="Times New Roman" panose="02020603050405020304" pitchFamily="18" charset="0"/>
              <a:cs typeface="Times New Roman" panose="02020603050405020304" pitchFamily="18" charset="0"/>
            </a:endParaRPr>
          </a:p>
          <a:p>
            <a:pPr marL="457200" indent="-457200" eaLnBrk="1" fontAlgn="auto" hangingPunct="1">
              <a:spcAft>
                <a:spcPts val="0"/>
              </a:spcAft>
              <a:buFont typeface="Wingdings" panose="05000000000000000000" pitchFamily="2" charset="2"/>
              <a:buChar char="Ø"/>
              <a:defRPr/>
            </a:pPr>
            <a:r>
              <a:rPr lang="en-GB" altLang="en-US" dirty="0">
                <a:solidFill>
                  <a:schemeClr val="tx1"/>
                </a:solidFill>
                <a:latin typeface="Times New Roman" panose="02020603050405020304" pitchFamily="18" charset="0"/>
                <a:cs typeface="Times New Roman" panose="02020603050405020304" pitchFamily="18" charset="0"/>
              </a:rPr>
              <a:t> In this simple example with a cash ratio or liquidity ratio of 10%, the bank multiplier is 10. </a:t>
            </a:r>
            <a:endParaRPr lang="en-GB" dirty="0">
              <a:solidFill>
                <a:schemeClr val="tx1"/>
              </a:solidFill>
              <a:latin typeface="Times New Roman" panose="02020603050405020304" pitchFamily="18" charset="0"/>
              <a:cs typeface="Times New Roman" panose="02020603050405020304" pitchFamily="18" charset="0"/>
            </a:endParaRPr>
          </a:p>
          <a:p>
            <a:pPr algn="just" eaLnBrk="1" fontAlgn="auto" hangingPunct="1">
              <a:spcAft>
                <a:spcPts val="0"/>
              </a:spcAft>
              <a:buFont typeface="Wingdings" panose="05000000000000000000" pitchFamily="2" charset="2"/>
              <a:buChar char="Ø"/>
              <a:defRPr/>
            </a:pPr>
            <a:endParaRPr lang="en-GB"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826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2535" y="690466"/>
            <a:ext cx="8229600" cy="606489"/>
          </a:xfrm>
        </p:spPr>
        <p:txBody>
          <a:bodyPr>
            <a:noAutofit/>
          </a:bodyPr>
          <a:lstStyle/>
          <a:p>
            <a:pPr lvl="0" defTabSz="914400" eaLnBrk="1" hangingPunct="1">
              <a:defRPr/>
            </a:pPr>
            <a:r>
              <a:rPr lang="en-US" sz="3200" b="1"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MONEY CREATION</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1299" y="1212980"/>
            <a:ext cx="8892072" cy="5738326"/>
          </a:xfrm>
        </p:spPr>
        <p:txBody>
          <a:bodyPr rtlCol="0">
            <a:normAutofit/>
          </a:bodyPr>
          <a:lstStyle/>
          <a:p>
            <a:pPr marL="457200" indent="-457200" eaLnBrk="1" fontAlgn="auto" hangingPunct="1">
              <a:spcAft>
                <a:spcPts val="0"/>
              </a:spcAft>
              <a:buFont typeface="Wingdings" panose="05000000000000000000" pitchFamily="2" charset="2"/>
              <a:buChar char="Ø"/>
              <a:defRPr/>
            </a:pPr>
            <a:r>
              <a:rPr lang="en-GB" altLang="en-US" dirty="0">
                <a:solidFill>
                  <a:schemeClr val="tx1"/>
                </a:solidFill>
                <a:latin typeface="Times New Roman" panose="02020603050405020304" pitchFamily="18" charset="0"/>
                <a:cs typeface="Times New Roman" panose="02020603050405020304" pitchFamily="18" charset="0"/>
              </a:rPr>
              <a:t>T</a:t>
            </a:r>
            <a:r>
              <a:rPr lang="en-US" altLang="en-US" dirty="0">
                <a:solidFill>
                  <a:schemeClr val="tx1"/>
                </a:solidFill>
                <a:latin typeface="Times New Roman" panose="02020603050405020304" pitchFamily="18" charset="0"/>
                <a:cs typeface="Times New Roman" panose="02020603050405020304" pitchFamily="18" charset="0"/>
              </a:rPr>
              <a:t>he initial deposit of Gh¢1000 with the commercial has An initial increase in deposits of Gh¢1000 allowed total deposits to rise by Gh¢9000.</a:t>
            </a:r>
          </a:p>
          <a:p>
            <a:pPr marL="457200" indent="-457200" eaLnBrk="1" fontAlgn="auto" hangingPunct="1">
              <a:spcAft>
                <a:spcPts val="0"/>
              </a:spcAft>
              <a:buFont typeface="Wingdings" panose="05000000000000000000" pitchFamily="2" charset="2"/>
              <a:buChar char="Ø"/>
              <a:defRPr/>
            </a:pPr>
            <a:r>
              <a:rPr lang="en-US" altLang="en-US" dirty="0">
                <a:solidFill>
                  <a:schemeClr val="tx1"/>
                </a:solidFill>
                <a:latin typeface="Times New Roman" panose="02020603050405020304" pitchFamily="18" charset="0"/>
                <a:cs typeface="Times New Roman" panose="02020603050405020304" pitchFamily="18" charset="0"/>
              </a:rPr>
              <a:t>In this simple world, therefore, the bank or money multiplier is the inverse of the  cash ratio or liquidity ratio (1/0.1=10)</a:t>
            </a:r>
          </a:p>
          <a:p>
            <a:pPr marL="457200" indent="-457200" eaLnBrk="1" fontAlgn="auto" hangingPunct="1">
              <a:spcAft>
                <a:spcPts val="0"/>
              </a:spcAft>
              <a:buFont typeface="Wingdings" panose="05000000000000000000" pitchFamily="2" charset="2"/>
              <a:buChar char="Ø"/>
              <a:defRPr/>
            </a:pPr>
            <a:r>
              <a:rPr lang="en-US" altLang="en-US" dirty="0">
                <a:solidFill>
                  <a:schemeClr val="tx1"/>
                </a:solidFill>
                <a:latin typeface="Times New Roman" panose="02020603050405020304" pitchFamily="18" charset="0"/>
                <a:cs typeface="Times New Roman" panose="02020603050405020304" pitchFamily="18" charset="0"/>
              </a:rPr>
              <a:t>The ability of the commercial bank to create deposit depends on:</a:t>
            </a:r>
          </a:p>
          <a:p>
            <a:pPr marL="1200150" lvl="1" indent="-457200" eaLnBrk="1" fontAlgn="auto" hangingPunct="1">
              <a:spcAft>
                <a:spcPts val="0"/>
              </a:spcAft>
              <a:buFont typeface="Wingdings" panose="05000000000000000000" pitchFamily="2" charset="2"/>
              <a:buChar char="v"/>
              <a:defRPr/>
            </a:pPr>
            <a:r>
              <a:rPr lang="en-US" altLang="en-US" dirty="0">
                <a:solidFill>
                  <a:schemeClr val="tx1"/>
                </a:solidFill>
                <a:latin typeface="Times New Roman" panose="02020603050405020304" pitchFamily="18" charset="0"/>
                <a:cs typeface="Times New Roman" panose="02020603050405020304" pitchFamily="18" charset="0"/>
              </a:rPr>
              <a:t>The size of their total reserves and </a:t>
            </a:r>
          </a:p>
          <a:p>
            <a:pPr marL="1200150" lvl="1" indent="-457200" eaLnBrk="1" fontAlgn="auto" hangingPunct="1">
              <a:spcAft>
                <a:spcPts val="0"/>
              </a:spcAft>
              <a:buFont typeface="Wingdings" panose="05000000000000000000" pitchFamily="2" charset="2"/>
              <a:buChar char="v"/>
              <a:defRPr/>
            </a:pPr>
            <a:r>
              <a:rPr lang="en-US" altLang="en-US" dirty="0">
                <a:solidFill>
                  <a:schemeClr val="tx1"/>
                </a:solidFill>
                <a:latin typeface="Times New Roman" panose="02020603050405020304" pitchFamily="18" charset="0"/>
                <a:cs typeface="Times New Roman" panose="02020603050405020304" pitchFamily="18" charset="0"/>
              </a:rPr>
              <a:t>The cash ratio/excess reserve</a:t>
            </a:r>
          </a:p>
          <a:p>
            <a:pPr algn="just" eaLnBrk="1" fontAlgn="auto" hangingPunct="1">
              <a:spcAft>
                <a:spcPts val="0"/>
              </a:spcAft>
              <a:buFont typeface="Wingdings" panose="05000000000000000000" pitchFamily="2" charset="2"/>
              <a:buChar char="Ø"/>
              <a:defRPr/>
            </a:pPr>
            <a:endParaRPr lang="en-GB"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366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4D792ADD-B0CC-4C65-B581-FC2C77D35217}"/>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65539" name="Rectangle 3">
            <a:extLst>
              <a:ext uri="{FF2B5EF4-FFF2-40B4-BE49-F238E27FC236}">
                <a16:creationId xmlns:a16="http://schemas.microsoft.com/office/drawing/2014/main" id="{69A0C35C-9F01-4278-A5E8-F326C3140A01}"/>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186373" name="Rectangle 5">
            <a:extLst>
              <a:ext uri="{FF2B5EF4-FFF2-40B4-BE49-F238E27FC236}">
                <a16:creationId xmlns:a16="http://schemas.microsoft.com/office/drawing/2014/main" id="{CB71C8E3-4B69-4C25-8AEF-C9922D994AF6}"/>
              </a:ext>
            </a:extLst>
          </p:cNvPr>
          <p:cNvSpPr>
            <a:spLocks noGrp="1" noRot="1" noChangeAspect="1" noMove="1" noResize="1" noEditPoints="1" noAdjustHandles="1" noChangeArrowheads="1" noChangeShapeType="1" noTextEdit="1"/>
          </p:cNvSpPr>
          <p:nvPr>
            <p:ph idx="1"/>
          </p:nvPr>
        </p:nvSpPr>
        <p:spPr>
          <a:xfrm>
            <a:off x="281940" y="335280"/>
            <a:ext cx="8656320" cy="6370320"/>
          </a:xfrm>
          <a:blipFill>
            <a:blip r:embed="rId3"/>
            <a:stretch>
              <a:fillRect l="-1761" t="-1818" r="-1831"/>
            </a:stretch>
          </a:blipFill>
        </p:spPr>
        <p:txBody>
          <a:bodyPr rtlCol="0">
            <a:normAutofit/>
          </a:bodyPr>
          <a:lstStyle/>
          <a:p>
            <a:pPr eaLnBrk="1" hangingPunct="1">
              <a:defRPr/>
            </a:pPr>
            <a:r>
              <a:rPr lang="en-GB">
                <a:noFill/>
              </a:rPr>
              <a:t> </a:t>
            </a:r>
          </a:p>
        </p:txBody>
      </p:sp>
    </p:spTree>
  </p:cSld>
  <p:clrMapOvr>
    <a:masterClrMapping/>
  </p:clrMapOvr>
  <p:transition spd="slow">
    <p:pull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2535" y="690466"/>
            <a:ext cx="8229600" cy="606489"/>
          </a:xfrm>
        </p:spPr>
        <p:txBody>
          <a:bodyPr>
            <a:noAutofit/>
          </a:bodyPr>
          <a:lstStyle/>
          <a:p>
            <a:pPr lvl="0" defTabSz="914400" eaLnBrk="1" hangingPunct="1">
              <a:defRPr/>
            </a:pPr>
            <a:r>
              <a:rPr lang="en-US" sz="3200" b="1"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MONEY CREATION</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1299" y="1212980"/>
            <a:ext cx="8892072" cy="5738326"/>
          </a:xfrm>
        </p:spPr>
        <p:txBody>
          <a:bodyPr rtlCol="0">
            <a:normAutofit/>
          </a:bodyPr>
          <a:lstStyle/>
          <a:p>
            <a:pPr marL="457200" indent="-4572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The ratio of the increase of deposits to an expansion of banks’ liquidity base is called the ‘bank multiplier’.</a:t>
            </a:r>
          </a:p>
          <a:p>
            <a:pPr marL="457200" indent="-4572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The money (or bank deposit) multiplier is the reciprocal of the reserve or liquidity ratio:</a:t>
            </a:r>
          </a:p>
          <a:p>
            <a:pPr marL="457200" indent="-457200" algn="ctr">
              <a:lnSpc>
                <a:spcPct val="90000"/>
              </a:lnSpc>
              <a:buFont typeface="Wingdings" panose="05000000000000000000" pitchFamily="2" charset="2"/>
              <a:buChar char="Ø"/>
              <a:tabLst>
                <a:tab pos="857250" algn="l"/>
              </a:tabLst>
            </a:pPr>
            <a:r>
              <a:rPr lang="en-US" i="1" dirty="0">
                <a:solidFill>
                  <a:schemeClr val="tx1"/>
                </a:solidFill>
                <a:latin typeface="Times New Roman" panose="02020603050405020304" pitchFamily="18" charset="0"/>
                <a:cs typeface="Times New Roman" panose="02020603050405020304" pitchFamily="18" charset="0"/>
              </a:rPr>
              <a:t>M = (1/RRR)</a:t>
            </a:r>
            <a:endParaRPr lang="en-US" i="1" dirty="0">
              <a:solidFill>
                <a:schemeClr val="tx1"/>
              </a:solidFill>
              <a:effectLst>
                <a:outerShdw blurRad="38100" dist="38100" dir="2700000" algn="tl">
                  <a:srgbClr val="000000"/>
                </a:outerShdw>
              </a:effectLst>
              <a:latin typeface="Times New Roman" panose="02020603050405020304" pitchFamily="18" charset="0"/>
              <a:cs typeface="Times New Roman" panose="02020603050405020304" pitchFamily="18" charset="0"/>
            </a:endParaRPr>
          </a:p>
          <a:p>
            <a:pPr marL="857250" lvl="1" indent="-457200">
              <a:buSzPct val="80000"/>
              <a:buFont typeface="Wingdings" panose="05000000000000000000" pitchFamily="2" charset="2"/>
              <a:buChar char="Ø"/>
              <a:tabLst>
                <a:tab pos="857250" algn="l"/>
              </a:tabLst>
            </a:pPr>
            <a:r>
              <a:rPr lang="en-US" sz="3200" dirty="0">
                <a:latin typeface="Times New Roman" panose="02020603050405020304" pitchFamily="18" charset="0"/>
                <a:cs typeface="Times New Roman" panose="02020603050405020304" pitchFamily="18" charset="0"/>
              </a:rPr>
              <a:t>With L </a:t>
            </a:r>
            <a:r>
              <a:rPr lang="en-US" sz="3200" i="1" dirty="0">
                <a:latin typeface="Times New Roman" panose="02020603050405020304" pitchFamily="18" charset="0"/>
                <a:cs typeface="Times New Roman" panose="02020603050405020304" pitchFamily="18" charset="0"/>
              </a:rPr>
              <a:t>= 10% </a:t>
            </a:r>
            <a:r>
              <a:rPr lang="en-US" sz="3200" dirty="0">
                <a:latin typeface="Times New Roman" panose="02020603050405020304" pitchFamily="18" charset="0"/>
                <a:cs typeface="Times New Roman" panose="02020603050405020304" pitchFamily="18" charset="0"/>
              </a:rPr>
              <a:t>or</a:t>
            </a:r>
            <a:r>
              <a:rPr lang="en-US" sz="3200" i="1" dirty="0">
                <a:latin typeface="Times New Roman" panose="02020603050405020304" pitchFamily="18" charset="0"/>
                <a:cs typeface="Times New Roman" panose="02020603050405020304" pitchFamily="18" charset="0"/>
              </a:rPr>
              <a:t> 1/10,</a:t>
            </a:r>
            <a:endParaRPr lang="en-US" sz="3200" dirty="0">
              <a:latin typeface="Times New Roman" panose="02020603050405020304" pitchFamily="18" charset="0"/>
              <a:cs typeface="Times New Roman" panose="02020603050405020304" pitchFamily="18" charset="0"/>
            </a:endParaRPr>
          </a:p>
          <a:p>
            <a:pPr marL="857250" lvl="1" indent="-457200">
              <a:buSzPct val="80000"/>
              <a:buFont typeface="Wingdings" panose="05000000000000000000" pitchFamily="2" charset="2"/>
              <a:buChar char="Ø"/>
              <a:tabLst>
                <a:tab pos="857250" algn="l"/>
              </a:tabLst>
            </a:pPr>
            <a:r>
              <a:rPr lang="en-US" sz="3200" dirty="0">
                <a:latin typeface="Times New Roman" panose="02020603050405020304" pitchFamily="18" charset="0"/>
                <a:cs typeface="Times New Roman" panose="02020603050405020304" pitchFamily="18" charset="0"/>
              </a:rPr>
              <a:t>The multiplier is 10.</a:t>
            </a:r>
          </a:p>
          <a:p>
            <a:pPr lvl="1">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An initial increase in deposits of ¢100 billion allowed total deposits to rise by ¢1000 billion</a:t>
            </a:r>
            <a:r>
              <a:rPr lang="en-US" dirty="0">
                <a:latin typeface="Times New Roman" panose="02020603050405020304" pitchFamily="18" charset="0"/>
                <a:cs typeface="Times New Roman" panose="02020603050405020304" pitchFamily="18" charset="0"/>
              </a:rPr>
              <a:t>.</a:t>
            </a:r>
            <a:endParaRPr lang="en-US" dirty="0">
              <a:solidFill>
                <a:srgbClr val="474A81"/>
              </a:solidFill>
              <a:latin typeface="Times New Roman" panose="02020603050405020304" pitchFamily="18" charset="0"/>
              <a:cs typeface="Times New Roman" panose="02020603050405020304" pitchFamily="18" charset="0"/>
            </a:endParaRPr>
          </a:p>
          <a:p>
            <a:pPr marL="457200" indent="-457200" eaLnBrk="1" fontAlgn="auto" hangingPunct="1">
              <a:spcAft>
                <a:spcPts val="0"/>
              </a:spcAft>
              <a:buFont typeface="Wingdings" panose="05000000000000000000" pitchFamily="2" charset="2"/>
              <a:buChar char="Ø"/>
              <a:defRPr/>
            </a:pPr>
            <a:endParaRPr lang="en-GB"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495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67004538-1721-481D-AC37-C1479E0C5CAF}"/>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67587" name="Rectangle 3">
            <a:extLst>
              <a:ext uri="{FF2B5EF4-FFF2-40B4-BE49-F238E27FC236}">
                <a16:creationId xmlns:a16="http://schemas.microsoft.com/office/drawing/2014/main" id="{E943D3F6-0274-4D3E-A703-3135B4B0BEFC}"/>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186373" name="Rectangle 5">
            <a:extLst>
              <a:ext uri="{FF2B5EF4-FFF2-40B4-BE49-F238E27FC236}">
                <a16:creationId xmlns:a16="http://schemas.microsoft.com/office/drawing/2014/main" id="{65B0A935-FD1C-443D-A79B-78D067D42BD0}"/>
              </a:ext>
            </a:extLst>
          </p:cNvPr>
          <p:cNvSpPr>
            <a:spLocks noGrp="1" noRot="1" noChangeAspect="1" noMove="1" noResize="1" noEditPoints="1" noAdjustHandles="1" noChangeArrowheads="1" noChangeShapeType="1" noTextEdit="1"/>
          </p:cNvSpPr>
          <p:nvPr>
            <p:ph idx="1"/>
          </p:nvPr>
        </p:nvSpPr>
        <p:spPr>
          <a:xfrm>
            <a:off x="281940" y="335280"/>
            <a:ext cx="8656320" cy="6370320"/>
          </a:xfrm>
          <a:blipFill>
            <a:blip r:embed="rId3"/>
            <a:stretch>
              <a:fillRect l="-1408" t="-2775" r="-1690"/>
            </a:stretch>
          </a:blipFill>
        </p:spPr>
        <p:txBody>
          <a:bodyPr rtlCol="0">
            <a:normAutofit/>
          </a:bodyPr>
          <a:lstStyle/>
          <a:p>
            <a:pPr eaLnBrk="1" hangingPunct="1">
              <a:defRPr/>
            </a:pPr>
            <a:r>
              <a:rPr lang="en-GB">
                <a:noFill/>
              </a:rPr>
              <a:t> </a:t>
            </a:r>
          </a:p>
        </p:txBody>
      </p:sp>
    </p:spTree>
  </p:cSld>
  <p:clrMapOvr>
    <a:masterClrMapping/>
  </p:clrMapOvr>
  <p:transition spd="slow">
    <p:pull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2535" y="690466"/>
            <a:ext cx="8229600" cy="606489"/>
          </a:xfrm>
        </p:spPr>
        <p:txBody>
          <a:bodyPr>
            <a:noAutofit/>
          </a:bodyPr>
          <a:lstStyle/>
          <a:p>
            <a:pPr lvl="0" defTabSz="914400" eaLnBrk="1" hangingPunct="1">
              <a:defRPr/>
            </a:pPr>
            <a:r>
              <a:rPr lang="en-US" sz="3200" b="1"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MONEY CREATION</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1299" y="1212980"/>
            <a:ext cx="8892072" cy="5738326"/>
          </a:xfrm>
        </p:spPr>
        <p:txBody>
          <a:bodyPr rtlCol="0">
            <a:normAutofit fontScale="92500" lnSpcReduction="10000"/>
          </a:bodyPr>
          <a:lstStyle/>
          <a:p>
            <a:pPr algn="ctr" eaLnBrk="1" fontAlgn="auto" hangingPunct="1">
              <a:spcAft>
                <a:spcPts val="0"/>
              </a:spcAft>
              <a:defRPr/>
            </a:pPr>
            <a:r>
              <a:rPr lang="en-US" altLang="en-US" b="1" u="sng" dirty="0">
                <a:solidFill>
                  <a:schemeClr val="tx1"/>
                </a:solidFill>
                <a:latin typeface="Times New Roman" panose="02020603050405020304" pitchFamily="18" charset="0"/>
                <a:cs typeface="Times New Roman" panose="02020603050405020304" pitchFamily="18" charset="0"/>
              </a:rPr>
              <a:t>What causes money supply to rise?</a:t>
            </a:r>
            <a:endParaRPr lang="en-US" altLang="en-US" dirty="0">
              <a:solidFill>
                <a:schemeClr val="tx1"/>
              </a:solidFill>
              <a:latin typeface="Times New Roman" panose="02020603050405020304" pitchFamily="18" charset="0"/>
              <a:cs typeface="Times New Roman" panose="02020603050405020304" pitchFamily="18" charset="0"/>
            </a:endParaRPr>
          </a:p>
          <a:p>
            <a:pPr marL="457200" indent="-457200" eaLnBrk="1" fontAlgn="auto" hangingPunct="1">
              <a:spcAft>
                <a:spcPts val="0"/>
              </a:spcAft>
              <a:buFont typeface="Wingdings" panose="05000000000000000000" pitchFamily="2" charset="2"/>
              <a:buChar char="Ø"/>
              <a:defRPr/>
            </a:pPr>
            <a:r>
              <a:rPr lang="en-US" altLang="en-US" dirty="0">
                <a:solidFill>
                  <a:schemeClr val="tx1"/>
                </a:solidFill>
                <a:latin typeface="Times New Roman" panose="02020603050405020304" pitchFamily="18" charset="0"/>
                <a:cs typeface="Times New Roman" panose="02020603050405020304" pitchFamily="18" charset="0"/>
              </a:rPr>
              <a:t>Banks hold a lower reserve ratio </a:t>
            </a:r>
          </a:p>
          <a:p>
            <a:pPr marL="457200" indent="-457200" eaLnBrk="1" fontAlgn="auto" hangingPunct="1">
              <a:spcAft>
                <a:spcPts val="0"/>
              </a:spcAft>
              <a:buFont typeface="Wingdings" panose="05000000000000000000" pitchFamily="2" charset="2"/>
              <a:buChar char="Ø"/>
              <a:defRPr/>
            </a:pPr>
            <a:r>
              <a:rPr lang="en-US" altLang="en-US" dirty="0">
                <a:solidFill>
                  <a:schemeClr val="tx1"/>
                </a:solidFill>
                <a:latin typeface="Times New Roman" panose="02020603050405020304" pitchFamily="18" charset="0"/>
                <a:cs typeface="Times New Roman" panose="02020603050405020304" pitchFamily="18" charset="0"/>
              </a:rPr>
              <a:t>The non-bank private sector chooses to hold less cash </a:t>
            </a:r>
          </a:p>
          <a:p>
            <a:pPr marL="457200" indent="-457200" eaLnBrk="1" fontAlgn="auto" hangingPunct="1">
              <a:spcAft>
                <a:spcPts val="0"/>
              </a:spcAft>
              <a:buFont typeface="Wingdings" panose="05000000000000000000" pitchFamily="2" charset="2"/>
              <a:buChar char="Ø"/>
              <a:defRPr/>
            </a:pPr>
            <a:r>
              <a:rPr lang="en-US" altLang="en-US" dirty="0">
                <a:solidFill>
                  <a:schemeClr val="tx1"/>
                </a:solidFill>
                <a:latin typeface="Times New Roman" panose="02020603050405020304" pitchFamily="18" charset="0"/>
                <a:cs typeface="Times New Roman" panose="02020603050405020304" pitchFamily="18" charset="0"/>
              </a:rPr>
              <a:t>An inﬂow of funds from abroad</a:t>
            </a:r>
          </a:p>
          <a:p>
            <a:pPr marL="457200" indent="-457200" eaLnBrk="1" fontAlgn="auto" hangingPunct="1">
              <a:spcAft>
                <a:spcPts val="0"/>
              </a:spcAft>
              <a:buFont typeface="Wingdings" panose="05000000000000000000" pitchFamily="2" charset="2"/>
              <a:buChar char="Ø"/>
              <a:defRPr/>
            </a:pPr>
            <a:r>
              <a:rPr lang="en-US" altLang="en-US" dirty="0">
                <a:solidFill>
                  <a:schemeClr val="tx1"/>
                </a:solidFill>
                <a:latin typeface="Times New Roman" panose="02020603050405020304" pitchFamily="18" charset="0"/>
                <a:cs typeface="Times New Roman" panose="02020603050405020304" pitchFamily="18" charset="0"/>
              </a:rPr>
              <a:t>A public-sector deﬁcit </a:t>
            </a:r>
          </a:p>
          <a:p>
            <a:pPr marL="1200150" lvl="1" indent="-457200" eaLnBrk="1" fontAlgn="auto" hangingPunct="1">
              <a:spcAft>
                <a:spcPts val="0"/>
              </a:spcAft>
              <a:buFont typeface="Wingdings" panose="05000000000000000000" pitchFamily="2" charset="2"/>
              <a:buChar char="v"/>
              <a:defRPr/>
            </a:pPr>
            <a:r>
              <a:rPr lang="en-US" altLang="en-US" dirty="0">
                <a:solidFill>
                  <a:schemeClr val="tx1"/>
                </a:solidFill>
                <a:latin typeface="Times New Roman" panose="02020603050405020304" pitchFamily="18" charset="0"/>
                <a:cs typeface="Times New Roman" panose="02020603050405020304" pitchFamily="18" charset="0"/>
              </a:rPr>
              <a:t>The public-sector net cash requirement (PSNCR) is the difference between public-sector expenditure and public sector receipts. </a:t>
            </a:r>
          </a:p>
          <a:p>
            <a:pPr marL="1200150" lvl="1" indent="-457200" eaLnBrk="1" fontAlgn="auto" hangingPunct="1">
              <a:spcAft>
                <a:spcPts val="0"/>
              </a:spcAft>
              <a:buFont typeface="Wingdings" panose="05000000000000000000" pitchFamily="2" charset="2"/>
              <a:buChar char="v"/>
              <a:defRPr/>
            </a:pPr>
            <a:r>
              <a:rPr lang="en-US" altLang="en-US" dirty="0">
                <a:solidFill>
                  <a:schemeClr val="tx1"/>
                </a:solidFill>
                <a:latin typeface="Times New Roman" panose="02020603050405020304" pitchFamily="18" charset="0"/>
                <a:cs typeface="Times New Roman" panose="02020603050405020304" pitchFamily="18" charset="0"/>
              </a:rPr>
              <a:t>To meet this deficit, the government has to borrow money by selling interest-bearing securities (Treasury bills and gilts). </a:t>
            </a:r>
          </a:p>
          <a:p>
            <a:pPr marL="1200150" lvl="1" indent="-457200" eaLnBrk="1" fontAlgn="auto" hangingPunct="1">
              <a:spcAft>
                <a:spcPts val="0"/>
              </a:spcAft>
              <a:buFont typeface="Wingdings" panose="05000000000000000000" pitchFamily="2" charset="2"/>
              <a:buChar char="v"/>
              <a:defRPr/>
            </a:pPr>
            <a:r>
              <a:rPr lang="en-US" altLang="en-US" dirty="0">
                <a:solidFill>
                  <a:schemeClr val="tx1"/>
                </a:solidFill>
                <a:latin typeface="Times New Roman" panose="02020603050405020304" pitchFamily="18" charset="0"/>
                <a:cs typeface="Times New Roman" panose="02020603050405020304" pitchFamily="18" charset="0"/>
              </a:rPr>
              <a:t>In general, the bigger the PSNCR, the greater will be the growth in the money supply</a:t>
            </a:r>
          </a:p>
          <a:p>
            <a:pPr marL="457200" indent="-457200" eaLnBrk="1" fontAlgn="auto" hangingPunct="1">
              <a:spcAft>
                <a:spcPts val="0"/>
              </a:spcAft>
              <a:buFont typeface="Wingdings" panose="05000000000000000000" pitchFamily="2" charset="2"/>
              <a:buChar char="v"/>
              <a:defRPr/>
            </a:pPr>
            <a:endParaRPr lang="en-US" altLang="en-US" dirty="0">
              <a:solidFill>
                <a:schemeClr val="tx1"/>
              </a:solidFill>
              <a:latin typeface="Times New Roman" panose="02020603050405020304" pitchFamily="18" charset="0"/>
              <a:cs typeface="Times New Roman" panose="02020603050405020304" pitchFamily="18" charset="0"/>
            </a:endParaRPr>
          </a:p>
          <a:p>
            <a:pPr marL="457200" indent="-457200" eaLnBrk="1" fontAlgn="auto" hangingPunct="1">
              <a:spcAft>
                <a:spcPts val="0"/>
              </a:spcAft>
              <a:buFont typeface="Wingdings" panose="05000000000000000000" pitchFamily="2" charset="2"/>
              <a:buChar char="Ø"/>
              <a:defRPr/>
            </a:pPr>
            <a:endParaRPr lang="en-GB"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6137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arn(inVertical)">
                                      <p:cBhvr>
                                        <p:cTn id="30" dur="500"/>
                                        <p:tgtEl>
                                          <p:spTgt spid="3">
                                            <p:txEl>
                                              <p:pRg st="5" end="5"/>
                                            </p:txEl>
                                          </p:spTgt>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arn(inVertical)">
                                      <p:cBhvr>
                                        <p:cTn id="33" dur="500"/>
                                        <p:tgtEl>
                                          <p:spTgt spid="3">
                                            <p:txEl>
                                              <p:pRg st="6" end="6"/>
                                            </p:txEl>
                                          </p:spTgt>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arn(inVertical)">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Rectangle 15"/>
          <p:cNvSpPr>
            <a:spLocks noChangeArrowheads="1"/>
          </p:cNvSpPr>
          <p:nvPr/>
        </p:nvSpPr>
        <p:spPr bwMode="white">
          <a:xfrm>
            <a:off x="0" y="0"/>
            <a:ext cx="9144000" cy="2138363"/>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2" name="Slide Number Placeholder 5"/>
          <p:cNvSpPr>
            <a:spLocks/>
          </p:cNvSpPr>
          <p:nvPr/>
        </p:nvSpPr>
        <p:spPr bwMode="auto">
          <a:xfrm>
            <a:off x="4362450" y="1027113"/>
            <a:ext cx="457200" cy="441325"/>
          </a:xfrm>
          <a:prstGeom prst="rect">
            <a:avLst/>
          </a:prstGeom>
          <a:noFill/>
          <a:ln w="9525">
            <a:noFill/>
            <a:miter lim="800000"/>
            <a:headEnd/>
            <a:tailEnd/>
          </a:ln>
        </p:spPr>
        <p:txBody>
          <a:bodyPr lIns="45720" rIns="4572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7B9899"/>
              </a:solidFill>
              <a:effectLst/>
              <a:uLnTx/>
              <a:uFillTx/>
              <a:latin typeface="Times New Roman" pitchFamily="18" charset="0"/>
              <a:ea typeface="+mn-ea"/>
              <a:cs typeface="+mn-cs"/>
            </a:endParaRPr>
          </a:p>
        </p:txBody>
      </p:sp>
      <p:sp>
        <p:nvSpPr>
          <p:cNvPr id="10" name="Straight Connector 9"/>
          <p:cNvSpPr>
            <a:spLocks noChangeShapeType="1"/>
          </p:cNvSpPr>
          <p:nvPr/>
        </p:nvSpPr>
        <p:spPr bwMode="auto">
          <a:xfrm>
            <a:off x="152400" y="2133600"/>
            <a:ext cx="8832850" cy="0"/>
          </a:xfrm>
          <a:prstGeom prst="line">
            <a:avLst/>
          </a:prstGeom>
          <a:noFill/>
          <a:ln w="12700" algn="ctr">
            <a:solidFill>
              <a:srgbClr val="7B9899"/>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300492" name="TPQuestion"/>
          <p:cNvSpPr>
            <a:spLocks noGrp="1"/>
          </p:cNvSpPr>
          <p:nvPr>
            <p:ph type="title"/>
          </p:nvPr>
        </p:nvSpPr>
        <p:spPr>
          <a:xfrm>
            <a:off x="1038225" y="207963"/>
            <a:ext cx="6791325" cy="1831975"/>
          </a:xfrm>
        </p:spPr>
        <p:txBody>
          <a:bodyPr anchor="ctr"/>
          <a:lstStyle/>
          <a:p>
            <a:r>
              <a:rPr lang="en-US" sz="3100" dirty="0">
                <a:cs typeface="Times New Roman" pitchFamily="18" charset="0"/>
              </a:rPr>
              <a:t>If an extra GH¢100m is deposited in</a:t>
            </a:r>
            <a:br>
              <a:rPr lang="en-US" sz="3100" dirty="0">
                <a:cs typeface="Times New Roman" pitchFamily="18" charset="0"/>
              </a:rPr>
            </a:br>
            <a:r>
              <a:rPr lang="en-US" sz="3100" dirty="0">
                <a:cs typeface="Times New Roman" pitchFamily="18" charset="0"/>
              </a:rPr>
              <a:t>the banking system and the bank deposits multiplier is 5, by how much can credit expand?</a:t>
            </a:r>
            <a:endParaRPr lang="en-GB" sz="3100" dirty="0">
              <a:cs typeface="Times New Roman" pitchFamily="18" charset="0"/>
            </a:endParaRPr>
          </a:p>
        </p:txBody>
      </p:sp>
      <p:sp>
        <p:nvSpPr>
          <p:cNvPr id="1300493" name="Text Box 13"/>
          <p:cNvSpPr txBox="1">
            <a:spLocks noChangeArrowheads="1"/>
          </p:cNvSpPr>
          <p:nvPr/>
        </p:nvSpPr>
        <p:spPr bwMode="auto">
          <a:xfrm>
            <a:off x="946150" y="119063"/>
            <a:ext cx="517525" cy="579437"/>
          </a:xfrm>
          <a:prstGeom prst="rect">
            <a:avLst/>
          </a:prstGeom>
          <a:noFill/>
          <a:ln w="9525">
            <a:noFill/>
            <a:miter lim="800000"/>
            <a:headEnd/>
            <a:tailEnd/>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3200" b="1" i="0" u="none" strike="noStrike" kern="1200" cap="none" spc="0" normalizeH="0" baseline="0" noProof="0" dirty="0">
                <a:ln>
                  <a:noFill/>
                </a:ln>
                <a:solidFill>
                  <a:srgbClr val="AF4701"/>
                </a:solidFill>
                <a:effectLst/>
                <a:uLnTx/>
                <a:uFillTx/>
                <a:latin typeface="Georgia" pitchFamily="18" charset="0"/>
                <a:ea typeface="+mn-ea"/>
                <a:cs typeface="+mn-cs"/>
              </a:rPr>
              <a:t>Q</a:t>
            </a:r>
          </a:p>
        </p:txBody>
      </p:sp>
      <p:graphicFrame>
        <p:nvGraphicFramePr>
          <p:cNvPr id="1300495" name="TPChart"/>
          <p:cNvGraphicFramePr>
            <a:graphicFrameLocks noChangeAspect="1"/>
          </p:cNvGraphicFramePr>
          <p:nvPr/>
        </p:nvGraphicFramePr>
        <p:xfrm>
          <a:off x="4572000" y="2120900"/>
          <a:ext cx="3875088" cy="4360863"/>
        </p:xfrm>
        <a:graphic>
          <a:graphicData uri="http://schemas.openxmlformats.org/presentationml/2006/ole">
            <mc:AlternateContent xmlns:mc="http://schemas.openxmlformats.org/markup-compatibility/2006">
              <mc:Choice xmlns:v="urn:schemas-microsoft-com:vml" Requires="v">
                <p:oleObj name="Chart" r:id="rId5" imgW="5715000" imgH="6429642" progId="MSGraph.Chart.8">
                  <p:embed followColorScheme="full"/>
                </p:oleObj>
              </mc:Choice>
              <mc:Fallback>
                <p:oleObj name="Chart" r:id="rId5" imgW="5715000" imgH="6429642" progId="MSGraph.Chart.8">
                  <p:embed followColorScheme="full"/>
                  <p:pic>
                    <p:nvPicPr>
                      <p:cNvPr id="1300495" name="TPChart"/>
                      <p:cNvPicPr>
                        <a:picLocks noChangeAspect="1" noChangeArrowheads="1"/>
                      </p:cNvPicPr>
                      <p:nvPr/>
                    </p:nvPicPr>
                    <p:blipFill>
                      <a:blip r:embed="rId6"/>
                      <a:srcRect/>
                      <a:stretch>
                        <a:fillRect/>
                      </a:stretch>
                    </p:blipFill>
                    <p:spPr bwMode="auto">
                      <a:xfrm>
                        <a:off x="4572000" y="2120900"/>
                        <a:ext cx="3875088" cy="436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00482" name="TPAnswers"/>
          <p:cNvSpPr>
            <a:spLocks noGrp="1"/>
          </p:cNvSpPr>
          <p:nvPr>
            <p:ph type="body" idx="1"/>
            <p:custDataLst>
              <p:tags r:id="rId2"/>
            </p:custDataLst>
          </p:nvPr>
        </p:nvSpPr>
        <p:spPr>
          <a:xfrm>
            <a:off x="482600" y="2516188"/>
            <a:ext cx="8337550" cy="3897312"/>
          </a:xfrm>
        </p:spPr>
        <p:txBody>
          <a:bodyPr/>
          <a:lstStyle/>
          <a:p>
            <a:pPr marL="571500" indent="-571500">
              <a:lnSpc>
                <a:spcPct val="100000"/>
              </a:lnSpc>
              <a:spcBef>
                <a:spcPct val="100000"/>
              </a:spcBef>
              <a:buClr>
                <a:srgbClr val="AF4600"/>
              </a:buClr>
              <a:buSzPct val="105000"/>
              <a:buFontTx/>
              <a:buAutoNum type="alphaUcPeriod"/>
            </a:pPr>
            <a:r>
              <a:rPr lang="en-US" sz="2800" dirty="0">
                <a:cs typeface="Times New Roman" pitchFamily="18" charset="0"/>
              </a:rPr>
              <a:t>GH¢</a:t>
            </a:r>
            <a:r>
              <a:rPr lang="en-US" sz="2900" dirty="0">
                <a:cs typeface="Times New Roman" pitchFamily="18" charset="0"/>
              </a:rPr>
              <a:t>80m</a:t>
            </a:r>
            <a:r>
              <a:rPr lang="en-GB" sz="2900" dirty="0">
                <a:cs typeface="Times New Roman" pitchFamily="18" charset="0"/>
              </a:rPr>
              <a:t> </a:t>
            </a:r>
            <a:endParaRPr lang="en-GB" sz="2900" dirty="0"/>
          </a:p>
          <a:p>
            <a:pPr marL="571500" indent="-571500">
              <a:lnSpc>
                <a:spcPct val="100000"/>
              </a:lnSpc>
              <a:spcBef>
                <a:spcPct val="100000"/>
              </a:spcBef>
              <a:buClr>
                <a:srgbClr val="AF4600"/>
              </a:buClr>
              <a:buSzPct val="105000"/>
              <a:buFontTx/>
              <a:buAutoNum type="alphaUcPeriod"/>
            </a:pPr>
            <a:r>
              <a:rPr lang="en-US" sz="2800" dirty="0">
                <a:cs typeface="Times New Roman" pitchFamily="18" charset="0"/>
              </a:rPr>
              <a:t>GH¢</a:t>
            </a:r>
            <a:r>
              <a:rPr lang="en-US" sz="2900" dirty="0">
                <a:cs typeface="Times New Roman" pitchFamily="18" charset="0"/>
              </a:rPr>
              <a:t>180m</a:t>
            </a:r>
            <a:r>
              <a:rPr lang="en-GB" sz="2900" dirty="0">
                <a:cs typeface="Times New Roman" pitchFamily="18" charset="0"/>
              </a:rPr>
              <a:t> </a:t>
            </a:r>
            <a:endParaRPr lang="en-GB" sz="2900" dirty="0"/>
          </a:p>
          <a:p>
            <a:pPr marL="571500" indent="-571500">
              <a:lnSpc>
                <a:spcPct val="100000"/>
              </a:lnSpc>
              <a:spcBef>
                <a:spcPct val="100000"/>
              </a:spcBef>
              <a:buClr>
                <a:srgbClr val="AF4600"/>
              </a:buClr>
              <a:buSzPct val="105000"/>
              <a:buFontTx/>
              <a:buAutoNum type="alphaUcPeriod"/>
            </a:pPr>
            <a:r>
              <a:rPr lang="en-US" sz="2800" dirty="0">
                <a:cs typeface="Times New Roman" pitchFamily="18" charset="0"/>
              </a:rPr>
              <a:t>GH¢</a:t>
            </a:r>
            <a:r>
              <a:rPr lang="en-US" sz="2900" dirty="0">
                <a:cs typeface="Times New Roman" pitchFamily="18" charset="0"/>
              </a:rPr>
              <a:t>400m</a:t>
            </a:r>
            <a:r>
              <a:rPr lang="en-GB" sz="2900" dirty="0">
                <a:cs typeface="Times New Roman" pitchFamily="18" charset="0"/>
              </a:rPr>
              <a:t> </a:t>
            </a:r>
          </a:p>
          <a:p>
            <a:pPr marL="571500" indent="-571500">
              <a:lnSpc>
                <a:spcPct val="100000"/>
              </a:lnSpc>
              <a:spcBef>
                <a:spcPct val="100000"/>
              </a:spcBef>
              <a:buClr>
                <a:srgbClr val="AF4600"/>
              </a:buClr>
              <a:buSzPct val="105000"/>
              <a:buFontTx/>
              <a:buAutoNum type="alphaUcPeriod"/>
            </a:pPr>
            <a:r>
              <a:rPr lang="en-US" sz="2800" dirty="0">
                <a:cs typeface="Times New Roman" pitchFamily="18" charset="0"/>
              </a:rPr>
              <a:t>GH¢</a:t>
            </a:r>
            <a:r>
              <a:rPr lang="en-GB" sz="2900" dirty="0">
                <a:cs typeface="Times New Roman" pitchFamily="18" charset="0"/>
              </a:rPr>
              <a:t>500m</a:t>
            </a:r>
          </a:p>
        </p:txBody>
      </p:sp>
    </p:spTree>
    <p:custDataLst>
      <p:tags r:id="rId1"/>
    </p:custDataLst>
  </p:cSld>
  <p:clrMapOvr>
    <a:masterClrMapping/>
  </p:clrMapOvr>
  <p:transition spd="slow">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04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130049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7200" y="818210"/>
            <a:ext cx="8229600" cy="544059"/>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mj-ea"/>
                <a:cs typeface="Times New Roman" panose="02020603050405020304" pitchFamily="18" charset="0"/>
              </a:rPr>
              <a:t>An Overview of Money</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1299" y="1595536"/>
            <a:ext cx="8892072" cy="5262464"/>
          </a:xfrm>
        </p:spPr>
        <p:txBody>
          <a:bodyPr rtlCol="0">
            <a:normAutofit/>
          </a:bodyPr>
          <a:lstStyle/>
          <a:p>
            <a:pPr marL="457200" indent="-457200" defTabSz="914400" eaLnBrk="1" fontAlgn="auto" hangingPunct="1">
              <a:spcAft>
                <a:spcPts val="0"/>
              </a:spcAft>
              <a:buFont typeface="Wingdings" panose="05000000000000000000" pitchFamily="2" charset="2"/>
              <a:buChar char="Ø"/>
              <a:defRPr/>
            </a:pPr>
            <a:r>
              <a:rPr lang="en-US" dirty="0">
                <a:solidFill>
                  <a:prstClr val="black"/>
                </a:solidFill>
                <a:latin typeface="Times New Roman" panose="02020603050405020304" pitchFamily="18" charset="0"/>
                <a:cs typeface="Times New Roman" panose="02020603050405020304" pitchFamily="18" charset="0"/>
              </a:rPr>
              <a:t>Money has four functions in the economy:</a:t>
            </a:r>
          </a:p>
          <a:p>
            <a:pPr marL="1600200" lvl="2" indent="-457200" defTabSz="914400" eaLnBrk="1" fontAlgn="auto" hangingPunct="1">
              <a:spcAft>
                <a:spcPts val="0"/>
              </a:spcAft>
              <a:buFont typeface="Wingdings" panose="05000000000000000000" pitchFamily="2" charset="2"/>
              <a:buChar char="Ø"/>
              <a:defRPr/>
            </a:pPr>
            <a:r>
              <a:rPr lang="en-US" sz="3600" dirty="0">
                <a:solidFill>
                  <a:prstClr val="black"/>
                </a:solidFill>
                <a:latin typeface="Times New Roman" panose="02020603050405020304" pitchFamily="18" charset="0"/>
                <a:cs typeface="Times New Roman" panose="02020603050405020304" pitchFamily="18" charset="0"/>
              </a:rPr>
              <a:t>Medium of exchange</a:t>
            </a:r>
          </a:p>
          <a:p>
            <a:pPr marL="1600200" lvl="2" indent="-457200" defTabSz="914400" eaLnBrk="1" fontAlgn="auto" hangingPunct="1">
              <a:spcAft>
                <a:spcPts val="0"/>
              </a:spcAft>
              <a:buFont typeface="Wingdings" panose="05000000000000000000" pitchFamily="2" charset="2"/>
              <a:buChar char="Ø"/>
              <a:defRPr/>
            </a:pPr>
            <a:r>
              <a:rPr lang="en-US" sz="3600" dirty="0">
                <a:solidFill>
                  <a:prstClr val="black"/>
                </a:solidFill>
                <a:latin typeface="Times New Roman" panose="02020603050405020304" pitchFamily="18" charset="0"/>
                <a:cs typeface="Times New Roman" panose="02020603050405020304" pitchFamily="18" charset="0"/>
              </a:rPr>
              <a:t>Unit of account</a:t>
            </a:r>
          </a:p>
          <a:p>
            <a:pPr marL="1600200" lvl="2" indent="-457200" defTabSz="914400" eaLnBrk="1" fontAlgn="auto" hangingPunct="1">
              <a:spcAft>
                <a:spcPts val="0"/>
              </a:spcAft>
              <a:buFont typeface="Wingdings" panose="05000000000000000000" pitchFamily="2" charset="2"/>
              <a:buChar char="Ø"/>
              <a:defRPr/>
            </a:pPr>
            <a:r>
              <a:rPr lang="en-US" sz="3600" dirty="0">
                <a:solidFill>
                  <a:prstClr val="black"/>
                </a:solidFill>
                <a:latin typeface="Times New Roman" panose="02020603050405020304" pitchFamily="18" charset="0"/>
                <a:cs typeface="Times New Roman" panose="02020603050405020304" pitchFamily="18" charset="0"/>
              </a:rPr>
              <a:t>Store of value</a:t>
            </a:r>
          </a:p>
          <a:p>
            <a:pPr marL="1600200" lvl="2" indent="-457200" defTabSz="914400" eaLnBrk="1" fontAlgn="auto" hangingPunct="1">
              <a:spcAft>
                <a:spcPts val="0"/>
              </a:spcAft>
              <a:buFont typeface="Wingdings" panose="05000000000000000000" pitchFamily="2" charset="2"/>
              <a:buChar char="Ø"/>
              <a:defRPr/>
            </a:pPr>
            <a:r>
              <a:rPr lang="en-US" sz="3600" dirty="0">
                <a:solidFill>
                  <a:prstClr val="black"/>
                </a:solidFill>
                <a:latin typeface="Times New Roman" panose="02020603050405020304" pitchFamily="18" charset="0"/>
                <a:cs typeface="Times New Roman" panose="02020603050405020304" pitchFamily="18" charset="0"/>
              </a:rPr>
              <a:t>Standard for deferred payment</a:t>
            </a:r>
          </a:p>
          <a:p>
            <a:pPr defTabSz="914400" eaLnBrk="1" fontAlgn="auto" hangingPunct="1">
              <a:spcAft>
                <a:spcPts val="0"/>
              </a:spcAft>
              <a:defRPr/>
            </a:pPr>
            <a:endParaRPr lang="en-US" sz="3000" dirty="0">
              <a:solidFill>
                <a:prstClr val="black"/>
              </a:solidFill>
              <a:latin typeface="Times New Roman" panose="02020603050405020304" pitchFamily="18" charset="0"/>
              <a:cs typeface="Times New Roman" panose="02020603050405020304" pitchFamily="18" charset="0"/>
            </a:endParaRPr>
          </a:p>
          <a:p>
            <a:pPr eaLnBrk="1" fontAlgn="auto" hangingPunct="1">
              <a:spcAft>
                <a:spcPts val="0"/>
              </a:spcAft>
              <a:buFont typeface="Arial"/>
              <a:buNone/>
              <a:defRPr/>
            </a:pPr>
            <a:endParaRPr lang="en-GB" dirty="0"/>
          </a:p>
        </p:txBody>
      </p:sp>
    </p:spTree>
    <p:extLst>
      <p:ext uri="{BB962C8B-B14F-4D97-AF65-F5344CB8AC3E}">
        <p14:creationId xmlns:p14="http://schemas.microsoft.com/office/powerpoint/2010/main" val="109851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Rectangle 15"/>
          <p:cNvSpPr>
            <a:spLocks noChangeArrowheads="1"/>
          </p:cNvSpPr>
          <p:nvPr/>
        </p:nvSpPr>
        <p:spPr bwMode="white">
          <a:xfrm>
            <a:off x="0" y="0"/>
            <a:ext cx="9144000" cy="2198688"/>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2" name="Slide Number Placeholder 5"/>
          <p:cNvSpPr>
            <a:spLocks/>
          </p:cNvSpPr>
          <p:nvPr/>
        </p:nvSpPr>
        <p:spPr bwMode="auto">
          <a:xfrm>
            <a:off x="4362450" y="1027113"/>
            <a:ext cx="457200" cy="441325"/>
          </a:xfrm>
          <a:prstGeom prst="rect">
            <a:avLst/>
          </a:prstGeom>
          <a:noFill/>
          <a:ln w="9525">
            <a:noFill/>
            <a:miter lim="800000"/>
            <a:headEnd/>
            <a:tailEnd/>
          </a:ln>
        </p:spPr>
        <p:txBody>
          <a:bodyPr lIns="45720" rIns="4572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7B9899"/>
              </a:solidFill>
              <a:effectLst/>
              <a:uLnTx/>
              <a:uFillTx/>
              <a:latin typeface="Times New Roman" pitchFamily="18" charset="0"/>
              <a:ea typeface="+mn-ea"/>
              <a:cs typeface="+mn-cs"/>
            </a:endParaRPr>
          </a:p>
        </p:txBody>
      </p:sp>
      <p:sp>
        <p:nvSpPr>
          <p:cNvPr id="10" name="Straight Connector 9"/>
          <p:cNvSpPr>
            <a:spLocks noChangeShapeType="1"/>
          </p:cNvSpPr>
          <p:nvPr/>
        </p:nvSpPr>
        <p:spPr bwMode="auto">
          <a:xfrm>
            <a:off x="152400" y="2190750"/>
            <a:ext cx="8832850" cy="0"/>
          </a:xfrm>
          <a:prstGeom prst="line">
            <a:avLst/>
          </a:prstGeom>
          <a:noFill/>
          <a:ln w="12700" algn="ctr">
            <a:solidFill>
              <a:srgbClr val="7B9899"/>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310732" name="TPQuestion"/>
          <p:cNvSpPr>
            <a:spLocks noGrp="1"/>
          </p:cNvSpPr>
          <p:nvPr>
            <p:ph type="title"/>
          </p:nvPr>
        </p:nvSpPr>
        <p:spPr>
          <a:xfrm>
            <a:off x="361950" y="207963"/>
            <a:ext cx="8597900" cy="1831975"/>
          </a:xfrm>
        </p:spPr>
        <p:txBody>
          <a:bodyPr anchor="ctr"/>
          <a:lstStyle/>
          <a:p>
            <a:r>
              <a:rPr lang="en-US" sz="3000" dirty="0">
                <a:cs typeface="Times New Roman" pitchFamily="18" charset="0"/>
              </a:rPr>
              <a:t>In an economy where all commercial banks</a:t>
            </a:r>
            <a:br>
              <a:rPr lang="en-US" sz="3000" dirty="0">
                <a:cs typeface="Times New Roman" pitchFamily="18" charset="0"/>
              </a:rPr>
            </a:br>
            <a:r>
              <a:rPr lang="en-US" sz="3000" dirty="0">
                <a:cs typeface="Times New Roman" pitchFamily="18" charset="0"/>
              </a:rPr>
              <a:t>keep ten per cent of their deposits in liquid assets, total bank assets would be increased by </a:t>
            </a:r>
            <a:r>
              <a:rPr lang="en-US" sz="2800" dirty="0">
                <a:cs typeface="Times New Roman" pitchFamily="18" charset="0"/>
              </a:rPr>
              <a:t>GH¢ </a:t>
            </a:r>
            <a:r>
              <a:rPr lang="en-US" sz="3000" dirty="0">
                <a:cs typeface="Times New Roman" pitchFamily="18" charset="0"/>
              </a:rPr>
              <a:t>100 million if bank holdings of cash increased by: </a:t>
            </a:r>
            <a:endParaRPr lang="en-GB" sz="3000" dirty="0">
              <a:cs typeface="Times New Roman" pitchFamily="18" charset="0"/>
            </a:endParaRPr>
          </a:p>
        </p:txBody>
      </p:sp>
      <p:sp>
        <p:nvSpPr>
          <p:cNvPr id="1310733" name="Text Box 13"/>
          <p:cNvSpPr txBox="1">
            <a:spLocks noChangeArrowheads="1"/>
          </p:cNvSpPr>
          <p:nvPr/>
        </p:nvSpPr>
        <p:spPr bwMode="auto">
          <a:xfrm>
            <a:off x="422275" y="141288"/>
            <a:ext cx="517525" cy="579437"/>
          </a:xfrm>
          <a:prstGeom prst="rect">
            <a:avLst/>
          </a:prstGeom>
          <a:noFill/>
          <a:ln w="9525">
            <a:noFill/>
            <a:miter lim="800000"/>
            <a:headEnd/>
            <a:tailEnd/>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3200" b="1" i="0" u="none" strike="noStrike" kern="1200" cap="none" spc="0" normalizeH="0" baseline="0" noProof="0" dirty="0">
                <a:ln>
                  <a:noFill/>
                </a:ln>
                <a:solidFill>
                  <a:srgbClr val="AF4701"/>
                </a:solidFill>
                <a:effectLst/>
                <a:uLnTx/>
                <a:uFillTx/>
                <a:latin typeface="Georgia" pitchFamily="18" charset="0"/>
                <a:ea typeface="+mn-ea"/>
                <a:cs typeface="+mn-cs"/>
              </a:rPr>
              <a:t>Q</a:t>
            </a:r>
          </a:p>
        </p:txBody>
      </p:sp>
      <p:graphicFrame>
        <p:nvGraphicFramePr>
          <p:cNvPr id="1310735" name="TPChart"/>
          <p:cNvGraphicFramePr>
            <a:graphicFrameLocks noChangeAspect="1"/>
          </p:cNvGraphicFramePr>
          <p:nvPr/>
        </p:nvGraphicFramePr>
        <p:xfrm>
          <a:off x="4787900" y="2184400"/>
          <a:ext cx="3875088" cy="4359275"/>
        </p:xfrm>
        <a:graphic>
          <a:graphicData uri="http://schemas.openxmlformats.org/presentationml/2006/ole">
            <mc:AlternateContent xmlns:mc="http://schemas.openxmlformats.org/markup-compatibility/2006">
              <mc:Choice xmlns:v="urn:schemas-microsoft-com:vml" Requires="v">
                <p:oleObj name="Chart" r:id="rId5" imgW="5715000" imgH="6429642" progId="MSGraph.Chart.8">
                  <p:embed followColorScheme="full"/>
                </p:oleObj>
              </mc:Choice>
              <mc:Fallback>
                <p:oleObj name="Chart" r:id="rId5" imgW="5715000" imgH="6429642" progId="MSGraph.Chart.8">
                  <p:embed followColorScheme="full"/>
                  <p:pic>
                    <p:nvPicPr>
                      <p:cNvPr id="1310735" name="TPChart"/>
                      <p:cNvPicPr>
                        <a:picLocks noChangeAspect="1" noChangeArrowheads="1"/>
                      </p:cNvPicPr>
                      <p:nvPr/>
                    </p:nvPicPr>
                    <p:blipFill>
                      <a:blip r:embed="rId6"/>
                      <a:srcRect/>
                      <a:stretch>
                        <a:fillRect/>
                      </a:stretch>
                    </p:blipFill>
                    <p:spPr bwMode="auto">
                      <a:xfrm>
                        <a:off x="4787900" y="2184400"/>
                        <a:ext cx="3875088" cy="435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10722" name="TPAnswers"/>
          <p:cNvSpPr>
            <a:spLocks noGrp="1"/>
          </p:cNvSpPr>
          <p:nvPr>
            <p:ph type="body" idx="1"/>
            <p:custDataLst>
              <p:tags r:id="rId2"/>
            </p:custDataLst>
          </p:nvPr>
        </p:nvSpPr>
        <p:spPr>
          <a:xfrm>
            <a:off x="482600" y="2516188"/>
            <a:ext cx="4135438" cy="3897312"/>
          </a:xfrm>
        </p:spPr>
        <p:txBody>
          <a:bodyPr/>
          <a:lstStyle/>
          <a:p>
            <a:pPr marL="571500" indent="-571500">
              <a:lnSpc>
                <a:spcPct val="100000"/>
              </a:lnSpc>
              <a:spcBef>
                <a:spcPct val="80000"/>
              </a:spcBef>
              <a:buClr>
                <a:srgbClr val="AF4600"/>
              </a:buClr>
              <a:buSzPct val="105000"/>
              <a:buFontTx/>
              <a:buAutoNum type="alphaUcPeriod"/>
            </a:pPr>
            <a:r>
              <a:rPr lang="en-US" sz="2800" dirty="0">
                <a:cs typeface="Times New Roman" pitchFamily="18" charset="0"/>
              </a:rPr>
              <a:t>GH¢10,000 million</a:t>
            </a:r>
            <a:endParaRPr lang="en-GB" sz="2800" dirty="0">
              <a:cs typeface="Times New Roman" pitchFamily="18" charset="0"/>
            </a:endParaRPr>
          </a:p>
          <a:p>
            <a:pPr marL="571500" indent="-571500">
              <a:lnSpc>
                <a:spcPct val="100000"/>
              </a:lnSpc>
              <a:spcBef>
                <a:spcPct val="80000"/>
              </a:spcBef>
              <a:buClr>
                <a:srgbClr val="AF4600"/>
              </a:buClr>
              <a:buSzPct val="105000"/>
              <a:buFontTx/>
              <a:buAutoNum type="alphaUcPeriod"/>
            </a:pPr>
            <a:r>
              <a:rPr lang="en-US" sz="2800" dirty="0">
                <a:cs typeface="Times New Roman" pitchFamily="18" charset="0"/>
              </a:rPr>
              <a:t>GH¢1000 million</a:t>
            </a:r>
            <a:endParaRPr lang="en-GB" sz="2800" dirty="0">
              <a:cs typeface="Times New Roman" pitchFamily="18" charset="0"/>
            </a:endParaRPr>
          </a:p>
          <a:p>
            <a:pPr marL="571500" indent="-571500">
              <a:lnSpc>
                <a:spcPct val="100000"/>
              </a:lnSpc>
              <a:spcBef>
                <a:spcPct val="80000"/>
              </a:spcBef>
              <a:buClr>
                <a:srgbClr val="AF4600"/>
              </a:buClr>
              <a:buSzPct val="105000"/>
              <a:buFontTx/>
              <a:buAutoNum type="alphaUcPeriod"/>
            </a:pPr>
            <a:r>
              <a:rPr lang="en-US" sz="2800" dirty="0">
                <a:cs typeface="Times New Roman" pitchFamily="18" charset="0"/>
              </a:rPr>
              <a:t>GH¢100 million</a:t>
            </a:r>
            <a:endParaRPr lang="en-GB" sz="2800" dirty="0">
              <a:cs typeface="Times New Roman" pitchFamily="18" charset="0"/>
            </a:endParaRPr>
          </a:p>
          <a:p>
            <a:pPr marL="571500" indent="-571500">
              <a:lnSpc>
                <a:spcPct val="100000"/>
              </a:lnSpc>
              <a:spcBef>
                <a:spcPct val="80000"/>
              </a:spcBef>
              <a:buClr>
                <a:srgbClr val="AF4600"/>
              </a:buClr>
              <a:buSzPct val="105000"/>
              <a:buFontTx/>
              <a:buAutoNum type="alphaUcPeriod"/>
            </a:pPr>
            <a:r>
              <a:rPr lang="en-US" sz="2800" dirty="0">
                <a:cs typeface="Times New Roman" pitchFamily="18" charset="0"/>
              </a:rPr>
              <a:t>GH¢10 million</a:t>
            </a:r>
            <a:endParaRPr lang="en-GB" sz="2800" dirty="0">
              <a:cs typeface="Times New Roman" pitchFamily="18" charset="0"/>
            </a:endParaRPr>
          </a:p>
          <a:p>
            <a:pPr marL="571500" indent="-571500">
              <a:lnSpc>
                <a:spcPct val="100000"/>
              </a:lnSpc>
              <a:spcBef>
                <a:spcPct val="80000"/>
              </a:spcBef>
              <a:buClr>
                <a:srgbClr val="AF4600"/>
              </a:buClr>
              <a:buSzPct val="105000"/>
              <a:buFontTx/>
              <a:buAutoNum type="alphaUcPeriod"/>
            </a:pPr>
            <a:r>
              <a:rPr lang="en-US" sz="2800" dirty="0">
                <a:cs typeface="Times New Roman" pitchFamily="18" charset="0"/>
              </a:rPr>
              <a:t>GH¢1 million</a:t>
            </a:r>
            <a:r>
              <a:rPr lang="en-GB" sz="2800" dirty="0"/>
              <a:t> </a:t>
            </a:r>
          </a:p>
        </p:txBody>
      </p:sp>
    </p:spTree>
    <p:custDataLst>
      <p:tags r:id="rId1"/>
    </p:custDataLst>
  </p:cSld>
  <p:clrMapOvr>
    <a:masterClrMapping/>
  </p:clrMapOvr>
  <p:transition spd="slow">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107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1310735" grpId="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Rectangle 15"/>
          <p:cNvSpPr>
            <a:spLocks noChangeArrowheads="1"/>
          </p:cNvSpPr>
          <p:nvPr/>
        </p:nvSpPr>
        <p:spPr bwMode="white">
          <a:xfrm>
            <a:off x="0" y="0"/>
            <a:ext cx="9144000" cy="2005013"/>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2" name="Slide Number Placeholder 5"/>
          <p:cNvSpPr>
            <a:spLocks/>
          </p:cNvSpPr>
          <p:nvPr/>
        </p:nvSpPr>
        <p:spPr bwMode="auto">
          <a:xfrm>
            <a:off x="4362450" y="1027113"/>
            <a:ext cx="457200" cy="441325"/>
          </a:xfrm>
          <a:prstGeom prst="rect">
            <a:avLst/>
          </a:prstGeom>
          <a:noFill/>
          <a:ln w="9525">
            <a:noFill/>
            <a:miter lim="800000"/>
            <a:headEnd/>
            <a:tailEnd/>
          </a:ln>
        </p:spPr>
        <p:txBody>
          <a:bodyPr lIns="45720" rIns="4572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7B9899"/>
              </a:solidFill>
              <a:effectLst/>
              <a:uLnTx/>
              <a:uFillTx/>
              <a:latin typeface="Times New Roman" pitchFamily="18" charset="0"/>
              <a:ea typeface="+mn-ea"/>
              <a:cs typeface="+mn-cs"/>
            </a:endParaRPr>
          </a:p>
        </p:txBody>
      </p:sp>
      <p:sp>
        <p:nvSpPr>
          <p:cNvPr id="10" name="Straight Connector 9"/>
          <p:cNvSpPr>
            <a:spLocks noChangeShapeType="1"/>
          </p:cNvSpPr>
          <p:nvPr/>
        </p:nvSpPr>
        <p:spPr bwMode="auto">
          <a:xfrm>
            <a:off x="152400" y="2009775"/>
            <a:ext cx="8832850" cy="0"/>
          </a:xfrm>
          <a:prstGeom prst="line">
            <a:avLst/>
          </a:prstGeom>
          <a:noFill/>
          <a:ln w="12700" algn="ctr">
            <a:solidFill>
              <a:srgbClr val="7B9899"/>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308684" name="TPQuestion"/>
          <p:cNvSpPr>
            <a:spLocks noGrp="1"/>
          </p:cNvSpPr>
          <p:nvPr>
            <p:ph type="title"/>
          </p:nvPr>
        </p:nvSpPr>
        <p:spPr>
          <a:xfrm>
            <a:off x="133350" y="169863"/>
            <a:ext cx="8789988" cy="1831975"/>
          </a:xfrm>
        </p:spPr>
        <p:txBody>
          <a:bodyPr anchor="ctr"/>
          <a:lstStyle/>
          <a:p>
            <a:pPr>
              <a:lnSpc>
                <a:spcPct val="95000"/>
              </a:lnSpc>
            </a:pPr>
            <a:r>
              <a:rPr lang="en-US" sz="2900" dirty="0">
                <a:cs typeface="Times New Roman" pitchFamily="18" charset="0"/>
              </a:rPr>
              <a:t>Which of the following methods of</a:t>
            </a:r>
            <a:br>
              <a:rPr lang="en-US" sz="2900" dirty="0">
                <a:cs typeface="Times New Roman" pitchFamily="18" charset="0"/>
              </a:rPr>
            </a:br>
            <a:r>
              <a:rPr lang="en-US" sz="2900" dirty="0">
                <a:cs typeface="Times New Roman" pitchFamily="18" charset="0"/>
              </a:rPr>
              <a:t>financing an increase in the</a:t>
            </a:r>
            <a:br>
              <a:rPr lang="en-US" sz="2900" dirty="0">
                <a:cs typeface="Times New Roman" pitchFamily="18" charset="0"/>
              </a:rPr>
            </a:br>
            <a:r>
              <a:rPr lang="en-US" sz="2900" dirty="0">
                <a:cs typeface="Times New Roman" pitchFamily="18" charset="0"/>
              </a:rPr>
              <a:t>public-sector net cash requirement will</a:t>
            </a:r>
            <a:br>
              <a:rPr lang="en-US" sz="2900" dirty="0">
                <a:cs typeface="Times New Roman" pitchFamily="18" charset="0"/>
              </a:rPr>
            </a:br>
            <a:r>
              <a:rPr lang="en-US" sz="2900" dirty="0">
                <a:cs typeface="Times New Roman" pitchFamily="18" charset="0"/>
              </a:rPr>
              <a:t>lead to an increase in the money supply? </a:t>
            </a:r>
            <a:endParaRPr lang="en-GB" sz="2900" dirty="0">
              <a:cs typeface="Times New Roman" pitchFamily="18" charset="0"/>
            </a:endParaRPr>
          </a:p>
        </p:txBody>
      </p:sp>
      <p:sp>
        <p:nvSpPr>
          <p:cNvPr id="1308685" name="Text Box 13"/>
          <p:cNvSpPr txBox="1">
            <a:spLocks noChangeArrowheads="1"/>
          </p:cNvSpPr>
          <p:nvPr/>
        </p:nvSpPr>
        <p:spPr bwMode="auto">
          <a:xfrm>
            <a:off x="903288" y="131763"/>
            <a:ext cx="517525" cy="579437"/>
          </a:xfrm>
          <a:prstGeom prst="rect">
            <a:avLst/>
          </a:prstGeom>
          <a:noFill/>
          <a:ln w="9525">
            <a:noFill/>
            <a:miter lim="800000"/>
            <a:headEnd/>
            <a:tailEnd/>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3200" b="1" i="0" u="none" strike="noStrike" kern="1200" cap="none" spc="0" normalizeH="0" baseline="0" noProof="0" dirty="0">
                <a:ln>
                  <a:noFill/>
                </a:ln>
                <a:solidFill>
                  <a:srgbClr val="AF4701"/>
                </a:solidFill>
                <a:effectLst/>
                <a:uLnTx/>
                <a:uFillTx/>
                <a:latin typeface="Georgia" pitchFamily="18" charset="0"/>
                <a:ea typeface="+mn-ea"/>
                <a:cs typeface="+mn-cs"/>
              </a:rPr>
              <a:t>Q</a:t>
            </a:r>
          </a:p>
        </p:txBody>
      </p:sp>
      <p:graphicFrame>
        <p:nvGraphicFramePr>
          <p:cNvPr id="1308687" name="TPChart"/>
          <p:cNvGraphicFramePr>
            <a:graphicFrameLocks noChangeAspect="1"/>
          </p:cNvGraphicFramePr>
          <p:nvPr/>
        </p:nvGraphicFramePr>
        <p:xfrm>
          <a:off x="5143500" y="2032000"/>
          <a:ext cx="4000500" cy="4500563"/>
        </p:xfrm>
        <a:graphic>
          <a:graphicData uri="http://schemas.openxmlformats.org/presentationml/2006/ole">
            <mc:AlternateContent xmlns:mc="http://schemas.openxmlformats.org/markup-compatibility/2006">
              <mc:Choice xmlns:v="urn:schemas-microsoft-com:vml" Requires="v">
                <p:oleObj name="Chart" r:id="rId5" imgW="5715000" imgH="6429642" progId="MSGraph.Chart.8">
                  <p:embed followColorScheme="full"/>
                </p:oleObj>
              </mc:Choice>
              <mc:Fallback>
                <p:oleObj name="Chart" r:id="rId5" imgW="5715000" imgH="6429642" progId="MSGraph.Chart.8">
                  <p:embed followColorScheme="full"/>
                  <p:pic>
                    <p:nvPicPr>
                      <p:cNvPr id="1308687" name="TPChart"/>
                      <p:cNvPicPr>
                        <a:picLocks noChangeAspect="1" noChangeArrowheads="1"/>
                      </p:cNvPicPr>
                      <p:nvPr/>
                    </p:nvPicPr>
                    <p:blipFill>
                      <a:blip r:embed="rId6"/>
                      <a:srcRect/>
                      <a:stretch>
                        <a:fillRect/>
                      </a:stretch>
                    </p:blipFill>
                    <p:spPr bwMode="auto">
                      <a:xfrm>
                        <a:off x="5143500" y="2032000"/>
                        <a:ext cx="4000500" cy="4500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08674" name="TPAnswers"/>
          <p:cNvSpPr>
            <a:spLocks noGrp="1"/>
          </p:cNvSpPr>
          <p:nvPr>
            <p:ph type="body" idx="1"/>
            <p:custDataLst>
              <p:tags r:id="rId2"/>
            </p:custDataLst>
          </p:nvPr>
        </p:nvSpPr>
        <p:spPr>
          <a:xfrm>
            <a:off x="176213" y="2062163"/>
            <a:ext cx="4908550" cy="4346575"/>
          </a:xfrm>
        </p:spPr>
        <p:txBody>
          <a:bodyPr/>
          <a:lstStyle/>
          <a:p>
            <a:pPr marL="571500" indent="-571500">
              <a:spcBef>
                <a:spcPct val="40000"/>
              </a:spcBef>
              <a:buClr>
                <a:srgbClr val="AF4600"/>
              </a:buClr>
              <a:buSzPct val="105000"/>
              <a:buFontTx/>
              <a:buAutoNum type="alphaUcPeriod"/>
            </a:pPr>
            <a:r>
              <a:rPr lang="en-US" sz="2600" dirty="0">
                <a:cs typeface="Times New Roman" pitchFamily="18" charset="0"/>
              </a:rPr>
              <a:t>Sales of securities to overseas purchasers</a:t>
            </a:r>
            <a:endParaRPr lang="en-GB" sz="2600" dirty="0">
              <a:cs typeface="Times New Roman" pitchFamily="18" charset="0"/>
            </a:endParaRPr>
          </a:p>
          <a:p>
            <a:pPr marL="571500" indent="-571500">
              <a:spcBef>
                <a:spcPct val="40000"/>
              </a:spcBef>
              <a:buClr>
                <a:srgbClr val="AF4600"/>
              </a:buClr>
              <a:buSzPct val="105000"/>
              <a:buFontTx/>
              <a:buAutoNum type="alphaUcPeriod"/>
            </a:pPr>
            <a:r>
              <a:rPr lang="en-US" sz="2600" dirty="0">
                <a:cs typeface="Times New Roman" pitchFamily="18" charset="0"/>
              </a:rPr>
              <a:t>Sales of bonds to the non-bank private sector</a:t>
            </a:r>
            <a:endParaRPr lang="en-GB" sz="2600" dirty="0">
              <a:cs typeface="Times New Roman" pitchFamily="18" charset="0"/>
            </a:endParaRPr>
          </a:p>
          <a:p>
            <a:pPr marL="571500" indent="-571500">
              <a:spcBef>
                <a:spcPct val="40000"/>
              </a:spcBef>
              <a:buClr>
                <a:srgbClr val="AF4600"/>
              </a:buClr>
              <a:buSzPct val="105000"/>
              <a:buFontTx/>
              <a:buAutoNum type="alphaUcPeriod"/>
            </a:pPr>
            <a:r>
              <a:rPr lang="en-US" sz="2600" dirty="0">
                <a:cs typeface="Times New Roman" pitchFamily="18" charset="0"/>
              </a:rPr>
              <a:t>Sales of Treasury bills to the non-bank private sector</a:t>
            </a:r>
            <a:endParaRPr lang="en-GB" sz="2600" dirty="0">
              <a:cs typeface="Times New Roman" pitchFamily="18" charset="0"/>
            </a:endParaRPr>
          </a:p>
          <a:p>
            <a:pPr marL="571500" indent="-571500">
              <a:spcBef>
                <a:spcPct val="40000"/>
              </a:spcBef>
              <a:buClr>
                <a:srgbClr val="AF4600"/>
              </a:buClr>
              <a:buSzPct val="105000"/>
              <a:buFontTx/>
              <a:buAutoNum type="alphaUcPeriod"/>
            </a:pPr>
            <a:r>
              <a:rPr lang="en-US" sz="2600" dirty="0">
                <a:cs typeface="Times New Roman" pitchFamily="18" charset="0"/>
              </a:rPr>
              <a:t>Sales of Treasury bills to the banking sector</a:t>
            </a:r>
            <a:endParaRPr lang="en-GB" sz="2600" dirty="0">
              <a:cs typeface="Times New Roman" pitchFamily="18" charset="0"/>
            </a:endParaRPr>
          </a:p>
          <a:p>
            <a:pPr marL="571500" indent="-571500">
              <a:spcBef>
                <a:spcPct val="40000"/>
              </a:spcBef>
              <a:buClr>
                <a:srgbClr val="AF4600"/>
              </a:buClr>
              <a:buSzPct val="105000"/>
              <a:buFontTx/>
              <a:buAutoNum type="alphaUcPeriod"/>
            </a:pPr>
            <a:r>
              <a:rPr lang="en-US" sz="2600" dirty="0">
                <a:cs typeface="Times New Roman" pitchFamily="18" charset="0"/>
              </a:rPr>
              <a:t>Sales of bonds to the banking sector</a:t>
            </a:r>
            <a:r>
              <a:rPr lang="en-GB" sz="2600" dirty="0"/>
              <a:t> </a:t>
            </a:r>
          </a:p>
        </p:txBody>
      </p:sp>
    </p:spTree>
    <p:custDataLst>
      <p:tags r:id="rId1"/>
    </p:custDataLst>
  </p:cSld>
  <p:clrMapOvr>
    <a:masterClrMapping/>
  </p:clrMapOvr>
  <p:transition spd="slow">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86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130868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2535" y="690466"/>
            <a:ext cx="8229600" cy="606489"/>
          </a:xfrm>
        </p:spPr>
        <p:txBody>
          <a:bodyPr>
            <a:noAutofit/>
          </a:bodyPr>
          <a:lstStyle/>
          <a:p>
            <a:pPr lvl="0" defTabSz="914400" eaLnBrk="1" hangingPunct="1">
              <a:defRPr/>
            </a:pPr>
            <a:r>
              <a:rPr lang="en-US" sz="3200" b="1"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Questions </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1299" y="1212980"/>
            <a:ext cx="8892072" cy="5738326"/>
          </a:xfrm>
        </p:spPr>
        <p:txBody>
          <a:bodyPr rtlCol="0">
            <a:normAutofit lnSpcReduction="10000"/>
          </a:bodyPr>
          <a:lstStyle/>
          <a:p>
            <a:pPr marL="514350" indent="-514350">
              <a:buFont typeface="Arial" panose="020B0604020202020204" pitchFamily="34" charset="0"/>
              <a:buAutoNum type="arabicPeriod"/>
              <a:defRPr/>
            </a:pPr>
            <a:r>
              <a:rPr lang="en-GB" altLang="en-US" dirty="0">
                <a:solidFill>
                  <a:schemeClr val="tx1"/>
                </a:solidFill>
                <a:latin typeface="Times New Roman" panose="02020603050405020304" pitchFamily="18" charset="0"/>
                <a:cs typeface="Times New Roman" panose="02020603050405020304" pitchFamily="18" charset="0"/>
              </a:rPr>
              <a:t>‘The greater the number of types of asset that are counted as being liquid, the smaller will be the bank multiplier’. True/False?</a:t>
            </a:r>
          </a:p>
          <a:p>
            <a:pPr marL="514350" indent="-514350">
              <a:buFont typeface="Arial" panose="020B0604020202020204" pitchFamily="34" charset="0"/>
              <a:buAutoNum type="arabicPeriod"/>
              <a:defRPr/>
            </a:pPr>
            <a:endParaRPr lang="en-GB" altLang="en-US" dirty="0">
              <a:solidFill>
                <a:schemeClr val="tx1"/>
              </a:solidFill>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AutoNum type="arabicPeriod"/>
              <a:defRPr/>
            </a:pPr>
            <a:r>
              <a:rPr lang="en-GB" altLang="en-US" dirty="0">
                <a:solidFill>
                  <a:schemeClr val="tx1"/>
                </a:solidFill>
                <a:latin typeface="Times New Roman" panose="02020603050405020304" pitchFamily="18" charset="0"/>
                <a:cs typeface="Times New Roman" panose="02020603050405020304" pitchFamily="18" charset="0"/>
              </a:rPr>
              <a:t>The amount a bank is legally required to keep in the form of liquid assets refers to required reserve. True/False?</a:t>
            </a:r>
          </a:p>
          <a:p>
            <a:pPr marL="514350" indent="-514350">
              <a:buFont typeface="Arial" panose="020B0604020202020204" pitchFamily="34" charset="0"/>
              <a:buAutoNum type="arabicPeriod"/>
              <a:defRPr/>
            </a:pPr>
            <a:endParaRPr lang="en-GB" altLang="en-US" dirty="0">
              <a:solidFill>
                <a:schemeClr val="tx1"/>
              </a:solidFill>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AutoNum type="arabicPeriod"/>
              <a:defRPr/>
            </a:pPr>
            <a:r>
              <a:rPr lang="en-GB" altLang="en-US" dirty="0">
                <a:solidFill>
                  <a:schemeClr val="tx1"/>
                </a:solidFill>
                <a:latin typeface="Times New Roman" panose="02020603050405020304" pitchFamily="18" charset="0"/>
                <a:cs typeface="Times New Roman" panose="02020603050405020304" pitchFamily="18" charset="0"/>
              </a:rPr>
              <a:t>The smaller the reserve required ratio, the larger the credit that commercial banks can create. True/False</a:t>
            </a:r>
          </a:p>
          <a:p>
            <a:pPr marL="457200" indent="-457200" eaLnBrk="1" fontAlgn="auto" hangingPunct="1">
              <a:spcAft>
                <a:spcPts val="0"/>
              </a:spcAft>
              <a:buFont typeface="Wingdings" panose="05000000000000000000" pitchFamily="2" charset="2"/>
              <a:buChar char="Ø"/>
              <a:defRPr/>
            </a:pPr>
            <a:endParaRPr lang="en-GB"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3300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Content Placeholder 2">
            <a:extLst>
              <a:ext uri="{FF2B5EF4-FFF2-40B4-BE49-F238E27FC236}">
                <a16:creationId xmlns:a16="http://schemas.microsoft.com/office/drawing/2014/main" id="{301FDFF5-2089-4BC0-9A21-C065ADFC1632}"/>
              </a:ext>
            </a:extLst>
          </p:cNvPr>
          <p:cNvSpPr>
            <a:spLocks noGrp="1" noChangeArrowheads="1"/>
          </p:cNvSpPr>
          <p:nvPr>
            <p:ph idx="1"/>
          </p:nvPr>
        </p:nvSpPr>
        <p:spPr>
          <a:xfrm>
            <a:off x="427038" y="1265238"/>
            <a:ext cx="8088312" cy="3748087"/>
          </a:xfrm>
        </p:spPr>
        <p:txBody>
          <a:bodyPr rtlCol="0">
            <a:normAutofit/>
          </a:bodyPr>
          <a:lstStyle/>
          <a:p>
            <a:pPr marL="0" indent="0" algn="ctr" eaLnBrk="1" fontAlgn="auto" hangingPunct="1">
              <a:spcAft>
                <a:spcPts val="0"/>
              </a:spcAft>
              <a:buFont typeface="Arial" panose="020B0604020202020204" pitchFamily="34" charset="0"/>
              <a:buNone/>
              <a:defRPr/>
            </a:pPr>
            <a:endParaRPr lang="en-GB" altLang="en-US" sz="4800" dirty="0">
              <a:latin typeface="Perpetua" panose="02020502060401020303" pitchFamily="18" charset="0"/>
            </a:endParaRPr>
          </a:p>
          <a:p>
            <a:pPr marL="0" indent="0" algn="ctr" eaLnBrk="1" fontAlgn="auto" hangingPunct="1">
              <a:spcAft>
                <a:spcPts val="0"/>
              </a:spcAft>
              <a:buFont typeface="Arial" panose="020B0604020202020204" pitchFamily="34" charset="0"/>
              <a:buNone/>
              <a:defRPr/>
            </a:pPr>
            <a:endParaRPr lang="en-GB" altLang="en-US" sz="4800" dirty="0">
              <a:latin typeface="Perpetua" panose="02020502060401020303" pitchFamily="18" charset="0"/>
            </a:endParaRPr>
          </a:p>
          <a:p>
            <a:pPr marL="0" indent="0" algn="ctr" eaLnBrk="1" fontAlgn="auto" hangingPunct="1">
              <a:spcAft>
                <a:spcPts val="0"/>
              </a:spcAft>
              <a:buFont typeface="Arial" panose="020B0604020202020204" pitchFamily="34" charset="0"/>
              <a:buNone/>
              <a:defRPr/>
            </a:pPr>
            <a:r>
              <a:rPr lang="en-GB" altLang="en-US" sz="4800" dirty="0">
                <a:latin typeface="Perpetua" panose="02020502060401020303" pitchFamily="18" charset="0"/>
              </a:rPr>
              <a:t>The relationship between money supply and the rate of interest</a:t>
            </a:r>
          </a:p>
          <a:p>
            <a:pPr eaLnBrk="1" fontAlgn="auto" hangingPunct="1">
              <a:spcAft>
                <a:spcPts val="0"/>
              </a:spcAft>
              <a:defRPr/>
            </a:pPr>
            <a:endParaRPr lang="en-GB"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2535" y="690466"/>
            <a:ext cx="8229600" cy="1045028"/>
          </a:xfrm>
        </p:spPr>
        <p:txBody>
          <a:bodyPr>
            <a:noAutofit/>
          </a:bodyPr>
          <a:lstStyle/>
          <a:p>
            <a:pPr lvl="0" defTabSz="914400" eaLnBrk="1" hangingPunct="1">
              <a:defRPr/>
            </a:pPr>
            <a:r>
              <a:rPr lang="en-US" sz="3200" b="1"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The relationship between money supply and the rate of interest</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5964" y="1735494"/>
            <a:ext cx="8892072" cy="4963886"/>
          </a:xfrm>
        </p:spPr>
        <p:txBody>
          <a:bodyPr rtlCol="0">
            <a:normAutofit fontScale="92500" lnSpcReduction="10000"/>
          </a:bodyPr>
          <a:lstStyle/>
          <a:p>
            <a:pPr marL="457200" indent="-457200" algn="just" eaLnBrk="1" hangingPunct="1">
              <a:buFont typeface="Wingdings" panose="05000000000000000000" pitchFamily="2" charset="2"/>
              <a:buChar char="Ø"/>
            </a:pPr>
            <a:r>
              <a:rPr lang="en-GB" altLang="en-US" sz="3300" dirty="0">
                <a:solidFill>
                  <a:schemeClr val="tx1"/>
                </a:solidFill>
                <a:latin typeface="Times New Roman" panose="02020603050405020304" pitchFamily="18" charset="0"/>
                <a:cs typeface="Times New Roman" panose="02020603050405020304" pitchFamily="18" charset="0"/>
              </a:rPr>
              <a:t>Simple monetary theory often assumes that the supply of money is totally independent of interest rates.</a:t>
            </a:r>
          </a:p>
          <a:p>
            <a:pPr marL="457200" indent="-457200" algn="just" eaLnBrk="1" hangingPunct="1">
              <a:buFont typeface="Wingdings" panose="05000000000000000000" pitchFamily="2" charset="2"/>
              <a:buChar char="Ø"/>
            </a:pPr>
            <a:r>
              <a:rPr lang="en-GB" altLang="en-US" sz="3300" dirty="0">
                <a:solidFill>
                  <a:schemeClr val="tx1"/>
                </a:solidFill>
                <a:latin typeface="Times New Roman" panose="02020603050405020304" pitchFamily="18" charset="0"/>
                <a:cs typeface="Times New Roman" panose="02020603050405020304" pitchFamily="18" charset="0"/>
              </a:rPr>
              <a:t>Keynesian models, assume that higher interest rates will lead to higher levels of money supply. The reasons for this are:</a:t>
            </a:r>
          </a:p>
          <a:p>
            <a:pPr algn="just" eaLnBrk="1" hangingPunct="1"/>
            <a:endParaRPr lang="en-GB" altLang="en-US" sz="3300" dirty="0">
              <a:solidFill>
                <a:schemeClr val="tx1"/>
              </a:solidFill>
              <a:latin typeface="Times New Roman" panose="02020603050405020304" pitchFamily="18" charset="0"/>
              <a:cs typeface="Times New Roman" panose="02020603050405020304" pitchFamily="18" charset="0"/>
            </a:endParaRPr>
          </a:p>
          <a:p>
            <a:pPr marL="1200150" lvl="1" indent="-457200" algn="just" eaLnBrk="1" hangingPunct="1">
              <a:buFont typeface="Wingdings" panose="05000000000000000000" pitchFamily="2" charset="2"/>
              <a:buChar char="v"/>
            </a:pPr>
            <a:r>
              <a:rPr lang="en-GB" altLang="en-US" sz="3300" dirty="0">
                <a:solidFill>
                  <a:schemeClr val="tx1"/>
                </a:solidFill>
                <a:latin typeface="Times New Roman" panose="02020603050405020304" pitchFamily="18" charset="0"/>
                <a:cs typeface="Times New Roman" panose="02020603050405020304" pitchFamily="18" charset="0"/>
              </a:rPr>
              <a:t>Increases in money supply may occur as a result of banks expanding credit in response to the demand for credit.</a:t>
            </a:r>
          </a:p>
          <a:p>
            <a:pPr marL="457200" indent="-457200" eaLnBrk="1" fontAlgn="auto" hangingPunct="1">
              <a:spcAft>
                <a:spcPts val="0"/>
              </a:spcAft>
              <a:buFont typeface="Wingdings" panose="05000000000000000000" pitchFamily="2" charset="2"/>
              <a:buChar char="Ø"/>
              <a:defRPr/>
            </a:pPr>
            <a:endParaRPr lang="en-GB"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0814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2535" y="858417"/>
            <a:ext cx="8229600" cy="1306285"/>
          </a:xfrm>
        </p:spPr>
        <p:txBody>
          <a:bodyPr>
            <a:noAutofit/>
          </a:bodyPr>
          <a:lstStyle/>
          <a:p>
            <a:pPr lvl="0" defTabSz="914400" eaLnBrk="1" hangingPunct="1">
              <a:defRPr/>
            </a:pPr>
            <a:r>
              <a:rPr lang="en-US" sz="3200" b="1"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The relationship between money supply and the rate of interest</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1299" y="2080726"/>
            <a:ext cx="8892072" cy="4870579"/>
          </a:xfrm>
        </p:spPr>
        <p:txBody>
          <a:bodyPr rtlCol="0">
            <a:normAutofit/>
          </a:bodyPr>
          <a:lstStyle/>
          <a:p>
            <a:pPr marL="457200" indent="-457200" algn="just" eaLnBrk="1" hangingPunct="1">
              <a:buFont typeface="Wingdings" panose="05000000000000000000" pitchFamily="2" charset="2"/>
              <a:buChar char="Ø"/>
            </a:pPr>
            <a:r>
              <a:rPr lang="en-US" altLang="en-US" sz="3300" dirty="0">
                <a:solidFill>
                  <a:schemeClr val="tx1"/>
                </a:solidFill>
                <a:latin typeface="Times New Roman" panose="02020603050405020304" pitchFamily="18" charset="0"/>
                <a:cs typeface="Times New Roman" panose="02020603050405020304" pitchFamily="18" charset="0"/>
              </a:rPr>
              <a:t>Higher interest rates may encourage depositors to switch their deposits from sight accounts (earning little or no interest) to time accounts.</a:t>
            </a:r>
          </a:p>
          <a:p>
            <a:pPr marL="457200" indent="-457200" algn="just" eaLnBrk="1" hangingPunct="1">
              <a:buFont typeface="Wingdings" panose="05000000000000000000" pitchFamily="2" charset="2"/>
              <a:buChar char="Ø"/>
            </a:pPr>
            <a:endParaRPr lang="en-US" altLang="en-US" sz="3300" dirty="0">
              <a:solidFill>
                <a:schemeClr val="tx1"/>
              </a:solidFill>
              <a:latin typeface="Times New Roman" panose="02020603050405020304" pitchFamily="18" charset="0"/>
              <a:cs typeface="Times New Roman" panose="02020603050405020304" pitchFamily="18" charset="0"/>
            </a:endParaRPr>
          </a:p>
          <a:p>
            <a:pPr marL="457200" indent="-457200" algn="just" eaLnBrk="1" hangingPunct="1">
              <a:buFont typeface="Wingdings" panose="05000000000000000000" pitchFamily="2" charset="2"/>
              <a:buChar char="Ø"/>
            </a:pPr>
            <a:r>
              <a:rPr lang="en-US" altLang="en-US" sz="3300" dirty="0">
                <a:solidFill>
                  <a:schemeClr val="tx1"/>
                </a:solidFill>
                <a:latin typeface="Times New Roman" panose="02020603050405020304" pitchFamily="18" charset="0"/>
                <a:cs typeface="Times New Roman" panose="02020603050405020304" pitchFamily="18" charset="0"/>
              </a:rPr>
              <a:t>Higher interest rates attract deposits from overseas.</a:t>
            </a:r>
          </a:p>
          <a:p>
            <a:pPr marL="457200" indent="-457200" algn="just" eaLnBrk="1" hangingPunct="1">
              <a:buFont typeface="Wingdings" panose="05000000000000000000" pitchFamily="2" charset="2"/>
              <a:buChar char="Ø"/>
            </a:pPr>
            <a:endParaRPr lang="en-GB"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409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2535" y="858417"/>
            <a:ext cx="8229600" cy="1306285"/>
          </a:xfrm>
        </p:spPr>
        <p:txBody>
          <a:bodyPr>
            <a:noAutofit/>
          </a:bodyPr>
          <a:lstStyle/>
          <a:p>
            <a:pPr lvl="0" defTabSz="914400" eaLnBrk="1" hangingPunct="1">
              <a:defRPr/>
            </a:pPr>
            <a:r>
              <a:rPr lang="en-US" sz="3200" b="1"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The relationship between money supply and the rate of interest</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1299" y="2080726"/>
            <a:ext cx="8892072" cy="4870579"/>
          </a:xfrm>
        </p:spPr>
        <p:txBody>
          <a:bodyPr rtlCol="0">
            <a:normAutofit/>
          </a:bodyPr>
          <a:lstStyle/>
          <a:p>
            <a:pPr marL="457200" indent="-457200" algn="just" eaLnBrk="1" hangingPunct="1">
              <a:buFont typeface="Wingdings" panose="05000000000000000000" pitchFamily="2" charset="2"/>
              <a:buChar char="Ø"/>
            </a:pPr>
            <a:r>
              <a:rPr lang="en-US" altLang="en-US" sz="3300" dirty="0">
                <a:solidFill>
                  <a:schemeClr val="tx1"/>
                </a:solidFill>
                <a:latin typeface="Times New Roman" panose="02020603050405020304" pitchFamily="18" charset="0"/>
                <a:cs typeface="Times New Roman" panose="02020603050405020304" pitchFamily="18" charset="0"/>
              </a:rPr>
              <a:t>In this class, we assume that the money supply is exogenous.</a:t>
            </a:r>
          </a:p>
          <a:p>
            <a:pPr marL="457200" indent="-457200" algn="just" eaLnBrk="1" hangingPunct="1">
              <a:buFont typeface="Wingdings" panose="05000000000000000000" pitchFamily="2" charset="2"/>
              <a:buChar char="Ø"/>
            </a:pPr>
            <a:r>
              <a:rPr lang="en-US" altLang="en-US" sz="3300" dirty="0">
                <a:solidFill>
                  <a:schemeClr val="tx1"/>
                </a:solidFill>
                <a:latin typeface="Times New Roman" panose="02020603050405020304" pitchFamily="18" charset="0"/>
                <a:cs typeface="Times New Roman" panose="02020603050405020304" pitchFamily="18" charset="0"/>
              </a:rPr>
              <a:t>It is assumed to be determined by government or the monetary authorities.</a:t>
            </a:r>
          </a:p>
          <a:p>
            <a:pPr marL="457200" indent="-457200" algn="just" eaLnBrk="1" hangingPunct="1">
              <a:buFont typeface="Wingdings" panose="05000000000000000000" pitchFamily="2" charset="2"/>
              <a:buChar char="Ø"/>
            </a:pPr>
            <a:r>
              <a:rPr lang="en-US" altLang="en-US" sz="3300" dirty="0">
                <a:solidFill>
                  <a:schemeClr val="tx1"/>
                </a:solidFill>
                <a:latin typeface="Times New Roman" panose="02020603050405020304" pitchFamily="18" charset="0"/>
                <a:cs typeface="Times New Roman" panose="02020603050405020304" pitchFamily="18" charset="0"/>
              </a:rPr>
              <a:t>The money supply curve is vertical as shown below:</a:t>
            </a:r>
          </a:p>
          <a:p>
            <a:pPr marL="457200" indent="-457200" algn="just" eaLnBrk="1" hangingPunct="1">
              <a:buFont typeface="Wingdings" panose="05000000000000000000" pitchFamily="2" charset="2"/>
              <a:buChar char="Ø"/>
            </a:pPr>
            <a:endParaRPr lang="en-GB"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46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003366"/>
            </a:gs>
            <a:gs pos="100000">
              <a:srgbClr val="00182F"/>
            </a:gs>
          </a:gsLst>
          <a:path path="rect">
            <a:fillToRect l="100000" b="100000"/>
          </a:path>
        </a:gradFill>
        <a:effectLst/>
      </p:bgPr>
    </p:bg>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47145AE1-9244-4ECA-BA7C-7CC10119D6E0}"/>
              </a:ext>
            </a:extLst>
          </p:cNvPr>
          <p:cNvSpPr>
            <a:spLocks noChangeArrowheads="1"/>
          </p:cNvSpPr>
          <p:nvPr/>
        </p:nvSpPr>
        <p:spPr bwMode="auto">
          <a:xfrm>
            <a:off x="1066800" y="609600"/>
            <a:ext cx="7010400" cy="5334000"/>
          </a:xfrm>
          <a:prstGeom prst="rect">
            <a:avLst/>
          </a:prstGeom>
          <a:gradFill rotWithShape="0">
            <a:gsLst>
              <a:gs pos="0">
                <a:srgbClr val="003366"/>
              </a:gs>
              <a:gs pos="100000">
                <a:srgbClr val="00182F"/>
              </a:gs>
            </a:gsLst>
            <a:path path="rect">
              <a:fillToRect t="100000" r="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75779" name="Rectangle 3">
            <a:extLst>
              <a:ext uri="{FF2B5EF4-FFF2-40B4-BE49-F238E27FC236}">
                <a16:creationId xmlns:a16="http://schemas.microsoft.com/office/drawing/2014/main" id="{FBD05915-CAFE-4290-BC4E-D1D14BA390DA}"/>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75780" name="Rectangle 4">
            <a:extLst>
              <a:ext uri="{FF2B5EF4-FFF2-40B4-BE49-F238E27FC236}">
                <a16:creationId xmlns:a16="http://schemas.microsoft.com/office/drawing/2014/main" id="{90FC351E-9EEE-4A88-B5C0-B6D377208010}"/>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45061" name="Rectangle 5">
            <a:extLst>
              <a:ext uri="{FF2B5EF4-FFF2-40B4-BE49-F238E27FC236}">
                <a16:creationId xmlns:a16="http://schemas.microsoft.com/office/drawing/2014/main" id="{5382FBFC-7E68-4C6C-BA4C-2450BEB6C57A}"/>
              </a:ext>
            </a:extLst>
          </p:cNvPr>
          <p:cNvSpPr>
            <a:spLocks noGrp="1" noChangeArrowheads="1"/>
          </p:cNvSpPr>
          <p:nvPr>
            <p:ph type="title"/>
          </p:nvPr>
        </p:nvSpPr>
        <p:spPr>
          <a:xfrm>
            <a:off x="0" y="0"/>
            <a:ext cx="9144000" cy="585788"/>
          </a:xfrm>
        </p:spPr>
        <p:txBody>
          <a:bodyPr lIns="92075" tIns="46038" rIns="92075" bIns="46038" rtlCol="0">
            <a:normAutofit fontScale="90000"/>
          </a:bodyPr>
          <a:lstStyle/>
          <a:p>
            <a:pPr eaLnBrk="1" fontAlgn="auto" hangingPunct="1">
              <a:spcAft>
                <a:spcPts val="0"/>
              </a:spcAft>
              <a:defRPr/>
            </a:pPr>
            <a:r>
              <a:rPr lang="en-GB" altLang="en-US" sz="3200" b="1" dirty="0">
                <a:latin typeface="Perpetua" panose="02020502060401020303" pitchFamily="18" charset="0"/>
              </a:rPr>
              <a:t>The supply of money curve: (a) exogenous money supply</a:t>
            </a:r>
          </a:p>
        </p:txBody>
      </p:sp>
      <p:sp>
        <p:nvSpPr>
          <p:cNvPr id="75782" name="Rectangle 6">
            <a:extLst>
              <a:ext uri="{FF2B5EF4-FFF2-40B4-BE49-F238E27FC236}">
                <a16:creationId xmlns:a16="http://schemas.microsoft.com/office/drawing/2014/main" id="{30C8C70F-F080-451D-BE69-E4456BC499B0}"/>
              </a:ext>
            </a:extLst>
          </p:cNvPr>
          <p:cNvSpPr>
            <a:spLocks noChangeArrowheads="1"/>
          </p:cNvSpPr>
          <p:nvPr/>
        </p:nvSpPr>
        <p:spPr bwMode="auto">
          <a:xfrm>
            <a:off x="746125" y="5897563"/>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7620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7620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GB" altLang="en-US" sz="2000">
                <a:latin typeface="Arial" panose="020B0604020202020204" pitchFamily="34" charset="0"/>
              </a:rPr>
              <a:t>O</a:t>
            </a:r>
          </a:p>
        </p:txBody>
      </p:sp>
      <p:sp>
        <p:nvSpPr>
          <p:cNvPr id="75783" name="Rectangle 7">
            <a:extLst>
              <a:ext uri="{FF2B5EF4-FFF2-40B4-BE49-F238E27FC236}">
                <a16:creationId xmlns:a16="http://schemas.microsoft.com/office/drawing/2014/main" id="{8AFFCD21-A9D4-4ACE-8DC5-0F6E1B0888D2}"/>
              </a:ext>
            </a:extLst>
          </p:cNvPr>
          <p:cNvSpPr>
            <a:spLocks noChangeArrowheads="1"/>
          </p:cNvSpPr>
          <p:nvPr/>
        </p:nvSpPr>
        <p:spPr bwMode="auto">
          <a:xfrm rot="-5400000">
            <a:off x="-753269" y="2601119"/>
            <a:ext cx="246538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7620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7620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GB" altLang="en-US" sz="3200">
                <a:latin typeface="Perpetua" panose="02020502060401020303" pitchFamily="18" charset="0"/>
              </a:rPr>
              <a:t>Rate of interest</a:t>
            </a:r>
          </a:p>
        </p:txBody>
      </p:sp>
      <p:sp>
        <p:nvSpPr>
          <p:cNvPr id="75784" name="Rectangle 8">
            <a:extLst>
              <a:ext uri="{FF2B5EF4-FFF2-40B4-BE49-F238E27FC236}">
                <a16:creationId xmlns:a16="http://schemas.microsoft.com/office/drawing/2014/main" id="{A463943A-22BD-47DC-90E7-F37E587B8F2E}"/>
              </a:ext>
            </a:extLst>
          </p:cNvPr>
          <p:cNvSpPr>
            <a:spLocks noChangeArrowheads="1"/>
          </p:cNvSpPr>
          <p:nvPr/>
        </p:nvSpPr>
        <p:spPr bwMode="auto">
          <a:xfrm>
            <a:off x="3159125" y="6278563"/>
            <a:ext cx="2997200"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7620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7620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GB" altLang="en-US" sz="3200">
                <a:latin typeface="Perpetua" panose="02020502060401020303" pitchFamily="18" charset="0"/>
              </a:rPr>
              <a:t>Quantity of money</a:t>
            </a:r>
          </a:p>
        </p:txBody>
      </p:sp>
      <p:grpSp>
        <p:nvGrpSpPr>
          <p:cNvPr id="283657" name="Group 9">
            <a:extLst>
              <a:ext uri="{FF2B5EF4-FFF2-40B4-BE49-F238E27FC236}">
                <a16:creationId xmlns:a16="http://schemas.microsoft.com/office/drawing/2014/main" id="{B7E208FE-AEDF-46D8-9C6E-2E50AFD6C58D}"/>
              </a:ext>
            </a:extLst>
          </p:cNvPr>
          <p:cNvGrpSpPr>
            <a:grpSpLocks/>
          </p:cNvGrpSpPr>
          <p:nvPr/>
        </p:nvGrpSpPr>
        <p:grpSpPr bwMode="auto">
          <a:xfrm>
            <a:off x="4038600" y="685800"/>
            <a:ext cx="573088" cy="5257800"/>
            <a:chOff x="2544" y="432"/>
            <a:chExt cx="361" cy="3312"/>
          </a:xfrm>
        </p:grpSpPr>
        <p:sp>
          <p:nvSpPr>
            <p:cNvPr id="75789" name="Line 10">
              <a:extLst>
                <a:ext uri="{FF2B5EF4-FFF2-40B4-BE49-F238E27FC236}">
                  <a16:creationId xmlns:a16="http://schemas.microsoft.com/office/drawing/2014/main" id="{E490B478-559B-4E81-9AF4-866EFDF8BCA4}"/>
                </a:ext>
              </a:extLst>
            </p:cNvPr>
            <p:cNvSpPr>
              <a:spLocks noChangeShapeType="1"/>
            </p:cNvSpPr>
            <p:nvPr/>
          </p:nvSpPr>
          <p:spPr bwMode="auto">
            <a:xfrm>
              <a:off x="2736" y="720"/>
              <a:ext cx="0" cy="3024"/>
            </a:xfrm>
            <a:prstGeom prst="line">
              <a:avLst/>
            </a:prstGeom>
            <a:noFill/>
            <a:ln w="381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0" name="Rectangle 11">
              <a:extLst>
                <a:ext uri="{FF2B5EF4-FFF2-40B4-BE49-F238E27FC236}">
                  <a16:creationId xmlns:a16="http://schemas.microsoft.com/office/drawing/2014/main" id="{53649B40-FCEF-4B84-9C66-A926C28A408F}"/>
                </a:ext>
              </a:extLst>
            </p:cNvPr>
            <p:cNvSpPr>
              <a:spLocks noChangeArrowheads="1"/>
            </p:cNvSpPr>
            <p:nvPr/>
          </p:nvSpPr>
          <p:spPr bwMode="auto">
            <a:xfrm>
              <a:off x="2544" y="432"/>
              <a:ext cx="361"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7620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7620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GB" altLang="en-US" sz="3200" i="1">
                  <a:latin typeface="Perpetua" panose="02020502060401020303" pitchFamily="18" charset="0"/>
                </a:rPr>
                <a:t>M</a:t>
              </a:r>
              <a:r>
                <a:rPr lang="en-GB" altLang="en-US" sz="3200" baseline="-25000">
                  <a:latin typeface="Perpetua" panose="02020502060401020303" pitchFamily="18" charset="0"/>
                </a:rPr>
                <a:t>S</a:t>
              </a:r>
            </a:p>
          </p:txBody>
        </p:sp>
      </p:grpSp>
      <p:sp>
        <p:nvSpPr>
          <p:cNvPr id="75786" name="Line 12">
            <a:extLst>
              <a:ext uri="{FF2B5EF4-FFF2-40B4-BE49-F238E27FC236}">
                <a16:creationId xmlns:a16="http://schemas.microsoft.com/office/drawing/2014/main" id="{419E0E03-B202-433B-A8B8-455F30849724}"/>
              </a:ext>
            </a:extLst>
          </p:cNvPr>
          <p:cNvSpPr>
            <a:spLocks noChangeShapeType="1"/>
          </p:cNvSpPr>
          <p:nvPr/>
        </p:nvSpPr>
        <p:spPr bwMode="auto">
          <a:xfrm>
            <a:off x="1066800" y="609600"/>
            <a:ext cx="0" cy="5334000"/>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7" name="Line 13">
            <a:extLst>
              <a:ext uri="{FF2B5EF4-FFF2-40B4-BE49-F238E27FC236}">
                <a16:creationId xmlns:a16="http://schemas.microsoft.com/office/drawing/2014/main" id="{6EFB74A4-5FEC-451C-8354-E43AEA7DDBEF}"/>
              </a:ext>
            </a:extLst>
          </p:cNvPr>
          <p:cNvSpPr>
            <a:spLocks noChangeShapeType="1"/>
          </p:cNvSpPr>
          <p:nvPr/>
        </p:nvSpPr>
        <p:spPr bwMode="auto">
          <a:xfrm>
            <a:off x="1066800" y="5943600"/>
            <a:ext cx="70104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662" name="AutoShape 14">
            <a:extLst>
              <a:ext uri="{FF2B5EF4-FFF2-40B4-BE49-F238E27FC236}">
                <a16:creationId xmlns:a16="http://schemas.microsoft.com/office/drawing/2014/main" id="{DAC95B2D-F16D-4838-864D-0F53845C403A}"/>
              </a:ext>
            </a:extLst>
          </p:cNvPr>
          <p:cNvSpPr>
            <a:spLocks noChangeArrowheads="1"/>
          </p:cNvSpPr>
          <p:nvPr/>
        </p:nvSpPr>
        <p:spPr bwMode="auto">
          <a:xfrm>
            <a:off x="4875213" y="1203325"/>
            <a:ext cx="2754312" cy="2489200"/>
          </a:xfrm>
          <a:prstGeom prst="roundRect">
            <a:avLst>
              <a:gd name="adj" fmla="val 16667"/>
            </a:avLst>
          </a:prstGeom>
          <a:gradFill rotWithShape="0">
            <a:gsLst>
              <a:gs pos="0">
                <a:srgbClr val="00182F"/>
              </a:gs>
              <a:gs pos="50000">
                <a:srgbClr val="003366"/>
              </a:gs>
              <a:gs pos="100000">
                <a:srgbClr val="00182F"/>
              </a:gs>
            </a:gsLst>
            <a:lin ang="5400000" scaled="1"/>
          </a:gradFill>
          <a:ln w="22225">
            <a:solidFill>
              <a:schemeClr val="accent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defTabSz="7620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7620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7620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GB" altLang="en-US">
                <a:latin typeface="Perpetua" panose="02020502060401020303" pitchFamily="18" charset="0"/>
              </a:rPr>
              <a:t>The supply of money is not affected by the demand for money.</a:t>
            </a:r>
          </a:p>
        </p:txBody>
      </p:sp>
    </p:spTree>
  </p:cSld>
  <p:clrMapOvr>
    <a:masterClrMapping/>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83657"/>
                                        </p:tgtEl>
                                        <p:attrNameLst>
                                          <p:attrName>style.visibility</p:attrName>
                                        </p:attrNameLst>
                                      </p:cBhvr>
                                      <p:to>
                                        <p:strVal val="visible"/>
                                      </p:to>
                                    </p:set>
                                    <p:animEffect transition="in" filter="wipe(down)">
                                      <p:cBhvr>
                                        <p:cTn id="7" dur="500"/>
                                        <p:tgtEl>
                                          <p:spTgt spid="2836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283662"/>
                                        </p:tgtEl>
                                        <p:attrNameLst>
                                          <p:attrName>style.visibility</p:attrName>
                                        </p:attrNameLst>
                                      </p:cBhvr>
                                      <p:to>
                                        <p:strVal val="visible"/>
                                      </p:to>
                                    </p:set>
                                    <p:anim calcmode="lin" valueType="num">
                                      <p:cBhvr>
                                        <p:cTn id="12" dur="500" fill="hold"/>
                                        <p:tgtEl>
                                          <p:spTgt spid="283662"/>
                                        </p:tgtEl>
                                        <p:attrNameLst>
                                          <p:attrName>ppt_w</p:attrName>
                                        </p:attrNameLst>
                                      </p:cBhvr>
                                      <p:tavLst>
                                        <p:tav tm="0">
                                          <p:val>
                                            <p:fltVal val="0"/>
                                          </p:val>
                                        </p:tav>
                                        <p:tav tm="100000">
                                          <p:val>
                                            <p:strVal val="#ppt_w"/>
                                          </p:val>
                                        </p:tav>
                                      </p:tavLst>
                                    </p:anim>
                                    <p:anim calcmode="lin" valueType="num">
                                      <p:cBhvr>
                                        <p:cTn id="13" dur="500" fill="hold"/>
                                        <p:tgtEl>
                                          <p:spTgt spid="28366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62"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601825" y="2379307"/>
            <a:ext cx="8229600" cy="1306285"/>
          </a:xfrm>
        </p:spPr>
        <p:txBody>
          <a:bodyPr>
            <a:noAutofit/>
          </a:bodyPr>
          <a:lstStyle/>
          <a:p>
            <a:pPr lvl="0" defTabSz="914400" eaLnBrk="1" hangingPunct="1">
              <a:defRPr/>
            </a:pPr>
            <a:r>
              <a:rPr lang="en-US" sz="5400" b="1"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The Demand for Money</a:t>
            </a:r>
          </a:p>
        </p:txBody>
      </p:sp>
    </p:spTree>
    <p:extLst>
      <p:ext uri="{BB962C8B-B14F-4D97-AF65-F5344CB8AC3E}">
        <p14:creationId xmlns:p14="http://schemas.microsoft.com/office/powerpoint/2010/main" val="8155614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2535" y="858417"/>
            <a:ext cx="8229600" cy="727787"/>
          </a:xfrm>
        </p:spPr>
        <p:txBody>
          <a:bodyPr>
            <a:noAutofit/>
          </a:bodyPr>
          <a:lstStyle/>
          <a:p>
            <a:pPr lvl="0" defTabSz="914400" eaLnBrk="1" hangingPunct="1">
              <a:defRPr/>
            </a:pPr>
            <a:r>
              <a:rPr lang="en-US" sz="3600" b="1"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The Demand for Money</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1299" y="1586204"/>
            <a:ext cx="8892072" cy="5365101"/>
          </a:xfrm>
        </p:spPr>
        <p:txBody>
          <a:bodyPr rtlCol="0">
            <a:normAutofit/>
          </a:bodyPr>
          <a:lstStyle/>
          <a:p>
            <a:pPr marL="571500" indent="-571500" algn="just" eaLnBrk="1" hangingPunct="1">
              <a:buFont typeface="Wingdings" panose="05000000000000000000" pitchFamily="2" charset="2"/>
              <a:buChar char="Ø"/>
            </a:pPr>
            <a:r>
              <a:rPr lang="en-GB" altLang="en-US" sz="3600" b="1" dirty="0">
                <a:solidFill>
                  <a:schemeClr val="tx1"/>
                </a:solidFill>
                <a:latin typeface="Times New Roman" panose="02020603050405020304" pitchFamily="18" charset="0"/>
                <a:cs typeface="Times New Roman" panose="02020603050405020304" pitchFamily="18" charset="0"/>
              </a:rPr>
              <a:t>The demand for money </a:t>
            </a:r>
            <a:r>
              <a:rPr lang="en-GB" altLang="en-US" sz="3600" dirty="0">
                <a:solidFill>
                  <a:schemeClr val="tx1"/>
                </a:solidFill>
                <a:latin typeface="Times New Roman" panose="02020603050405020304" pitchFamily="18" charset="0"/>
                <a:cs typeface="Times New Roman" panose="02020603050405020304" pitchFamily="18" charset="0"/>
              </a:rPr>
              <a:t>refers to the desire to hold money: to keep your wealth in the form of money, rather than spending it on goods and services or using it to purchase financial assets such as bonds or shares.</a:t>
            </a:r>
          </a:p>
          <a:p>
            <a:pPr algn="just" eaLnBrk="1" hangingPunct="1"/>
            <a:endParaRPr lang="en-GB" altLang="en-US" sz="3600" dirty="0">
              <a:solidFill>
                <a:schemeClr val="tx1"/>
              </a:solidFill>
              <a:latin typeface="Times New Roman" panose="02020603050405020304" pitchFamily="18" charset="0"/>
              <a:cs typeface="Times New Roman" panose="02020603050405020304" pitchFamily="18" charset="0"/>
            </a:endParaRPr>
          </a:p>
          <a:p>
            <a:pPr marL="571500" indent="-571500" algn="just" eaLnBrk="1" hangingPunct="1">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That is, </a:t>
            </a:r>
            <a:r>
              <a:rPr lang="en-US" altLang="en-US" sz="3600" b="1" dirty="0">
                <a:solidFill>
                  <a:schemeClr val="tx1"/>
                </a:solidFill>
                <a:latin typeface="Times New Roman" panose="02020603050405020304" pitchFamily="18" charset="0"/>
                <a:cs typeface="Times New Roman" panose="02020603050405020304" pitchFamily="18" charset="0"/>
              </a:rPr>
              <a:t>demand for money </a:t>
            </a:r>
            <a:r>
              <a:rPr lang="en-US" altLang="en-US" sz="3600" dirty="0">
                <a:solidFill>
                  <a:schemeClr val="tx1"/>
                </a:solidFill>
                <a:latin typeface="Times New Roman" panose="02020603050405020304" pitchFamily="18" charset="0"/>
                <a:cs typeface="Times New Roman" panose="02020603050405020304" pitchFamily="18" charset="0"/>
              </a:rPr>
              <a:t>describes the desire or willingness to hold a given stock of money for any reason</a:t>
            </a:r>
            <a:endParaRPr lang="en-GB" altLang="en-US" sz="3600" dirty="0">
              <a:solidFill>
                <a:schemeClr val="tx1"/>
              </a:solidFill>
              <a:latin typeface="Times New Roman" panose="02020603050405020304" pitchFamily="18" charset="0"/>
              <a:cs typeface="Times New Roman" panose="02020603050405020304" pitchFamily="18" charset="0"/>
            </a:endParaRPr>
          </a:p>
          <a:p>
            <a:pPr marL="457200" indent="-457200" algn="just" eaLnBrk="1" hangingPunct="1">
              <a:buFont typeface="Wingdings" panose="05000000000000000000" pitchFamily="2" charset="2"/>
              <a:buChar char="Ø"/>
            </a:pPr>
            <a:endParaRPr lang="en-GB"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399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3">
            <a:extLst>
              <a:ext uri="{FF2B5EF4-FFF2-40B4-BE49-F238E27FC236}">
                <a16:creationId xmlns:a16="http://schemas.microsoft.com/office/drawing/2014/main" id="{61E05140-C94B-476C-96A8-D4DBFA2A6973}"/>
              </a:ext>
            </a:extLst>
          </p:cNvPr>
          <p:cNvSpPr txBox="1">
            <a:spLocks noChangeArrowheads="1"/>
          </p:cNvSpPr>
          <p:nvPr/>
        </p:nvSpPr>
        <p:spPr bwMode="auto">
          <a:xfrm>
            <a:off x="762000" y="255588"/>
            <a:ext cx="6172200" cy="7080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5000"/>
              </a:spcBef>
              <a:spcAft>
                <a:spcPct val="25000"/>
              </a:spcAft>
              <a:buChar char="•"/>
              <a:defRPr sz="2800">
                <a:solidFill>
                  <a:schemeClr val="tx1"/>
                </a:solidFill>
                <a:latin typeface="Arial" panose="020B0604020202020204" pitchFamily="34" charset="0"/>
              </a:defRPr>
            </a:lvl1pPr>
            <a:lvl2pPr marL="742950" indent="-285750">
              <a:spcBef>
                <a:spcPct val="25000"/>
              </a:spcBef>
              <a:spcAft>
                <a:spcPct val="25000"/>
              </a:spcAft>
              <a:buSzPct val="90000"/>
              <a:buChar char="•"/>
              <a:defRPr sz="2400">
                <a:solidFill>
                  <a:schemeClr val="tx1"/>
                </a:solidFill>
                <a:latin typeface="Arial" panose="020B0604020202020204" pitchFamily="34" charset="0"/>
              </a:defRPr>
            </a:lvl2pPr>
            <a:lvl3pPr marL="1143000" indent="-228600">
              <a:spcBef>
                <a:spcPct val="25000"/>
              </a:spcBef>
              <a:spcAft>
                <a:spcPct val="25000"/>
              </a:spcAft>
              <a:buSzPct val="90000"/>
              <a:buChar char="•"/>
              <a:defRPr sz="2000">
                <a:solidFill>
                  <a:schemeClr val="tx1"/>
                </a:solidFill>
                <a:latin typeface="Arial" panose="020B0604020202020204" pitchFamily="34" charset="0"/>
              </a:defRPr>
            </a:lvl3pPr>
            <a:lvl4pPr marL="1600200" indent="-228600">
              <a:spcBef>
                <a:spcPct val="25000"/>
              </a:spcBef>
              <a:spcAft>
                <a:spcPct val="25000"/>
              </a:spcAft>
              <a:buChar char="–"/>
              <a:defRPr sz="2000">
                <a:solidFill>
                  <a:schemeClr val="tx1"/>
                </a:solidFill>
                <a:latin typeface="Arial" panose="020B0604020202020204" pitchFamily="34" charset="0"/>
              </a:defRPr>
            </a:lvl4pPr>
            <a:lvl5pPr marL="2057400" indent="-228600">
              <a:spcBef>
                <a:spcPct val="25000"/>
              </a:spcBef>
              <a:spcAft>
                <a:spcPct val="25000"/>
              </a:spcAft>
              <a:buChar char="»"/>
              <a:defRPr sz="2000">
                <a:solidFill>
                  <a:schemeClr val="tx1"/>
                </a:solidFill>
                <a:latin typeface="Arial" panose="020B0604020202020204" pitchFamily="34" charset="0"/>
              </a:defRPr>
            </a:lvl5pPr>
            <a:lvl6pPr marL="2514600" indent="-228600" eaLnBrk="0" fontAlgn="base" hangingPunct="0">
              <a:spcBef>
                <a:spcPct val="25000"/>
              </a:spcBef>
              <a:spcAft>
                <a:spcPct val="25000"/>
              </a:spcAft>
              <a:buChar char="»"/>
              <a:defRPr sz="2000">
                <a:solidFill>
                  <a:schemeClr val="tx1"/>
                </a:solidFill>
                <a:latin typeface="Arial" panose="020B0604020202020204" pitchFamily="34" charset="0"/>
              </a:defRPr>
            </a:lvl6pPr>
            <a:lvl7pPr marL="2971800" indent="-228600" eaLnBrk="0" fontAlgn="base" hangingPunct="0">
              <a:spcBef>
                <a:spcPct val="25000"/>
              </a:spcBef>
              <a:spcAft>
                <a:spcPct val="25000"/>
              </a:spcAft>
              <a:buChar char="»"/>
              <a:defRPr sz="2000">
                <a:solidFill>
                  <a:schemeClr val="tx1"/>
                </a:solidFill>
                <a:latin typeface="Arial" panose="020B0604020202020204" pitchFamily="34" charset="0"/>
              </a:defRPr>
            </a:lvl7pPr>
            <a:lvl8pPr marL="3429000" indent="-228600" eaLnBrk="0" fontAlgn="base" hangingPunct="0">
              <a:spcBef>
                <a:spcPct val="25000"/>
              </a:spcBef>
              <a:spcAft>
                <a:spcPct val="25000"/>
              </a:spcAft>
              <a:buChar char="»"/>
              <a:defRPr sz="2000">
                <a:solidFill>
                  <a:schemeClr val="tx1"/>
                </a:solidFill>
                <a:latin typeface="Arial" panose="020B0604020202020204" pitchFamily="34" charset="0"/>
              </a:defRPr>
            </a:lvl8pPr>
            <a:lvl9pPr marL="3886200" indent="-228600" eaLnBrk="0" fontAlgn="base" hangingPunct="0">
              <a:spcBef>
                <a:spcPct val="25000"/>
              </a:spcBef>
              <a:spcAft>
                <a:spcPct val="2500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4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Medium of exchange</a:t>
            </a:r>
            <a:endParaRPr kumimoji="0" lang="en-US" altLang="en-US" sz="4000" b="0"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 name="TextBox 4">
            <a:extLst>
              <a:ext uri="{FF2B5EF4-FFF2-40B4-BE49-F238E27FC236}">
                <a16:creationId xmlns:a16="http://schemas.microsoft.com/office/drawing/2014/main" id="{74DEE30E-615F-4BFB-B9BD-1DB607E1E5FA}"/>
              </a:ext>
            </a:extLst>
          </p:cNvPr>
          <p:cNvSpPr txBox="1">
            <a:spLocks noChangeArrowheads="1"/>
          </p:cNvSpPr>
          <p:nvPr/>
        </p:nvSpPr>
        <p:spPr bwMode="auto">
          <a:xfrm>
            <a:off x="354563" y="1447800"/>
            <a:ext cx="4598437" cy="606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5000"/>
              </a:spcBef>
              <a:spcAft>
                <a:spcPct val="25000"/>
              </a:spcAft>
              <a:buChar char="•"/>
              <a:defRPr sz="2800">
                <a:solidFill>
                  <a:schemeClr val="tx1"/>
                </a:solidFill>
                <a:latin typeface="Arial" panose="020B0604020202020204" pitchFamily="34" charset="0"/>
              </a:defRPr>
            </a:lvl1pPr>
            <a:lvl2pPr marL="742950" indent="-285750">
              <a:spcBef>
                <a:spcPct val="25000"/>
              </a:spcBef>
              <a:spcAft>
                <a:spcPct val="25000"/>
              </a:spcAft>
              <a:buSzPct val="90000"/>
              <a:buChar char="•"/>
              <a:defRPr sz="2400">
                <a:solidFill>
                  <a:schemeClr val="tx1"/>
                </a:solidFill>
                <a:latin typeface="Arial" panose="020B0604020202020204" pitchFamily="34" charset="0"/>
              </a:defRPr>
            </a:lvl2pPr>
            <a:lvl3pPr marL="1143000" indent="-228600">
              <a:spcBef>
                <a:spcPct val="25000"/>
              </a:spcBef>
              <a:spcAft>
                <a:spcPct val="25000"/>
              </a:spcAft>
              <a:buSzPct val="90000"/>
              <a:buChar char="•"/>
              <a:defRPr sz="2000">
                <a:solidFill>
                  <a:schemeClr val="tx1"/>
                </a:solidFill>
                <a:latin typeface="Arial" panose="020B0604020202020204" pitchFamily="34" charset="0"/>
              </a:defRPr>
            </a:lvl3pPr>
            <a:lvl4pPr marL="1600200" indent="-228600">
              <a:spcBef>
                <a:spcPct val="25000"/>
              </a:spcBef>
              <a:spcAft>
                <a:spcPct val="25000"/>
              </a:spcAft>
              <a:buChar char="–"/>
              <a:defRPr sz="2000">
                <a:solidFill>
                  <a:schemeClr val="tx1"/>
                </a:solidFill>
                <a:latin typeface="Arial" panose="020B0604020202020204" pitchFamily="34" charset="0"/>
              </a:defRPr>
            </a:lvl4pPr>
            <a:lvl5pPr marL="2057400" indent="-228600">
              <a:spcBef>
                <a:spcPct val="25000"/>
              </a:spcBef>
              <a:spcAft>
                <a:spcPct val="25000"/>
              </a:spcAft>
              <a:buChar char="»"/>
              <a:defRPr sz="2000">
                <a:solidFill>
                  <a:schemeClr val="tx1"/>
                </a:solidFill>
                <a:latin typeface="Arial" panose="020B0604020202020204" pitchFamily="34" charset="0"/>
              </a:defRPr>
            </a:lvl5pPr>
            <a:lvl6pPr marL="2514600" indent="-228600" eaLnBrk="0" fontAlgn="base" hangingPunct="0">
              <a:spcBef>
                <a:spcPct val="25000"/>
              </a:spcBef>
              <a:spcAft>
                <a:spcPct val="25000"/>
              </a:spcAft>
              <a:buChar char="»"/>
              <a:defRPr sz="2000">
                <a:solidFill>
                  <a:schemeClr val="tx1"/>
                </a:solidFill>
                <a:latin typeface="Arial" panose="020B0604020202020204" pitchFamily="34" charset="0"/>
              </a:defRPr>
            </a:lvl6pPr>
            <a:lvl7pPr marL="2971800" indent="-228600" eaLnBrk="0" fontAlgn="base" hangingPunct="0">
              <a:spcBef>
                <a:spcPct val="25000"/>
              </a:spcBef>
              <a:spcAft>
                <a:spcPct val="25000"/>
              </a:spcAft>
              <a:buChar char="»"/>
              <a:defRPr sz="2000">
                <a:solidFill>
                  <a:schemeClr val="tx1"/>
                </a:solidFill>
                <a:latin typeface="Arial" panose="020B0604020202020204" pitchFamily="34" charset="0"/>
              </a:defRPr>
            </a:lvl7pPr>
            <a:lvl8pPr marL="3429000" indent="-228600" eaLnBrk="0" fontAlgn="base" hangingPunct="0">
              <a:spcBef>
                <a:spcPct val="25000"/>
              </a:spcBef>
              <a:spcAft>
                <a:spcPct val="25000"/>
              </a:spcAft>
              <a:buChar char="»"/>
              <a:defRPr sz="2000">
                <a:solidFill>
                  <a:schemeClr val="tx1"/>
                </a:solidFill>
                <a:latin typeface="Arial" panose="020B0604020202020204" pitchFamily="34" charset="0"/>
              </a:defRPr>
            </a:lvl8pPr>
            <a:lvl9pPr marL="3886200" indent="-228600" eaLnBrk="0" fontAlgn="base" hangingPunct="0">
              <a:spcBef>
                <a:spcPct val="25000"/>
              </a:spcBef>
              <a:spcAft>
                <a:spcPct val="25000"/>
              </a:spcAft>
              <a:buChar char="»"/>
              <a:defRPr sz="2000">
                <a:solidFill>
                  <a:schemeClr val="tx1"/>
                </a:solidFill>
                <a:latin typeface="Arial" panose="020B0604020202020204" pitchFamily="34" charset="0"/>
              </a:defRPr>
            </a:lvl9p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kumimoji="0" lang="en-US" altLang="en-US" sz="32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 </a:t>
            </a:r>
            <a:r>
              <a:rPr kumimoji="0" lang="en-US" altLang="en-US" sz="32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medium of exchange </a:t>
            </a:r>
            <a:r>
              <a:rPr kumimoji="0" lang="en-US" altLang="en-US" sz="32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is an asset that can be traded for goods and services.</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endParaRPr lang="en-US" altLang="en-US" sz="3200" dirty="0">
              <a:solidFill>
                <a:srgbClr val="000000"/>
              </a:solidFill>
              <a:latin typeface="Times New Roman" panose="02020603050405020304" pitchFamily="18" charset="0"/>
              <a:cs typeface="Times New Roman" panose="02020603050405020304" pitchFamily="18" charset="0"/>
            </a:endParaRPr>
          </a:p>
          <a:p>
            <a:pPr marL="457200" indent="-457200">
              <a:spcBef>
                <a:spcPct val="0"/>
              </a:spcBef>
              <a:spcAft>
                <a:spcPct val="0"/>
              </a:spcAf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By this function, money is an item that buyers give to sellers when they purchase goods and services.</a:t>
            </a:r>
            <a:r>
              <a:rPr lang="en-US" sz="3600" dirty="0">
                <a:latin typeface="Times New Roman" panose="02020603050405020304" pitchFamily="18" charset="0"/>
                <a:cs typeface="Times New Roman" panose="02020603050405020304" pitchFamily="18" charset="0"/>
              </a:rPr>
              <a:t> </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endParaRPr kumimoji="0" lang="en-US" altLang="en-US" sz="32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pic>
        <p:nvPicPr>
          <p:cNvPr id="24580" name="Picture 1">
            <a:extLst>
              <a:ext uri="{FF2B5EF4-FFF2-40B4-BE49-F238E27FC236}">
                <a16:creationId xmlns:a16="http://schemas.microsoft.com/office/drawing/2014/main" id="{6E902DEB-81CF-4DCD-A912-02C96172833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71796" y="1524000"/>
            <a:ext cx="3375317" cy="3962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4581" name="Footer Placeholder 2">
            <a:extLst>
              <a:ext uri="{FF2B5EF4-FFF2-40B4-BE49-F238E27FC236}">
                <a16:creationId xmlns:a16="http://schemas.microsoft.com/office/drawing/2014/main" id="{A90B5D57-DB88-46DF-ABB7-BD7975E94AA1}"/>
              </a:ext>
            </a:extLst>
          </p:cNvPr>
          <p:cNvSpPr>
            <a:spLocks noGrp="1" noChangeArrowheads="1"/>
          </p:cNvSpPr>
          <p:nvPr>
            <p:ph type="ftr" sz="quarter" idx="4294967295"/>
          </p:nvPr>
        </p:nvSpPr>
        <p:spPr bwMode="auto">
          <a:xfrm>
            <a:off x="3505200" y="6324600"/>
            <a:ext cx="2847975"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anchor="ctr"/>
          <a:lstStyle>
            <a:lvl1pPr>
              <a:spcBef>
                <a:spcPct val="25000"/>
              </a:spcBef>
              <a:spcAft>
                <a:spcPct val="25000"/>
              </a:spcAft>
              <a:buChar char="•"/>
              <a:defRPr sz="2800">
                <a:solidFill>
                  <a:schemeClr val="tx1"/>
                </a:solidFill>
                <a:latin typeface="Arial" panose="020B0604020202020204" pitchFamily="34" charset="0"/>
              </a:defRPr>
            </a:lvl1pPr>
            <a:lvl2pPr marL="742950" indent="-285750">
              <a:spcBef>
                <a:spcPct val="25000"/>
              </a:spcBef>
              <a:spcAft>
                <a:spcPct val="25000"/>
              </a:spcAft>
              <a:buSzPct val="90000"/>
              <a:buChar char="•"/>
              <a:defRPr sz="2400">
                <a:solidFill>
                  <a:schemeClr val="tx1"/>
                </a:solidFill>
                <a:latin typeface="Arial" panose="020B0604020202020204" pitchFamily="34" charset="0"/>
              </a:defRPr>
            </a:lvl2pPr>
            <a:lvl3pPr marL="1143000" indent="-228600">
              <a:spcBef>
                <a:spcPct val="25000"/>
              </a:spcBef>
              <a:spcAft>
                <a:spcPct val="25000"/>
              </a:spcAft>
              <a:buSzPct val="90000"/>
              <a:buChar char="•"/>
              <a:defRPr sz="2000">
                <a:solidFill>
                  <a:schemeClr val="tx1"/>
                </a:solidFill>
                <a:latin typeface="Arial" panose="020B0604020202020204" pitchFamily="34" charset="0"/>
              </a:defRPr>
            </a:lvl3pPr>
            <a:lvl4pPr marL="1600200" indent="-228600">
              <a:spcBef>
                <a:spcPct val="25000"/>
              </a:spcBef>
              <a:spcAft>
                <a:spcPct val="25000"/>
              </a:spcAft>
              <a:buChar char="–"/>
              <a:defRPr sz="2000">
                <a:solidFill>
                  <a:schemeClr val="tx1"/>
                </a:solidFill>
                <a:latin typeface="Arial" panose="020B0604020202020204" pitchFamily="34" charset="0"/>
              </a:defRPr>
            </a:lvl4pPr>
            <a:lvl5pPr marL="2057400" indent="-228600">
              <a:spcBef>
                <a:spcPct val="25000"/>
              </a:spcBef>
              <a:spcAft>
                <a:spcPct val="25000"/>
              </a:spcAft>
              <a:buChar char="»"/>
              <a:defRPr sz="2000">
                <a:solidFill>
                  <a:schemeClr val="tx1"/>
                </a:solidFill>
                <a:latin typeface="Arial" panose="020B0604020202020204" pitchFamily="34" charset="0"/>
              </a:defRPr>
            </a:lvl5pPr>
            <a:lvl6pPr marL="2514600" indent="-228600" eaLnBrk="0" fontAlgn="base" hangingPunct="0">
              <a:spcBef>
                <a:spcPct val="25000"/>
              </a:spcBef>
              <a:spcAft>
                <a:spcPct val="25000"/>
              </a:spcAft>
              <a:buChar char="»"/>
              <a:defRPr sz="2000">
                <a:solidFill>
                  <a:schemeClr val="tx1"/>
                </a:solidFill>
                <a:latin typeface="Arial" panose="020B0604020202020204" pitchFamily="34" charset="0"/>
              </a:defRPr>
            </a:lvl6pPr>
            <a:lvl7pPr marL="2971800" indent="-228600" eaLnBrk="0" fontAlgn="base" hangingPunct="0">
              <a:spcBef>
                <a:spcPct val="25000"/>
              </a:spcBef>
              <a:spcAft>
                <a:spcPct val="25000"/>
              </a:spcAft>
              <a:buChar char="»"/>
              <a:defRPr sz="2000">
                <a:solidFill>
                  <a:schemeClr val="tx1"/>
                </a:solidFill>
                <a:latin typeface="Arial" panose="020B0604020202020204" pitchFamily="34" charset="0"/>
              </a:defRPr>
            </a:lvl7pPr>
            <a:lvl8pPr marL="3429000" indent="-228600" eaLnBrk="0" fontAlgn="base" hangingPunct="0">
              <a:spcBef>
                <a:spcPct val="25000"/>
              </a:spcBef>
              <a:spcAft>
                <a:spcPct val="25000"/>
              </a:spcAft>
              <a:buChar char="»"/>
              <a:defRPr sz="2000">
                <a:solidFill>
                  <a:schemeClr val="tx1"/>
                </a:solidFill>
                <a:latin typeface="Arial" panose="020B0604020202020204" pitchFamily="34" charset="0"/>
              </a:defRPr>
            </a:lvl8pPr>
            <a:lvl9pPr marL="3886200" indent="-228600" eaLnBrk="0" fontAlgn="base" hangingPunct="0">
              <a:spcBef>
                <a:spcPct val="25000"/>
              </a:spcBef>
              <a:spcAft>
                <a:spcPct val="2500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595959"/>
                </a:solidFill>
                <a:effectLst/>
                <a:uLnTx/>
                <a:uFillTx/>
                <a:latin typeface="Century Gothic" panose="020B0502020202020204" pitchFamily="34" charset="0"/>
                <a:ea typeface="+mn-ea"/>
                <a:cs typeface="+mn-cs"/>
              </a:rPr>
              <a:t>© 2015 Pearson Education, Inc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strips(down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strips(downLeft)">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2535" y="858417"/>
            <a:ext cx="8229600" cy="1250301"/>
          </a:xfrm>
        </p:spPr>
        <p:txBody>
          <a:bodyPr>
            <a:noAutofit/>
          </a:bodyPr>
          <a:lstStyle/>
          <a:p>
            <a:pPr lvl="0" defTabSz="914400" eaLnBrk="1" hangingPunct="1">
              <a:defRPr/>
            </a:pPr>
            <a:r>
              <a:rPr lang="en-US" sz="3600" b="1"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The motives for holding money (Liquidity preference)</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251928" y="2211355"/>
            <a:ext cx="8892072" cy="5365101"/>
          </a:xfrm>
        </p:spPr>
        <p:txBody>
          <a:bodyPr rtlCol="0">
            <a:normAutofit/>
          </a:bodyPr>
          <a:lstStyle/>
          <a:p>
            <a:pPr algn="just" eaLnBrk="1" hangingPunct="1"/>
            <a:endParaRPr lang="en-US" altLang="en-US" sz="3600" b="1" dirty="0">
              <a:solidFill>
                <a:schemeClr val="tx1"/>
              </a:solidFill>
              <a:latin typeface="Times New Roman" panose="02020603050405020304" pitchFamily="18" charset="0"/>
              <a:cs typeface="Times New Roman" panose="02020603050405020304" pitchFamily="18" charset="0"/>
            </a:endParaRPr>
          </a:p>
          <a:p>
            <a:pPr marL="571500" indent="-571500" algn="just" eaLnBrk="1" hangingPunct="1">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Transactioanary and precautionary demand for money: </a:t>
            </a:r>
            <a:r>
              <a:rPr lang="en-US" altLang="en-US" sz="3600" b="1" dirty="0">
                <a:solidFill>
                  <a:schemeClr val="tx1"/>
                </a:solidFill>
                <a:latin typeface="Times New Roman" panose="02020603050405020304" pitchFamily="18" charset="0"/>
                <a:cs typeface="Times New Roman" panose="02020603050405020304" pitchFamily="18" charset="0"/>
              </a:rPr>
              <a:t>L1</a:t>
            </a:r>
          </a:p>
          <a:p>
            <a:pPr algn="just" eaLnBrk="1" hangingPunct="1"/>
            <a:endParaRPr lang="en-US" altLang="en-US" sz="3600" b="1" dirty="0">
              <a:solidFill>
                <a:schemeClr val="tx1"/>
              </a:solidFill>
              <a:latin typeface="Times New Roman" panose="02020603050405020304" pitchFamily="18" charset="0"/>
              <a:cs typeface="Times New Roman" panose="02020603050405020304" pitchFamily="18" charset="0"/>
            </a:endParaRPr>
          </a:p>
          <a:p>
            <a:pPr marL="571500" indent="-571500" algn="just" eaLnBrk="1" hangingPunct="1">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Speculative(asset) demand for money: </a:t>
            </a:r>
            <a:r>
              <a:rPr lang="en-US" altLang="en-US" sz="3600" b="1" dirty="0">
                <a:solidFill>
                  <a:schemeClr val="tx1"/>
                </a:solidFill>
                <a:latin typeface="Times New Roman" panose="02020603050405020304" pitchFamily="18" charset="0"/>
                <a:cs typeface="Times New Roman" panose="02020603050405020304" pitchFamily="18" charset="0"/>
              </a:rPr>
              <a:t>L2</a:t>
            </a:r>
          </a:p>
          <a:p>
            <a:pPr marL="457200" indent="-457200" algn="just" eaLnBrk="1" hangingPunct="1">
              <a:buFont typeface="Wingdings" panose="05000000000000000000" pitchFamily="2" charset="2"/>
              <a:buChar char="Ø"/>
            </a:pPr>
            <a:endParaRPr lang="en-GB"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502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2535" y="858418"/>
            <a:ext cx="8229600" cy="615820"/>
          </a:xfrm>
        </p:spPr>
        <p:txBody>
          <a:bodyPr>
            <a:noAutofit/>
          </a:bodyPr>
          <a:lstStyle/>
          <a:p>
            <a:pPr lvl="0" defTabSz="914400" eaLnBrk="1" hangingPunct="1">
              <a:defRPr/>
            </a:pPr>
            <a:r>
              <a:rPr lang="en-US" sz="3600" b="1"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The motives for holding money</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5964" y="1474238"/>
            <a:ext cx="8892072" cy="5365101"/>
          </a:xfrm>
        </p:spPr>
        <p:txBody>
          <a:bodyPr rtlCol="0">
            <a:normAutofit fontScale="77500" lnSpcReduction="20000"/>
          </a:bodyPr>
          <a:lstStyle/>
          <a:p>
            <a:pPr algn="just" eaLnBrk="1" fontAlgn="auto" hangingPunct="1">
              <a:spcAft>
                <a:spcPts val="0"/>
              </a:spcAft>
              <a:defRPr/>
            </a:pPr>
            <a:r>
              <a:rPr lang="en-US" dirty="0" err="1">
                <a:solidFill>
                  <a:srgbClr val="FF0000"/>
                </a:solidFill>
                <a:latin typeface="Times New Roman" panose="02020603050405020304" pitchFamily="18" charset="0"/>
                <a:cs typeface="Times New Roman" panose="02020603050405020304" pitchFamily="18" charset="0"/>
              </a:rPr>
              <a:t>Transactionary</a:t>
            </a:r>
            <a:r>
              <a:rPr lang="en-US" dirty="0">
                <a:solidFill>
                  <a:srgbClr val="FF0000"/>
                </a:solidFill>
                <a:latin typeface="Times New Roman" panose="02020603050405020304" pitchFamily="18" charset="0"/>
                <a:cs typeface="Times New Roman" panose="02020603050405020304" pitchFamily="18" charset="0"/>
              </a:rPr>
              <a:t> demand for money: </a:t>
            </a:r>
            <a:r>
              <a:rPr lang="en-US" dirty="0">
                <a:solidFill>
                  <a:schemeClr val="tx1"/>
                </a:solidFill>
                <a:latin typeface="Times New Roman" panose="02020603050405020304" pitchFamily="18" charset="0"/>
                <a:cs typeface="Times New Roman" panose="02020603050405020304" pitchFamily="18" charset="0"/>
              </a:rPr>
              <a:t>This refers to the amount of money held by households and firms to meet daily expenditure trend</a:t>
            </a:r>
          </a:p>
          <a:p>
            <a:pPr eaLnBrk="1" fontAlgn="auto" hangingPunct="1">
              <a:spcAft>
                <a:spcPts val="0"/>
              </a:spcAft>
              <a:defRPr/>
            </a:pPr>
            <a:endParaRPr lang="en-US" dirty="0">
              <a:solidFill>
                <a:schemeClr val="tx1"/>
              </a:solidFill>
              <a:latin typeface="Times New Roman" panose="02020603050405020304" pitchFamily="18" charset="0"/>
              <a:cs typeface="Times New Roman" panose="02020603050405020304" pitchFamily="18" charset="0"/>
            </a:endParaRPr>
          </a:p>
          <a:p>
            <a:pPr eaLnBrk="1" fontAlgn="auto" hangingPunct="1">
              <a:spcAft>
                <a:spcPts val="0"/>
              </a:spcAft>
              <a:defRPr/>
            </a:pPr>
            <a:r>
              <a:rPr lang="en-US" b="1" dirty="0">
                <a:solidFill>
                  <a:schemeClr val="tx1"/>
                </a:solidFill>
                <a:latin typeface="Times New Roman" panose="02020603050405020304" pitchFamily="18" charset="0"/>
                <a:cs typeface="Times New Roman" panose="02020603050405020304" pitchFamily="18" charset="0"/>
              </a:rPr>
              <a:t>Factors influencing the transactions purposes:</a:t>
            </a:r>
          </a:p>
          <a:p>
            <a:pPr lvl="1" eaLnBrk="1" fontAlgn="auto" hangingPunct="1">
              <a:spcAft>
                <a:spcPts val="0"/>
              </a:spcAft>
              <a:defRPr/>
            </a:pPr>
            <a:r>
              <a:rPr lang="en-US" sz="3200" dirty="0">
                <a:latin typeface="Times New Roman" panose="02020603050405020304" pitchFamily="18" charset="0"/>
                <a:cs typeface="Times New Roman" panose="02020603050405020304" pitchFamily="18" charset="0"/>
              </a:rPr>
              <a:t>The price level</a:t>
            </a:r>
          </a:p>
          <a:p>
            <a:pPr lvl="1" eaLnBrk="1" fontAlgn="auto" hangingPunct="1">
              <a:spcAft>
                <a:spcPts val="0"/>
              </a:spcAft>
              <a:defRPr/>
            </a:pPr>
            <a:r>
              <a:rPr lang="en-US" sz="3200" dirty="0">
                <a:latin typeface="Times New Roman" panose="02020603050405020304" pitchFamily="18" charset="0"/>
                <a:cs typeface="Times New Roman" panose="02020603050405020304" pitchFamily="18" charset="0"/>
              </a:rPr>
              <a:t>Financial innovation (E.g., Credit card and Automatic Teller Machine (ATM) card)</a:t>
            </a:r>
          </a:p>
          <a:p>
            <a:pPr lvl="1" eaLnBrk="1" fontAlgn="auto" hangingPunct="1">
              <a:spcAft>
                <a:spcPts val="0"/>
              </a:spcAft>
              <a:defRPr/>
            </a:pPr>
            <a:r>
              <a:rPr lang="en-US" sz="3200" dirty="0">
                <a:latin typeface="Times New Roman" panose="02020603050405020304" pitchFamily="18" charset="0"/>
                <a:cs typeface="Times New Roman" panose="02020603050405020304" pitchFamily="18" charset="0"/>
              </a:rPr>
              <a:t>Institutional factors (E.g., length of time between paydays)</a:t>
            </a:r>
          </a:p>
          <a:p>
            <a:pPr lvl="1" eaLnBrk="1" fontAlgn="auto" hangingPunct="1">
              <a:spcAft>
                <a:spcPts val="0"/>
              </a:spcAft>
              <a:defRPr/>
            </a:pPr>
            <a:r>
              <a:rPr lang="en-US" sz="3200" dirty="0">
                <a:latin typeface="Times New Roman" panose="02020603050405020304" pitchFamily="18" charset="0"/>
                <a:cs typeface="Times New Roman" panose="02020603050405020304" pitchFamily="18" charset="0"/>
              </a:rPr>
              <a:t>The size of the firm</a:t>
            </a:r>
          </a:p>
          <a:p>
            <a:pPr lvl="1" eaLnBrk="1" fontAlgn="auto" hangingPunct="1">
              <a:spcAft>
                <a:spcPts val="0"/>
              </a:spcAft>
              <a:defRPr/>
            </a:pPr>
            <a:r>
              <a:rPr lang="en-US" sz="3200" dirty="0">
                <a:latin typeface="Times New Roman" panose="02020603050405020304" pitchFamily="18" charset="0"/>
                <a:cs typeface="Times New Roman" panose="02020603050405020304" pitchFamily="18" charset="0"/>
              </a:rPr>
              <a:t>Income level</a:t>
            </a:r>
          </a:p>
          <a:p>
            <a:pPr lvl="1" eaLnBrk="1" fontAlgn="auto" hangingPunct="1">
              <a:spcAft>
                <a:spcPts val="0"/>
              </a:spcAft>
              <a:defRPr/>
            </a:pPr>
            <a:r>
              <a:rPr lang="en-US" sz="3200" dirty="0">
                <a:latin typeface="Times New Roman" panose="02020603050405020304" pitchFamily="18" charset="0"/>
                <a:cs typeface="Times New Roman" panose="02020603050405020304" pitchFamily="18" charset="0"/>
              </a:rPr>
              <a:t>The rate of interest has some effect on L1</a:t>
            </a:r>
          </a:p>
          <a:p>
            <a:pPr lvl="1" eaLnBrk="1" fontAlgn="auto" hangingPunct="1">
              <a:spcAft>
                <a:spcPts val="0"/>
              </a:spcAft>
              <a:defRPr/>
            </a:pPr>
            <a:r>
              <a:rPr lang="en-US" sz="3200" dirty="0">
                <a:latin typeface="Times New Roman" panose="02020603050405020304" pitchFamily="18" charset="0"/>
                <a:cs typeface="Times New Roman" panose="02020603050405020304" pitchFamily="18" charset="0"/>
              </a:rPr>
              <a:t>Season of the year</a:t>
            </a:r>
          </a:p>
          <a:p>
            <a:pPr lvl="1" eaLnBrk="1" fontAlgn="auto" hangingPunct="1">
              <a:spcAft>
                <a:spcPts val="0"/>
              </a:spcAft>
              <a:defRPr/>
            </a:pPr>
            <a:endParaRPr lang="en-US" sz="3200" dirty="0">
              <a:latin typeface="Times New Roman" panose="02020603050405020304" pitchFamily="18" charset="0"/>
              <a:cs typeface="Times New Roman" panose="02020603050405020304" pitchFamily="18" charset="0"/>
            </a:endParaRPr>
          </a:p>
          <a:p>
            <a:pPr marL="457200" indent="-457200" algn="just" eaLnBrk="1" hangingPunct="1">
              <a:buFont typeface="Wingdings" panose="05000000000000000000" pitchFamily="2" charset="2"/>
              <a:buChar char="Ø"/>
            </a:pPr>
            <a:endParaRPr lang="en-GB"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779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arn(inVertical)">
                                      <p:cBhvr>
                                        <p:cTn id="35" dur="500"/>
                                        <p:tgtEl>
                                          <p:spTgt spid="3">
                                            <p:txEl>
                                              <p:pRg st="7" end="7"/>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barn(inVertical)">
                                      <p:cBhvr>
                                        <p:cTn id="38" dur="500"/>
                                        <p:tgtEl>
                                          <p:spTgt spid="3">
                                            <p:txEl>
                                              <p:pRg st="8" end="8"/>
                                            </p:txEl>
                                          </p:spTgt>
                                        </p:tgtEl>
                                      </p:cBhvr>
                                    </p:animEffect>
                                  </p:childTnLst>
                                </p:cTn>
                              </p:par>
                              <p:par>
                                <p:cTn id="39" presetID="16" presetClass="entr" presetSubtype="21"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barn(inVertical)">
                                      <p:cBhvr>
                                        <p:cTn id="4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id="{2B3F9A2D-C569-4593-A0A2-03222E7FF006}"/>
              </a:ext>
            </a:extLst>
          </p:cNvPr>
          <p:cNvSpPr>
            <a:spLocks noChangeArrowheads="1"/>
          </p:cNvSpPr>
          <p:nvPr/>
        </p:nvSpPr>
        <p:spPr bwMode="auto">
          <a:xfrm>
            <a:off x="1147763" y="558800"/>
            <a:ext cx="7010400" cy="5334000"/>
          </a:xfrm>
          <a:prstGeom prst="rect">
            <a:avLst/>
          </a:prstGeom>
          <a:gradFill rotWithShape="0">
            <a:gsLst>
              <a:gs pos="0">
                <a:schemeClr val="bg1"/>
              </a:gs>
              <a:gs pos="100000">
                <a:schemeClr val="bg1">
                  <a:gamma/>
                  <a:shade val="39608"/>
                  <a:invGamma/>
                </a:schemeClr>
              </a:gs>
            </a:gsLst>
            <a:path path="rect">
              <a:fillToRect t="100000" r="100000"/>
            </a:path>
          </a:gradFill>
          <a:ln>
            <a:noFill/>
          </a:ln>
          <a:effectLst/>
        </p:spPr>
        <p:txBody>
          <a:bodyPr wrap="none" anchor="ctr"/>
          <a:lstStyle/>
          <a:p>
            <a:pPr>
              <a:defRPr/>
            </a:pPr>
            <a:endParaRPr lang="en-GB" dirty="0"/>
          </a:p>
        </p:txBody>
      </p:sp>
      <p:sp>
        <p:nvSpPr>
          <p:cNvPr id="87043" name="Rectangle 3">
            <a:extLst>
              <a:ext uri="{FF2B5EF4-FFF2-40B4-BE49-F238E27FC236}">
                <a16:creationId xmlns:a16="http://schemas.microsoft.com/office/drawing/2014/main" id="{49E2417E-070A-437B-B471-5532E112732E}"/>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87044" name="Rectangle 4">
            <a:extLst>
              <a:ext uri="{FF2B5EF4-FFF2-40B4-BE49-F238E27FC236}">
                <a16:creationId xmlns:a16="http://schemas.microsoft.com/office/drawing/2014/main" id="{5E20F49D-2891-4BE1-8738-EC70F258678F}"/>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87045" name="Rectangle 5">
            <a:extLst>
              <a:ext uri="{FF2B5EF4-FFF2-40B4-BE49-F238E27FC236}">
                <a16:creationId xmlns:a16="http://schemas.microsoft.com/office/drawing/2014/main" id="{5B18F570-B935-4F4F-AAB8-545CF50C8135}"/>
              </a:ext>
            </a:extLst>
          </p:cNvPr>
          <p:cNvSpPr>
            <a:spLocks noGrp="1" noChangeArrowheads="1"/>
          </p:cNvSpPr>
          <p:nvPr>
            <p:ph type="title"/>
          </p:nvPr>
        </p:nvSpPr>
        <p:spPr>
          <a:xfrm>
            <a:off x="0" y="0"/>
            <a:ext cx="9142413" cy="522288"/>
          </a:xfrm>
          <a:noFill/>
        </p:spPr>
        <p:txBody>
          <a:bodyPr lIns="92075" tIns="46038" rIns="92075" bIns="46038"/>
          <a:lstStyle/>
          <a:p>
            <a:pPr eaLnBrk="1" hangingPunct="1"/>
            <a:r>
              <a:rPr lang="en-GB" altLang="en-US" sz="3200">
                <a:latin typeface="Perpetua" panose="02020502060401020303" pitchFamily="18" charset="0"/>
              </a:rPr>
              <a:t>The transactions-plus-precautionary demand for money: </a:t>
            </a:r>
            <a:r>
              <a:rPr lang="en-GB" altLang="en-US" sz="3200" i="1">
                <a:latin typeface="Perpetua" panose="02020502060401020303" pitchFamily="18" charset="0"/>
              </a:rPr>
              <a:t>L</a:t>
            </a:r>
            <a:r>
              <a:rPr lang="en-GB" altLang="en-US" sz="3200" baseline="-25000">
                <a:latin typeface="Perpetua" panose="02020502060401020303" pitchFamily="18" charset="0"/>
              </a:rPr>
              <a:t>1</a:t>
            </a:r>
          </a:p>
        </p:txBody>
      </p:sp>
      <p:sp>
        <p:nvSpPr>
          <p:cNvPr id="87046" name="Rectangle 6">
            <a:extLst>
              <a:ext uri="{FF2B5EF4-FFF2-40B4-BE49-F238E27FC236}">
                <a16:creationId xmlns:a16="http://schemas.microsoft.com/office/drawing/2014/main" id="{46483F6C-408E-41E4-BD9F-68FB5C820F5F}"/>
              </a:ext>
            </a:extLst>
          </p:cNvPr>
          <p:cNvSpPr>
            <a:spLocks noChangeArrowheads="1"/>
          </p:cNvSpPr>
          <p:nvPr/>
        </p:nvSpPr>
        <p:spPr bwMode="auto">
          <a:xfrm>
            <a:off x="746125" y="5897563"/>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7620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7620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GB" altLang="en-US" sz="2000">
                <a:latin typeface="Arial" panose="020B0604020202020204" pitchFamily="34" charset="0"/>
              </a:rPr>
              <a:t>O</a:t>
            </a:r>
          </a:p>
        </p:txBody>
      </p:sp>
      <p:sp>
        <p:nvSpPr>
          <p:cNvPr id="87047" name="Rectangle 7">
            <a:extLst>
              <a:ext uri="{FF2B5EF4-FFF2-40B4-BE49-F238E27FC236}">
                <a16:creationId xmlns:a16="http://schemas.microsoft.com/office/drawing/2014/main" id="{ED2B930F-D770-40FF-A9DC-F56BB202AB7C}"/>
              </a:ext>
            </a:extLst>
          </p:cNvPr>
          <p:cNvSpPr>
            <a:spLocks noChangeArrowheads="1"/>
          </p:cNvSpPr>
          <p:nvPr/>
        </p:nvSpPr>
        <p:spPr bwMode="auto">
          <a:xfrm rot="-5400000">
            <a:off x="-607218" y="2631281"/>
            <a:ext cx="21732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7620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7620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GB" altLang="en-US">
                <a:latin typeface="Perpetua" panose="02020502060401020303" pitchFamily="18" charset="0"/>
              </a:rPr>
              <a:t>Rate of interest</a:t>
            </a:r>
          </a:p>
        </p:txBody>
      </p:sp>
      <p:sp>
        <p:nvSpPr>
          <p:cNvPr id="87048" name="Line 8">
            <a:extLst>
              <a:ext uri="{FF2B5EF4-FFF2-40B4-BE49-F238E27FC236}">
                <a16:creationId xmlns:a16="http://schemas.microsoft.com/office/drawing/2014/main" id="{F2DC7B8A-CFCA-4FDD-98CE-4AD66D05C7B8}"/>
              </a:ext>
            </a:extLst>
          </p:cNvPr>
          <p:cNvSpPr>
            <a:spLocks noChangeShapeType="1"/>
          </p:cNvSpPr>
          <p:nvPr/>
        </p:nvSpPr>
        <p:spPr bwMode="auto">
          <a:xfrm>
            <a:off x="1066800" y="609600"/>
            <a:ext cx="0" cy="5334000"/>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49" name="Line 9">
            <a:extLst>
              <a:ext uri="{FF2B5EF4-FFF2-40B4-BE49-F238E27FC236}">
                <a16:creationId xmlns:a16="http://schemas.microsoft.com/office/drawing/2014/main" id="{4CD10DCF-ED0B-431F-94F3-9CCA17D2785B}"/>
              </a:ext>
            </a:extLst>
          </p:cNvPr>
          <p:cNvSpPr>
            <a:spLocks noChangeShapeType="1"/>
          </p:cNvSpPr>
          <p:nvPr/>
        </p:nvSpPr>
        <p:spPr bwMode="auto">
          <a:xfrm>
            <a:off x="1066800" y="5943600"/>
            <a:ext cx="70104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7882" name="Group 10">
            <a:extLst>
              <a:ext uri="{FF2B5EF4-FFF2-40B4-BE49-F238E27FC236}">
                <a16:creationId xmlns:a16="http://schemas.microsoft.com/office/drawing/2014/main" id="{E1168369-72EF-46D5-8DDD-916F16988924}"/>
              </a:ext>
            </a:extLst>
          </p:cNvPr>
          <p:cNvGrpSpPr>
            <a:grpSpLocks/>
          </p:cNvGrpSpPr>
          <p:nvPr/>
        </p:nvGrpSpPr>
        <p:grpSpPr bwMode="auto">
          <a:xfrm>
            <a:off x="2516188" y="76200"/>
            <a:ext cx="4800600" cy="5973763"/>
            <a:chOff x="1585" y="48"/>
            <a:chExt cx="3024" cy="3763"/>
          </a:xfrm>
        </p:grpSpPr>
        <p:sp>
          <p:nvSpPr>
            <p:cNvPr id="87052" name="Arc 11">
              <a:extLst>
                <a:ext uri="{FF2B5EF4-FFF2-40B4-BE49-F238E27FC236}">
                  <a16:creationId xmlns:a16="http://schemas.microsoft.com/office/drawing/2014/main" id="{39240A98-C617-4565-89CA-BD0AAF35564D}"/>
                </a:ext>
              </a:extLst>
            </p:cNvPr>
            <p:cNvSpPr>
              <a:spLocks/>
            </p:cNvSpPr>
            <p:nvPr/>
          </p:nvSpPr>
          <p:spPr bwMode="auto">
            <a:xfrm>
              <a:off x="1585" y="48"/>
              <a:ext cx="3024" cy="3651"/>
            </a:xfrm>
            <a:custGeom>
              <a:avLst/>
              <a:gdLst>
                <a:gd name="T0" fmla="*/ 0 w 21403"/>
                <a:gd name="T1" fmla="*/ 0 h 18501"/>
                <a:gd name="T2" fmla="*/ 0 w 21403"/>
                <a:gd name="T3" fmla="*/ 0 h 18501"/>
                <a:gd name="T4" fmla="*/ 0 w 21403"/>
                <a:gd name="T5" fmla="*/ 0 h 18501"/>
                <a:gd name="T6" fmla="*/ 0 60000 65536"/>
                <a:gd name="T7" fmla="*/ 0 60000 65536"/>
                <a:gd name="T8" fmla="*/ 0 60000 65536"/>
              </a:gdLst>
              <a:ahLst/>
              <a:cxnLst>
                <a:cxn ang="T6">
                  <a:pos x="T0" y="T1"/>
                </a:cxn>
                <a:cxn ang="T7">
                  <a:pos x="T2" y="T3"/>
                </a:cxn>
                <a:cxn ang="T8">
                  <a:pos x="T4" y="T5"/>
                </a:cxn>
              </a:cxnLst>
              <a:rect l="0" t="0" r="r" b="b"/>
              <a:pathLst>
                <a:path w="21403" h="18501" fill="none" extrusionOk="0">
                  <a:moveTo>
                    <a:pt x="10255" y="18500"/>
                  </a:moveTo>
                  <a:cubicBezTo>
                    <a:pt x="4651" y="15124"/>
                    <a:pt x="880" y="9390"/>
                    <a:pt x="-1" y="2908"/>
                  </a:cubicBezTo>
                </a:path>
                <a:path w="21403" h="18501" stroke="0" extrusionOk="0">
                  <a:moveTo>
                    <a:pt x="10255" y="18500"/>
                  </a:moveTo>
                  <a:cubicBezTo>
                    <a:pt x="4651" y="15124"/>
                    <a:pt x="880" y="9390"/>
                    <a:pt x="-1" y="2908"/>
                  </a:cubicBezTo>
                  <a:lnTo>
                    <a:pt x="21403" y="0"/>
                  </a:lnTo>
                  <a:lnTo>
                    <a:pt x="10255" y="18500"/>
                  </a:lnTo>
                  <a:close/>
                </a:path>
              </a:pathLst>
            </a:custGeom>
            <a:noFill/>
            <a:ln w="381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53" name="Rectangle 12">
              <a:extLst>
                <a:ext uri="{FF2B5EF4-FFF2-40B4-BE49-F238E27FC236}">
                  <a16:creationId xmlns:a16="http://schemas.microsoft.com/office/drawing/2014/main" id="{1C244F8D-2825-4D4D-802F-689C8707D322}"/>
                </a:ext>
              </a:extLst>
            </p:cNvPr>
            <p:cNvSpPr>
              <a:spLocks noChangeArrowheads="1"/>
            </p:cNvSpPr>
            <p:nvPr/>
          </p:nvSpPr>
          <p:spPr bwMode="auto">
            <a:xfrm>
              <a:off x="3038" y="3403"/>
              <a:ext cx="32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7620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7620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GB" altLang="en-US" sz="3600" i="1">
                  <a:latin typeface="Perpetua" panose="02020502060401020303" pitchFamily="18" charset="0"/>
                </a:rPr>
                <a:t>L</a:t>
              </a:r>
              <a:r>
                <a:rPr lang="en-GB" altLang="en-US" sz="3600" baseline="-25000">
                  <a:latin typeface="Perpetua" panose="02020502060401020303" pitchFamily="18" charset="0"/>
                </a:rPr>
                <a:t>1</a:t>
              </a:r>
            </a:p>
          </p:txBody>
        </p:sp>
      </p:grpSp>
      <p:sp>
        <p:nvSpPr>
          <p:cNvPr id="87051" name="Rectangle 13">
            <a:extLst>
              <a:ext uri="{FF2B5EF4-FFF2-40B4-BE49-F238E27FC236}">
                <a16:creationId xmlns:a16="http://schemas.microsoft.com/office/drawing/2014/main" id="{B0A41DF0-507F-4A60-B3E5-87027F036A32}"/>
              </a:ext>
            </a:extLst>
          </p:cNvPr>
          <p:cNvSpPr>
            <a:spLocks noChangeArrowheads="1"/>
          </p:cNvSpPr>
          <p:nvPr/>
        </p:nvSpPr>
        <p:spPr bwMode="auto">
          <a:xfrm>
            <a:off x="3713163" y="6202363"/>
            <a:ext cx="188118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7620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7620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GB" altLang="en-US" sz="2400">
                <a:latin typeface="Perpetua" panose="02020502060401020303" pitchFamily="18" charset="0"/>
              </a:rPr>
              <a:t>Active balances</a:t>
            </a:r>
          </a:p>
        </p:txBody>
      </p:sp>
    </p:spTree>
  </p:cSld>
  <p:clrMapOvr>
    <a:masterClrMapping/>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07882"/>
                                        </p:tgtEl>
                                        <p:attrNameLst>
                                          <p:attrName>style.visibility</p:attrName>
                                        </p:attrNameLst>
                                      </p:cBhvr>
                                      <p:to>
                                        <p:strVal val="visible"/>
                                      </p:to>
                                    </p:set>
                                    <p:animEffect transition="in" filter="wipe(up)">
                                      <p:cBhvr>
                                        <p:cTn id="7" dur="500"/>
                                        <p:tgtEl>
                                          <p:spTgt spid="207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2535" y="858418"/>
            <a:ext cx="8229600" cy="615820"/>
          </a:xfrm>
        </p:spPr>
        <p:txBody>
          <a:bodyPr>
            <a:noAutofit/>
          </a:bodyPr>
          <a:lstStyle/>
          <a:p>
            <a:pPr lvl="0" defTabSz="914400" eaLnBrk="1" hangingPunct="1">
              <a:defRPr/>
            </a:pPr>
            <a:r>
              <a:rPr lang="en-US" sz="3600" b="1"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The motives for holding money</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5964" y="1474238"/>
            <a:ext cx="8892072" cy="5365101"/>
          </a:xfrm>
        </p:spPr>
        <p:txBody>
          <a:bodyPr rtlCol="0">
            <a:normAutofit fontScale="92500"/>
          </a:bodyPr>
          <a:lstStyle/>
          <a:p>
            <a:pPr algn="just" eaLnBrk="1" hangingPunct="1">
              <a:buFont typeface="Wingdings" panose="05000000000000000000" pitchFamily="2" charset="2"/>
              <a:buChar char="Ø"/>
            </a:pPr>
            <a:r>
              <a:rPr lang="en-GB" altLang="en-US" sz="3600" b="1" dirty="0">
                <a:solidFill>
                  <a:srgbClr val="FF0000"/>
                </a:solidFill>
                <a:latin typeface="Times New Roman" panose="02020603050405020304" pitchFamily="18" charset="0"/>
                <a:cs typeface="Times New Roman" panose="02020603050405020304" pitchFamily="18" charset="0"/>
              </a:rPr>
              <a:t>Speculative demand for money (L2):</a:t>
            </a:r>
            <a:r>
              <a:rPr lang="en-US" altLang="en-US" sz="3600" dirty="0">
                <a:solidFill>
                  <a:schemeClr val="tx1"/>
                </a:solidFill>
                <a:latin typeface="Times New Roman" panose="02020603050405020304" pitchFamily="18" charset="0"/>
                <a:cs typeface="Times New Roman" panose="02020603050405020304" pitchFamily="18" charset="0"/>
              </a:rPr>
              <a:t>Holding money against the uncertainty inherent in the fluctuating prices of bonds and other financial assets is termed as speculative balance</a:t>
            </a:r>
          </a:p>
          <a:p>
            <a:pPr lvl="1" algn="just" eaLnBrk="1" hangingPunct="1">
              <a:buFont typeface="Wingdings" panose="05000000000000000000" pitchFamily="2" charset="2"/>
              <a:buChar char="Ø"/>
            </a:pPr>
            <a:endParaRPr lang="en-US" altLang="en-US" sz="3200" dirty="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People hold their financial assets in many forms:</a:t>
            </a:r>
          </a:p>
          <a:p>
            <a:pPr lvl="1" algn="just" eaLnBrk="1" hangingPunct="1">
              <a:buFont typeface="Wingdings" panose="05000000000000000000" pitchFamily="2" charset="2"/>
              <a:buChar char="v"/>
            </a:pPr>
            <a:r>
              <a:rPr lang="en-US" altLang="en-US" sz="3300" dirty="0">
                <a:latin typeface="Times New Roman" panose="02020603050405020304" pitchFamily="18" charset="0"/>
                <a:cs typeface="Times New Roman" panose="02020603050405020304" pitchFamily="18" charset="0"/>
              </a:rPr>
              <a:t>Private or Government bonds</a:t>
            </a:r>
          </a:p>
          <a:p>
            <a:pPr lvl="1" algn="just" eaLnBrk="1" hangingPunct="1">
              <a:buFont typeface="Wingdings" panose="05000000000000000000" pitchFamily="2" charset="2"/>
              <a:buChar char="v"/>
            </a:pPr>
            <a:r>
              <a:rPr lang="en-US" altLang="en-US" sz="3300" dirty="0">
                <a:latin typeface="Times New Roman" panose="02020603050405020304" pitchFamily="18" charset="0"/>
                <a:cs typeface="Times New Roman" panose="02020603050405020304" pitchFamily="18" charset="0"/>
              </a:rPr>
              <a:t>Demand deposits</a:t>
            </a:r>
          </a:p>
          <a:p>
            <a:pPr lvl="1" algn="just" eaLnBrk="1" hangingPunct="1">
              <a:buFont typeface="Wingdings" panose="05000000000000000000" pitchFamily="2" charset="2"/>
              <a:buChar char="v"/>
            </a:pPr>
            <a:r>
              <a:rPr lang="en-US" altLang="en-US" sz="3300" dirty="0">
                <a:latin typeface="Times New Roman" panose="02020603050405020304" pitchFamily="18" charset="0"/>
                <a:cs typeface="Times New Roman" panose="02020603050405020304" pitchFamily="18" charset="0"/>
              </a:rPr>
              <a:t>Corporate stock etc.</a:t>
            </a:r>
          </a:p>
          <a:p>
            <a:pPr marL="457200" indent="-457200" algn="just" eaLnBrk="1" hangingPunct="1">
              <a:buFont typeface="Wingdings" panose="05000000000000000000" pitchFamily="2" charset="2"/>
              <a:buChar char="Ø"/>
            </a:pPr>
            <a:endParaRPr lang="en-GB"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3199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arn(inVertical)">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2535" y="858418"/>
            <a:ext cx="8229600" cy="615820"/>
          </a:xfrm>
        </p:spPr>
        <p:txBody>
          <a:bodyPr>
            <a:noAutofit/>
          </a:bodyPr>
          <a:lstStyle/>
          <a:p>
            <a:pPr lvl="0" defTabSz="914400" eaLnBrk="1" hangingPunct="1">
              <a:defRPr/>
            </a:pPr>
            <a:r>
              <a:rPr lang="en-US" sz="3600" b="1"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The motives for holding money</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5964" y="1474238"/>
            <a:ext cx="8892072" cy="5365101"/>
          </a:xfrm>
        </p:spPr>
        <p:txBody>
          <a:bodyPr rtlCol="0">
            <a:normAutofit/>
          </a:bodyPr>
          <a:lstStyle/>
          <a:p>
            <a:pPr marL="571500" indent="-571500" algn="just" eaLnBrk="1" fontAlgn="auto" hangingPunct="1">
              <a:spcAft>
                <a:spcPts val="0"/>
              </a:spcAft>
              <a:buFont typeface="Wingdings" panose="05000000000000000000" pitchFamily="2" charset="2"/>
              <a:buChar char="Ø"/>
              <a:defRPr/>
            </a:pPr>
            <a:r>
              <a:rPr lang="en-US" sz="3600" dirty="0">
                <a:latin typeface="Times New Roman" panose="02020603050405020304" pitchFamily="18" charset="0"/>
                <a:cs typeface="Times New Roman" panose="02020603050405020304" pitchFamily="18" charset="0"/>
              </a:rPr>
              <a:t>The </a:t>
            </a:r>
            <a:r>
              <a:rPr lang="en-US" sz="3600" dirty="0">
                <a:solidFill>
                  <a:srgbClr val="FF0000"/>
                </a:solidFill>
                <a:latin typeface="Times New Roman" panose="02020603050405020304" pitchFamily="18" charset="0"/>
                <a:cs typeface="Times New Roman" panose="02020603050405020304" pitchFamily="18" charset="0"/>
              </a:rPr>
              <a:t>speculative motive</a:t>
            </a:r>
            <a:r>
              <a:rPr lang="en-US" sz="3600" dirty="0">
                <a:latin typeface="Times New Roman" panose="02020603050405020304" pitchFamily="18" charset="0"/>
                <a:cs typeface="Times New Roman" panose="02020603050405020304" pitchFamily="18" charset="0"/>
              </a:rPr>
              <a:t> </a:t>
            </a:r>
            <a:r>
              <a:rPr lang="en-US" sz="3300" dirty="0">
                <a:solidFill>
                  <a:schemeClr val="tx1"/>
                </a:solidFill>
                <a:latin typeface="Times New Roman" panose="02020603050405020304" pitchFamily="18" charset="0"/>
                <a:cs typeface="Times New Roman" panose="02020603050405020304" pitchFamily="18" charset="0"/>
              </a:rPr>
              <a:t>implies that the demand for money is negatively related to the rate of interest</a:t>
            </a:r>
          </a:p>
          <a:p>
            <a:pPr lvl="1" algn="just" eaLnBrk="1" fontAlgn="auto" hangingPunct="1">
              <a:spcAft>
                <a:spcPts val="0"/>
              </a:spcAft>
              <a:buFont typeface="Wingdings" panose="05000000000000000000" pitchFamily="2" charset="2"/>
              <a:buChar char="Ø"/>
              <a:defRPr/>
            </a:pPr>
            <a:endParaRPr lang="en-US" sz="3600" dirty="0">
              <a:latin typeface="Times New Roman" panose="02020603050405020304" pitchFamily="18" charset="0"/>
              <a:cs typeface="Times New Roman" panose="02020603050405020304" pitchFamily="18" charset="0"/>
            </a:endParaRPr>
          </a:p>
          <a:p>
            <a:pPr marL="457200" indent="-457200" algn="just" eaLnBrk="1" fontAlgn="auto" hangingPunct="1">
              <a:spcAft>
                <a:spcPts val="0"/>
              </a:spcAft>
              <a:buFont typeface="Wingdings" panose="05000000000000000000" pitchFamily="2" charset="2"/>
              <a:buChar char="Ø"/>
              <a:defRPr/>
            </a:pPr>
            <a:r>
              <a:rPr lang="en-US" altLang="en-US" sz="3300" dirty="0">
                <a:solidFill>
                  <a:schemeClr val="tx1"/>
                </a:solidFill>
                <a:latin typeface="Times New Roman" panose="02020603050405020304" pitchFamily="18" charset="0"/>
                <a:cs typeface="Times New Roman" panose="02020603050405020304" pitchFamily="18" charset="0"/>
              </a:rPr>
              <a:t>A fall in the interest rates will be a loss to those holding bonds as assets, prompting investors to hold money instead of bonds</a:t>
            </a:r>
            <a:endParaRPr lang="en-GB" altLang="en-US" sz="3300" dirty="0">
              <a:solidFill>
                <a:schemeClr val="tx1"/>
              </a:solidFill>
              <a:latin typeface="Times New Roman" panose="02020603050405020304" pitchFamily="18" charset="0"/>
              <a:cs typeface="Times New Roman" panose="02020603050405020304" pitchFamily="18" charset="0"/>
            </a:endParaRPr>
          </a:p>
          <a:p>
            <a:pPr marL="457200" indent="-457200" algn="just" eaLnBrk="1" hangingPunct="1">
              <a:buFont typeface="Wingdings" panose="05000000000000000000" pitchFamily="2" charset="2"/>
              <a:buChar char="Ø"/>
            </a:pPr>
            <a:endParaRPr lang="en-GB"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129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003366"/>
            </a:gs>
            <a:gs pos="100000">
              <a:srgbClr val="00182F"/>
            </a:gs>
          </a:gsLst>
          <a:path path="rect">
            <a:fillToRect l="100000" b="100000"/>
          </a:path>
        </a:gradFill>
        <a:effectLst/>
      </p:bgPr>
    </p:bg>
    <p:spTree>
      <p:nvGrpSpPr>
        <p:cNvPr id="1" name=""/>
        <p:cNvGrpSpPr/>
        <p:nvPr/>
      </p:nvGrpSpPr>
      <p:grpSpPr>
        <a:xfrm>
          <a:off x="0" y="0"/>
          <a:ext cx="0" cy="0"/>
          <a:chOff x="0" y="0"/>
          <a:chExt cx="0" cy="0"/>
        </a:xfrm>
      </p:grpSpPr>
      <p:sp>
        <p:nvSpPr>
          <p:cNvPr id="209922" name="Rectangle 2">
            <a:extLst>
              <a:ext uri="{FF2B5EF4-FFF2-40B4-BE49-F238E27FC236}">
                <a16:creationId xmlns:a16="http://schemas.microsoft.com/office/drawing/2014/main" id="{AB7EFF31-C728-4A6C-B06C-A64F03E1CA9F}"/>
              </a:ext>
            </a:extLst>
          </p:cNvPr>
          <p:cNvSpPr>
            <a:spLocks noChangeArrowheads="1"/>
          </p:cNvSpPr>
          <p:nvPr/>
        </p:nvSpPr>
        <p:spPr bwMode="auto">
          <a:xfrm>
            <a:off x="1006475" y="342900"/>
            <a:ext cx="7010400" cy="5334000"/>
          </a:xfrm>
          <a:prstGeom prst="rect">
            <a:avLst/>
          </a:prstGeom>
          <a:gradFill rotWithShape="0">
            <a:gsLst>
              <a:gs pos="0">
                <a:schemeClr val="bg1"/>
              </a:gs>
              <a:gs pos="100000">
                <a:schemeClr val="bg1">
                  <a:gamma/>
                  <a:shade val="39608"/>
                  <a:invGamma/>
                </a:schemeClr>
              </a:gs>
            </a:gsLst>
            <a:path path="rect">
              <a:fillToRect t="100000" r="100000"/>
            </a:path>
          </a:gradFill>
          <a:ln>
            <a:noFill/>
          </a:ln>
          <a:effectLst/>
        </p:spPr>
        <p:txBody>
          <a:bodyPr wrap="none" anchor="ctr"/>
          <a:lstStyle/>
          <a:p>
            <a:pPr>
              <a:defRPr/>
            </a:pPr>
            <a:endParaRPr lang="en-GB"/>
          </a:p>
        </p:txBody>
      </p:sp>
      <p:sp>
        <p:nvSpPr>
          <p:cNvPr id="97283" name="Rectangle 3">
            <a:extLst>
              <a:ext uri="{FF2B5EF4-FFF2-40B4-BE49-F238E27FC236}">
                <a16:creationId xmlns:a16="http://schemas.microsoft.com/office/drawing/2014/main" id="{55AF3016-CB2B-49A3-87AA-FBE0986D4732}"/>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nSpc>
                <a:spcPct val="100000"/>
              </a:lnSpc>
              <a:spcBef>
                <a:spcPct val="0"/>
              </a:spcBef>
              <a:buClrTx/>
              <a:buFontTx/>
              <a:buNone/>
            </a:pPr>
            <a:endParaRPr lang="en-US" altLang="en-US" sz="2400" b="0">
              <a:solidFill>
                <a:schemeClr val="tx1"/>
              </a:solidFill>
              <a:latin typeface="Times New Roman" panose="02020603050405020304" pitchFamily="18" charset="0"/>
            </a:endParaRPr>
          </a:p>
        </p:txBody>
      </p:sp>
      <p:sp>
        <p:nvSpPr>
          <p:cNvPr id="97284" name="Rectangle 4">
            <a:extLst>
              <a:ext uri="{FF2B5EF4-FFF2-40B4-BE49-F238E27FC236}">
                <a16:creationId xmlns:a16="http://schemas.microsoft.com/office/drawing/2014/main" id="{6B71BEB8-4318-4D26-A416-81C72B468E49}"/>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nSpc>
                <a:spcPct val="100000"/>
              </a:lnSpc>
              <a:spcBef>
                <a:spcPct val="0"/>
              </a:spcBef>
              <a:buClrTx/>
              <a:buFontTx/>
              <a:buNone/>
            </a:pPr>
            <a:endParaRPr lang="en-US" altLang="en-US" sz="2400" b="0">
              <a:solidFill>
                <a:schemeClr val="tx1"/>
              </a:solidFill>
              <a:latin typeface="Times New Roman" panose="02020603050405020304" pitchFamily="18" charset="0"/>
            </a:endParaRPr>
          </a:p>
        </p:txBody>
      </p:sp>
      <p:sp>
        <p:nvSpPr>
          <p:cNvPr id="97285" name="Rectangle 5">
            <a:extLst>
              <a:ext uri="{FF2B5EF4-FFF2-40B4-BE49-F238E27FC236}">
                <a16:creationId xmlns:a16="http://schemas.microsoft.com/office/drawing/2014/main" id="{B5C53463-D551-4C07-81E6-92D894506576}"/>
              </a:ext>
            </a:extLst>
          </p:cNvPr>
          <p:cNvSpPr>
            <a:spLocks noGrp="1" noChangeArrowheads="1"/>
          </p:cNvSpPr>
          <p:nvPr>
            <p:ph type="title"/>
          </p:nvPr>
        </p:nvSpPr>
        <p:spPr>
          <a:xfrm>
            <a:off x="0" y="0"/>
            <a:ext cx="9142413" cy="469900"/>
          </a:xfrm>
          <a:noFill/>
        </p:spPr>
        <p:txBody>
          <a:bodyPr lIns="92075" tIns="46038" rIns="92075" bIns="46038"/>
          <a:lstStyle/>
          <a:p>
            <a:r>
              <a:rPr lang="en-GB" altLang="en-US">
                <a:latin typeface="Perpetua" panose="02020502060401020303" pitchFamily="18" charset="0"/>
              </a:rPr>
              <a:t>The speculative demand for money: </a:t>
            </a:r>
            <a:r>
              <a:rPr lang="en-GB" altLang="en-US" i="1">
                <a:latin typeface="Perpetua" panose="02020502060401020303" pitchFamily="18" charset="0"/>
              </a:rPr>
              <a:t>L</a:t>
            </a:r>
            <a:r>
              <a:rPr lang="en-GB" altLang="en-US" baseline="-25000">
                <a:latin typeface="Perpetua" panose="02020502060401020303" pitchFamily="18" charset="0"/>
              </a:rPr>
              <a:t>2</a:t>
            </a:r>
          </a:p>
        </p:txBody>
      </p:sp>
      <p:sp>
        <p:nvSpPr>
          <p:cNvPr id="97286" name="Rectangle 6">
            <a:extLst>
              <a:ext uri="{FF2B5EF4-FFF2-40B4-BE49-F238E27FC236}">
                <a16:creationId xmlns:a16="http://schemas.microsoft.com/office/drawing/2014/main" id="{9DC6E506-5A39-4DEC-8EB2-F316A66CE881}"/>
              </a:ext>
            </a:extLst>
          </p:cNvPr>
          <p:cNvSpPr>
            <a:spLocks noChangeArrowheads="1"/>
          </p:cNvSpPr>
          <p:nvPr/>
        </p:nvSpPr>
        <p:spPr bwMode="auto">
          <a:xfrm>
            <a:off x="746125" y="5897563"/>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nSpc>
                <a:spcPct val="100000"/>
              </a:lnSpc>
              <a:spcBef>
                <a:spcPct val="0"/>
              </a:spcBef>
              <a:buClrTx/>
              <a:buFontTx/>
              <a:buNone/>
            </a:pPr>
            <a:r>
              <a:rPr lang="en-GB" altLang="en-US" sz="2000" b="0">
                <a:solidFill>
                  <a:schemeClr val="tx1"/>
                </a:solidFill>
              </a:rPr>
              <a:t>O</a:t>
            </a:r>
          </a:p>
        </p:txBody>
      </p:sp>
      <p:sp>
        <p:nvSpPr>
          <p:cNvPr id="97287" name="Rectangle 7">
            <a:extLst>
              <a:ext uri="{FF2B5EF4-FFF2-40B4-BE49-F238E27FC236}">
                <a16:creationId xmlns:a16="http://schemas.microsoft.com/office/drawing/2014/main" id="{56EDA7A5-EB79-4E60-8709-D173D802AB07}"/>
              </a:ext>
            </a:extLst>
          </p:cNvPr>
          <p:cNvSpPr>
            <a:spLocks noChangeArrowheads="1"/>
          </p:cNvSpPr>
          <p:nvPr/>
        </p:nvSpPr>
        <p:spPr bwMode="auto">
          <a:xfrm rot="-5400000">
            <a:off x="-607218" y="2631281"/>
            <a:ext cx="21732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nSpc>
                <a:spcPct val="100000"/>
              </a:lnSpc>
              <a:spcBef>
                <a:spcPct val="0"/>
              </a:spcBef>
              <a:buClrTx/>
              <a:buFontTx/>
              <a:buNone/>
            </a:pPr>
            <a:r>
              <a:rPr lang="en-GB" altLang="en-US" sz="2800" b="0">
                <a:solidFill>
                  <a:schemeClr val="tx1"/>
                </a:solidFill>
                <a:latin typeface="Perpetua" panose="02020502060401020303" pitchFamily="18" charset="0"/>
              </a:rPr>
              <a:t>Rate of interest</a:t>
            </a:r>
          </a:p>
        </p:txBody>
      </p:sp>
      <p:sp>
        <p:nvSpPr>
          <p:cNvPr id="97288" name="Line 8">
            <a:extLst>
              <a:ext uri="{FF2B5EF4-FFF2-40B4-BE49-F238E27FC236}">
                <a16:creationId xmlns:a16="http://schemas.microsoft.com/office/drawing/2014/main" id="{3A82EABC-C9E3-4185-B899-21A9031054B6}"/>
              </a:ext>
            </a:extLst>
          </p:cNvPr>
          <p:cNvSpPr>
            <a:spLocks noChangeShapeType="1"/>
          </p:cNvSpPr>
          <p:nvPr/>
        </p:nvSpPr>
        <p:spPr bwMode="auto">
          <a:xfrm>
            <a:off x="1066800" y="609600"/>
            <a:ext cx="0" cy="5334000"/>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89" name="Line 9">
            <a:extLst>
              <a:ext uri="{FF2B5EF4-FFF2-40B4-BE49-F238E27FC236}">
                <a16:creationId xmlns:a16="http://schemas.microsoft.com/office/drawing/2014/main" id="{2C374F2E-85B6-4534-94C0-7C345B7173E3}"/>
              </a:ext>
            </a:extLst>
          </p:cNvPr>
          <p:cNvSpPr>
            <a:spLocks noChangeShapeType="1"/>
          </p:cNvSpPr>
          <p:nvPr/>
        </p:nvSpPr>
        <p:spPr bwMode="auto">
          <a:xfrm>
            <a:off x="1066800" y="5943600"/>
            <a:ext cx="70104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9930" name="Group 10">
            <a:extLst>
              <a:ext uri="{FF2B5EF4-FFF2-40B4-BE49-F238E27FC236}">
                <a16:creationId xmlns:a16="http://schemas.microsoft.com/office/drawing/2014/main" id="{50CACD8B-1805-400F-BAAD-F7C11289ACA0}"/>
              </a:ext>
            </a:extLst>
          </p:cNvPr>
          <p:cNvGrpSpPr>
            <a:grpSpLocks/>
          </p:cNvGrpSpPr>
          <p:nvPr/>
        </p:nvGrpSpPr>
        <p:grpSpPr bwMode="auto">
          <a:xfrm>
            <a:off x="1677988" y="838200"/>
            <a:ext cx="6183312" cy="4654550"/>
            <a:chOff x="1057" y="528"/>
            <a:chExt cx="3895" cy="2932"/>
          </a:xfrm>
        </p:grpSpPr>
        <p:sp>
          <p:nvSpPr>
            <p:cNvPr id="97292" name="Arc 11">
              <a:extLst>
                <a:ext uri="{FF2B5EF4-FFF2-40B4-BE49-F238E27FC236}">
                  <a16:creationId xmlns:a16="http://schemas.microsoft.com/office/drawing/2014/main" id="{99A4F0EC-8C6E-446D-ACC6-6C1826099349}"/>
                </a:ext>
              </a:extLst>
            </p:cNvPr>
            <p:cNvSpPr>
              <a:spLocks/>
            </p:cNvSpPr>
            <p:nvPr/>
          </p:nvSpPr>
          <p:spPr bwMode="auto">
            <a:xfrm>
              <a:off x="1057" y="528"/>
              <a:ext cx="3455" cy="2549"/>
            </a:xfrm>
            <a:custGeom>
              <a:avLst/>
              <a:gdLst>
                <a:gd name="T0" fmla="*/ 0 w 21670"/>
                <a:gd name="T1" fmla="*/ 0 h 21600"/>
                <a:gd name="T2" fmla="*/ 0 w 21670"/>
                <a:gd name="T3" fmla="*/ 0 h 21600"/>
                <a:gd name="T4" fmla="*/ 0 w 21670"/>
                <a:gd name="T5" fmla="*/ 0 h 21600"/>
                <a:gd name="T6" fmla="*/ 0 60000 65536"/>
                <a:gd name="T7" fmla="*/ 0 60000 65536"/>
                <a:gd name="T8" fmla="*/ 0 60000 65536"/>
              </a:gdLst>
              <a:ahLst/>
              <a:cxnLst>
                <a:cxn ang="T6">
                  <a:pos x="T0" y="T1"/>
                </a:cxn>
                <a:cxn ang="T7">
                  <a:pos x="T2" y="T3"/>
                </a:cxn>
                <a:cxn ang="T8">
                  <a:pos x="T4" y="T5"/>
                </a:cxn>
              </a:cxnLst>
              <a:rect l="0" t="0" r="r" b="b"/>
              <a:pathLst>
                <a:path w="21670" h="21600" fill="none" extrusionOk="0">
                  <a:moveTo>
                    <a:pt x="21669" y="21599"/>
                  </a:moveTo>
                  <a:cubicBezTo>
                    <a:pt x="21632" y="21599"/>
                    <a:pt x="21594" y="21600"/>
                    <a:pt x="21557" y="21600"/>
                  </a:cubicBezTo>
                  <a:cubicBezTo>
                    <a:pt x="10157" y="21600"/>
                    <a:pt x="719" y="12740"/>
                    <a:pt x="0" y="1363"/>
                  </a:cubicBezTo>
                </a:path>
                <a:path w="21670" h="21600" stroke="0" extrusionOk="0">
                  <a:moveTo>
                    <a:pt x="21669" y="21599"/>
                  </a:moveTo>
                  <a:cubicBezTo>
                    <a:pt x="21632" y="21599"/>
                    <a:pt x="21594" y="21600"/>
                    <a:pt x="21557" y="21600"/>
                  </a:cubicBezTo>
                  <a:cubicBezTo>
                    <a:pt x="10157" y="21600"/>
                    <a:pt x="719" y="12740"/>
                    <a:pt x="0" y="1363"/>
                  </a:cubicBezTo>
                  <a:lnTo>
                    <a:pt x="21557" y="0"/>
                  </a:lnTo>
                  <a:lnTo>
                    <a:pt x="21669" y="21599"/>
                  </a:lnTo>
                  <a:close/>
                </a:path>
              </a:pathLst>
            </a:custGeom>
            <a:noFill/>
            <a:ln w="38100" cap="rnd">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93" name="Rectangle 12">
              <a:extLst>
                <a:ext uri="{FF2B5EF4-FFF2-40B4-BE49-F238E27FC236}">
                  <a16:creationId xmlns:a16="http://schemas.microsoft.com/office/drawing/2014/main" id="{3CEF51BC-6557-49C0-9001-5F3DD75C5683}"/>
                </a:ext>
              </a:extLst>
            </p:cNvPr>
            <p:cNvSpPr>
              <a:spLocks noChangeArrowheads="1"/>
            </p:cNvSpPr>
            <p:nvPr/>
          </p:nvSpPr>
          <p:spPr bwMode="auto">
            <a:xfrm>
              <a:off x="4651" y="3091"/>
              <a:ext cx="301"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gn="ctr">
                <a:lnSpc>
                  <a:spcPct val="100000"/>
                </a:lnSpc>
                <a:spcBef>
                  <a:spcPct val="0"/>
                </a:spcBef>
                <a:buClrTx/>
                <a:buFontTx/>
                <a:buNone/>
              </a:pPr>
              <a:r>
                <a:rPr lang="en-GB" altLang="en-US" b="0" i="1">
                  <a:solidFill>
                    <a:schemeClr val="tx1"/>
                  </a:solidFill>
                  <a:latin typeface="Perpetua" panose="02020502060401020303" pitchFamily="18" charset="0"/>
                </a:rPr>
                <a:t>L</a:t>
              </a:r>
              <a:r>
                <a:rPr lang="en-GB" altLang="en-US" b="0" baseline="-25000">
                  <a:solidFill>
                    <a:schemeClr val="tx1"/>
                  </a:solidFill>
                  <a:latin typeface="Perpetua" panose="02020502060401020303" pitchFamily="18" charset="0"/>
                </a:rPr>
                <a:t>2</a:t>
              </a:r>
            </a:p>
          </p:txBody>
        </p:sp>
        <p:sp>
          <p:nvSpPr>
            <p:cNvPr id="97294" name="Line 13">
              <a:extLst>
                <a:ext uri="{FF2B5EF4-FFF2-40B4-BE49-F238E27FC236}">
                  <a16:creationId xmlns:a16="http://schemas.microsoft.com/office/drawing/2014/main" id="{2B0E1F8D-EEDF-4487-9019-5045B5179C21}"/>
                </a:ext>
              </a:extLst>
            </p:cNvPr>
            <p:cNvSpPr>
              <a:spLocks noChangeShapeType="1"/>
            </p:cNvSpPr>
            <p:nvPr/>
          </p:nvSpPr>
          <p:spPr bwMode="auto">
            <a:xfrm>
              <a:off x="4512" y="3077"/>
              <a:ext cx="432" cy="0"/>
            </a:xfrm>
            <a:prstGeom prst="line">
              <a:avLst/>
            </a:prstGeom>
            <a:noFill/>
            <a:ln w="381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7291" name="Rectangle 14">
            <a:extLst>
              <a:ext uri="{FF2B5EF4-FFF2-40B4-BE49-F238E27FC236}">
                <a16:creationId xmlns:a16="http://schemas.microsoft.com/office/drawing/2014/main" id="{DCA67621-3B54-40BA-A8DF-4C13653DDC27}"/>
              </a:ext>
            </a:extLst>
          </p:cNvPr>
          <p:cNvSpPr>
            <a:spLocks noChangeArrowheads="1"/>
          </p:cNvSpPr>
          <p:nvPr/>
        </p:nvSpPr>
        <p:spPr bwMode="auto">
          <a:xfrm>
            <a:off x="3740150" y="6202363"/>
            <a:ext cx="18272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gn="ctr">
              <a:lnSpc>
                <a:spcPct val="100000"/>
              </a:lnSpc>
              <a:spcBef>
                <a:spcPct val="0"/>
              </a:spcBef>
              <a:buClrTx/>
              <a:buFontTx/>
              <a:buNone/>
            </a:pPr>
            <a:r>
              <a:rPr lang="en-GB" altLang="en-US" sz="2800" b="0">
                <a:solidFill>
                  <a:schemeClr val="tx1"/>
                </a:solidFill>
                <a:latin typeface="Perpetua" panose="02020502060401020303" pitchFamily="18" charset="0"/>
              </a:rPr>
              <a:t>Idle balances</a:t>
            </a:r>
          </a:p>
        </p:txBody>
      </p:sp>
    </p:spTree>
  </p:cSld>
  <p:clrMapOvr>
    <a:masterClrMapping/>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9930"/>
                                        </p:tgtEl>
                                        <p:attrNameLst>
                                          <p:attrName>style.visibility</p:attrName>
                                        </p:attrNameLst>
                                      </p:cBhvr>
                                      <p:to>
                                        <p:strVal val="visible"/>
                                      </p:to>
                                    </p:set>
                                    <p:animEffect transition="in" filter="wipe(left)">
                                      <p:cBhvr>
                                        <p:cTn id="7" dur="500"/>
                                        <p:tgtEl>
                                          <p:spTgt spid="209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583164" y="989044"/>
            <a:ext cx="8229600" cy="1175659"/>
          </a:xfrm>
        </p:spPr>
        <p:txBody>
          <a:bodyPr>
            <a:noAutofit/>
          </a:bodyPr>
          <a:lstStyle/>
          <a:p>
            <a:pPr lvl="0" defTabSz="914400" eaLnBrk="1" hangingPunct="1">
              <a:defRPr/>
            </a:pPr>
            <a:r>
              <a:rPr lang="en-US" sz="3600" b="1"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Determinants of the speculative demand for money</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5964" y="2192696"/>
            <a:ext cx="8892072" cy="5365101"/>
          </a:xfrm>
        </p:spPr>
        <p:txBody>
          <a:bodyPr rtlCol="0">
            <a:normAutofit/>
          </a:bodyPr>
          <a:lstStyle/>
          <a:p>
            <a:pPr marL="228600" indent="-514350">
              <a:buFont typeface="+mj-lt"/>
              <a:buAutoNum type="arabicPeriod"/>
              <a:defRPr/>
            </a:pPr>
            <a:r>
              <a:rPr lang="en-GB" altLang="en-US" sz="3300" b="1" dirty="0">
                <a:solidFill>
                  <a:schemeClr val="tx2"/>
                </a:solidFill>
                <a:latin typeface="Times New Roman" panose="02020603050405020304" pitchFamily="18" charset="0"/>
                <a:cs typeface="Times New Roman" panose="02020603050405020304" pitchFamily="18" charset="0"/>
              </a:rPr>
              <a:t>The rate of interest (or rate of return) on assets.</a:t>
            </a:r>
          </a:p>
          <a:p>
            <a:pPr lvl="1" algn="just">
              <a:defRPr/>
            </a:pPr>
            <a:r>
              <a:rPr lang="en-GB" altLang="en-US" sz="3300" dirty="0">
                <a:latin typeface="Times New Roman" panose="02020603050405020304" pitchFamily="18" charset="0"/>
                <a:cs typeface="Times New Roman" panose="02020603050405020304" pitchFamily="18" charset="0"/>
              </a:rPr>
              <a:t>Assume that the government issued a </a:t>
            </a:r>
            <a:r>
              <a:rPr lang="en-GB" altLang="en-US" sz="3300" dirty="0" err="1">
                <a:latin typeface="Times New Roman" panose="02020603050405020304" pitchFamily="18" charset="0"/>
                <a:cs typeface="Times New Roman" panose="02020603050405020304" pitchFamily="18" charset="0"/>
              </a:rPr>
              <a:t>Gh</a:t>
            </a:r>
            <a:r>
              <a:rPr lang="en-US" sz="3300" dirty="0">
                <a:latin typeface="Times New Roman" panose="02020603050405020304" pitchFamily="18" charset="0"/>
                <a:cs typeface="Times New Roman" panose="02020603050405020304" pitchFamily="18" charset="0"/>
              </a:rPr>
              <a:t>¢</a:t>
            </a:r>
            <a:r>
              <a:rPr lang="en-GB" altLang="en-US" sz="3300" dirty="0">
                <a:latin typeface="Times New Roman" panose="02020603050405020304" pitchFamily="18" charset="0"/>
                <a:cs typeface="Times New Roman" panose="02020603050405020304" pitchFamily="18" charset="0"/>
              </a:rPr>
              <a:t>100 bond at a time when interest rates were 10 per cent. Assume, for example, that interest rates fall to 5 per cent. What will happen to the market price of the bond paying </a:t>
            </a:r>
            <a:r>
              <a:rPr lang="en-GB" altLang="en-US" sz="3300" dirty="0" err="1">
                <a:latin typeface="Times New Roman" panose="02020603050405020304" pitchFamily="18" charset="0"/>
                <a:cs typeface="Times New Roman" panose="02020603050405020304" pitchFamily="18" charset="0"/>
              </a:rPr>
              <a:t>Gh</a:t>
            </a:r>
            <a:r>
              <a:rPr lang="en-US" sz="3300" dirty="0">
                <a:latin typeface="Times New Roman" panose="02020603050405020304" pitchFamily="18" charset="0"/>
                <a:cs typeface="Times New Roman" panose="02020603050405020304" pitchFamily="18" charset="0"/>
              </a:rPr>
              <a:t>¢</a:t>
            </a:r>
            <a:r>
              <a:rPr lang="en-GB" altLang="en-US" sz="3300" dirty="0">
                <a:latin typeface="Times New Roman" panose="02020603050405020304" pitchFamily="18" charset="0"/>
                <a:cs typeface="Times New Roman" panose="02020603050405020304" pitchFamily="18" charset="0"/>
              </a:rPr>
              <a:t>10 per year?</a:t>
            </a:r>
          </a:p>
          <a:p>
            <a:pPr marL="457200" indent="-457200" algn="just" eaLnBrk="1" hangingPunct="1">
              <a:buFont typeface="Wingdings" panose="05000000000000000000" pitchFamily="2" charset="2"/>
              <a:buChar char="Ø"/>
            </a:pPr>
            <a:endParaRPr lang="en-GB"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5150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583164" y="989044"/>
            <a:ext cx="8229600" cy="1175659"/>
          </a:xfrm>
        </p:spPr>
        <p:txBody>
          <a:bodyPr>
            <a:noAutofit/>
          </a:bodyPr>
          <a:lstStyle/>
          <a:p>
            <a:pPr lvl="0" defTabSz="914400" eaLnBrk="1" hangingPunct="1">
              <a:defRPr/>
            </a:pPr>
            <a:r>
              <a:rPr lang="en-US" sz="3600" b="1"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Determinants of the speculative demand for money</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5964" y="2192696"/>
            <a:ext cx="8892072" cy="5365101"/>
          </a:xfrm>
        </p:spPr>
        <p:txBody>
          <a:bodyPr rtlCol="0">
            <a:normAutofit/>
          </a:bodyPr>
          <a:lstStyle/>
          <a:p>
            <a:pPr marL="342900" lvl="1" indent="0" eaLnBrk="1" fontAlgn="auto" hangingPunct="1">
              <a:spcAft>
                <a:spcPts val="0"/>
              </a:spcAft>
              <a:buNone/>
              <a:defRPr/>
            </a:pPr>
            <a:r>
              <a:rPr lang="en-GB" altLang="en-US" sz="3200" b="1" dirty="0">
                <a:solidFill>
                  <a:schemeClr val="tx2"/>
                </a:solidFill>
                <a:latin typeface="Times New Roman" panose="02020603050405020304" pitchFamily="18" charset="0"/>
                <a:cs typeface="Times New Roman" panose="02020603050405020304" pitchFamily="18" charset="0"/>
              </a:rPr>
              <a:t>2. Expectations of changes in the prices of securities and other assets</a:t>
            </a:r>
          </a:p>
          <a:p>
            <a:pPr lvl="2" eaLnBrk="1" fontAlgn="auto" hangingPunct="1">
              <a:spcAft>
                <a:spcPts val="0"/>
              </a:spcAft>
              <a:buFont typeface="Wingdings" panose="05000000000000000000" pitchFamily="2" charset="2"/>
              <a:buChar char="v"/>
              <a:defRPr/>
            </a:pPr>
            <a:r>
              <a:rPr lang="en-GB" altLang="en-US" sz="3200" dirty="0">
                <a:latin typeface="Times New Roman" panose="02020603050405020304" pitchFamily="18" charset="0"/>
                <a:cs typeface="Times New Roman" panose="02020603050405020304" pitchFamily="18" charset="0"/>
              </a:rPr>
              <a:t>If people believe that share prices are about to rise rapidly on the stock market, they will buy shares now</a:t>
            </a:r>
          </a:p>
          <a:p>
            <a:pPr lvl="2" eaLnBrk="1" fontAlgn="auto" hangingPunct="1">
              <a:spcAft>
                <a:spcPts val="0"/>
              </a:spcAft>
              <a:buFont typeface="Wingdings" panose="05000000000000000000" pitchFamily="2" charset="2"/>
              <a:buChar char="v"/>
              <a:defRPr/>
            </a:pPr>
            <a:r>
              <a:rPr lang="en-GB" altLang="en-US" sz="3200" dirty="0">
                <a:latin typeface="Times New Roman" panose="02020603050405020304" pitchFamily="18" charset="0"/>
                <a:cs typeface="Times New Roman" panose="02020603050405020304" pitchFamily="18" charset="0"/>
              </a:rPr>
              <a:t>If they think that share prices will fall, they will sell them and hold money instead</a:t>
            </a:r>
          </a:p>
          <a:p>
            <a:pPr marL="342900" lvl="1" indent="0" eaLnBrk="1" fontAlgn="auto" hangingPunct="1">
              <a:spcAft>
                <a:spcPts val="0"/>
              </a:spcAft>
              <a:buFont typeface="Arial" panose="020B0604020202020204" pitchFamily="34" charset="0"/>
              <a:buNone/>
              <a:defRPr/>
            </a:pPr>
            <a:r>
              <a:rPr lang="en-GB" altLang="en-US" sz="3200" b="1" dirty="0">
                <a:solidFill>
                  <a:schemeClr val="tx2"/>
                </a:solidFill>
                <a:latin typeface="Times New Roman" panose="02020603050405020304" pitchFamily="18" charset="0"/>
                <a:cs typeface="Times New Roman" panose="02020603050405020304" pitchFamily="18" charset="0"/>
              </a:rPr>
              <a:t>3. Exchange rate</a:t>
            </a:r>
          </a:p>
          <a:p>
            <a:pPr marL="457200" indent="-457200" algn="just" eaLnBrk="1" hangingPunct="1">
              <a:buFont typeface="Wingdings" panose="05000000000000000000" pitchFamily="2" charset="2"/>
              <a:buChar char="Ø"/>
            </a:pPr>
            <a:endParaRPr lang="en-GB"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662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583164" y="849086"/>
            <a:ext cx="8229600" cy="681136"/>
          </a:xfrm>
        </p:spPr>
        <p:txBody>
          <a:bodyPr>
            <a:noAutofit/>
          </a:bodyPr>
          <a:lstStyle/>
          <a:p>
            <a:pPr lvl="0" defTabSz="914400" eaLnBrk="1" hangingPunct="1">
              <a:defRPr/>
            </a:pPr>
            <a:r>
              <a:rPr lang="en-US" sz="3600" b="1"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Total Demand For Money</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0" y="1530222"/>
            <a:ext cx="8812764" cy="5365101"/>
          </a:xfrm>
        </p:spPr>
        <p:txBody>
          <a:bodyPr rtlCol="0">
            <a:normAutofit/>
          </a:bodyPr>
          <a:lstStyle/>
          <a:p>
            <a:pPr algn="just"/>
            <a:r>
              <a:rPr lang="en-GB" altLang="en-US" dirty="0">
                <a:solidFill>
                  <a:schemeClr val="tx1"/>
                </a:solidFill>
                <a:latin typeface="Times New Roman" panose="02020603050405020304" pitchFamily="18" charset="0"/>
                <a:cs typeface="Times New Roman" panose="02020603050405020304" pitchFamily="18" charset="0"/>
              </a:rPr>
              <a:t>The total demand for money is found by the horizontal addition of curves L1 and L2. This curve is known as the ‘liquidity preference curve’ or simply the demand for money curve.</a:t>
            </a:r>
          </a:p>
          <a:p>
            <a:pPr lvl="1"/>
            <a:r>
              <a:rPr lang="en-GB" altLang="en-US" sz="3200" dirty="0">
                <a:latin typeface="Times New Roman" panose="02020603050405020304" pitchFamily="18" charset="0"/>
                <a:cs typeface="Times New Roman" panose="02020603050405020304" pitchFamily="18" charset="0"/>
              </a:rPr>
              <a:t>Any factor, other than a change in interest rates, that causes the demand for money to rise will shift the L curve to the right. </a:t>
            </a:r>
          </a:p>
          <a:p>
            <a:pPr lvl="1"/>
            <a:r>
              <a:rPr lang="en-GB" altLang="en-US" sz="3200" dirty="0">
                <a:latin typeface="Times New Roman" panose="02020603050405020304" pitchFamily="18" charset="0"/>
                <a:cs typeface="Times New Roman" panose="02020603050405020304" pitchFamily="18" charset="0"/>
              </a:rPr>
              <a:t>For example, a rise in national income will cause L1 to increase, and thus L will shift to the right.</a:t>
            </a:r>
          </a:p>
          <a:p>
            <a:pPr marL="457200" indent="-457200" algn="just" eaLnBrk="1" hangingPunct="1">
              <a:buFont typeface="Wingdings" panose="05000000000000000000" pitchFamily="2" charset="2"/>
              <a:buChar char="Ø"/>
            </a:pPr>
            <a:endParaRPr lang="en-GB"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852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003366"/>
            </a:gs>
            <a:gs pos="100000">
              <a:srgbClr val="00182F"/>
            </a:gs>
          </a:gsLst>
          <a:path path="rect">
            <a:fillToRect l="100000" b="100000"/>
          </a:path>
        </a:gradFill>
        <a:effectLst/>
      </p:bgPr>
    </p:bg>
    <p:spTree>
      <p:nvGrpSpPr>
        <p:cNvPr id="1" name=""/>
        <p:cNvGrpSpPr/>
        <p:nvPr/>
      </p:nvGrpSpPr>
      <p:grpSpPr>
        <a:xfrm>
          <a:off x="0" y="0"/>
          <a:ext cx="0" cy="0"/>
          <a:chOff x="0" y="0"/>
          <a:chExt cx="0" cy="0"/>
        </a:xfrm>
      </p:grpSpPr>
      <p:sp>
        <p:nvSpPr>
          <p:cNvPr id="211970" name="Rectangle 2">
            <a:extLst>
              <a:ext uri="{FF2B5EF4-FFF2-40B4-BE49-F238E27FC236}">
                <a16:creationId xmlns:a16="http://schemas.microsoft.com/office/drawing/2014/main" id="{A6FAECB6-1970-4E5E-B88D-7456677F6B6C}"/>
              </a:ext>
            </a:extLst>
          </p:cNvPr>
          <p:cNvSpPr>
            <a:spLocks noChangeArrowheads="1"/>
          </p:cNvSpPr>
          <p:nvPr/>
        </p:nvSpPr>
        <p:spPr bwMode="auto">
          <a:xfrm>
            <a:off x="1066800" y="609600"/>
            <a:ext cx="7010400" cy="5334000"/>
          </a:xfrm>
          <a:prstGeom prst="rect">
            <a:avLst/>
          </a:prstGeom>
          <a:gradFill rotWithShape="0">
            <a:gsLst>
              <a:gs pos="0">
                <a:schemeClr val="bg1"/>
              </a:gs>
              <a:gs pos="100000">
                <a:schemeClr val="bg1">
                  <a:gamma/>
                  <a:shade val="39608"/>
                  <a:invGamma/>
                </a:schemeClr>
              </a:gs>
            </a:gsLst>
            <a:path path="rect">
              <a:fillToRect t="100000" r="100000"/>
            </a:path>
          </a:gradFill>
          <a:ln>
            <a:noFill/>
          </a:ln>
          <a:effectLst/>
        </p:spPr>
        <p:txBody>
          <a:bodyPr wrap="none" anchor="ctr"/>
          <a:lstStyle/>
          <a:p>
            <a:pPr>
              <a:defRPr/>
            </a:pPr>
            <a:endParaRPr lang="en-GB"/>
          </a:p>
        </p:txBody>
      </p:sp>
      <p:sp>
        <p:nvSpPr>
          <p:cNvPr id="104451" name="Rectangle 3">
            <a:extLst>
              <a:ext uri="{FF2B5EF4-FFF2-40B4-BE49-F238E27FC236}">
                <a16:creationId xmlns:a16="http://schemas.microsoft.com/office/drawing/2014/main" id="{0323CADE-1913-45FA-A432-A5A3168BCFEF}"/>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nSpc>
                <a:spcPct val="100000"/>
              </a:lnSpc>
              <a:spcBef>
                <a:spcPct val="0"/>
              </a:spcBef>
              <a:buClrTx/>
              <a:buFontTx/>
              <a:buNone/>
            </a:pPr>
            <a:endParaRPr lang="en-US" altLang="en-US" sz="2400" b="0">
              <a:solidFill>
                <a:schemeClr val="tx1"/>
              </a:solidFill>
              <a:latin typeface="Times New Roman" panose="02020603050405020304" pitchFamily="18" charset="0"/>
            </a:endParaRPr>
          </a:p>
        </p:txBody>
      </p:sp>
      <p:sp>
        <p:nvSpPr>
          <p:cNvPr id="104452" name="Rectangle 4">
            <a:extLst>
              <a:ext uri="{FF2B5EF4-FFF2-40B4-BE49-F238E27FC236}">
                <a16:creationId xmlns:a16="http://schemas.microsoft.com/office/drawing/2014/main" id="{3716E10A-B166-4C4E-AAE7-6A735D00811F}"/>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nSpc>
                <a:spcPct val="100000"/>
              </a:lnSpc>
              <a:spcBef>
                <a:spcPct val="0"/>
              </a:spcBef>
              <a:buClrTx/>
              <a:buFontTx/>
              <a:buNone/>
            </a:pPr>
            <a:endParaRPr lang="en-US" altLang="en-US" sz="2400" b="0">
              <a:solidFill>
                <a:schemeClr val="tx1"/>
              </a:solidFill>
              <a:latin typeface="Times New Roman" panose="02020603050405020304" pitchFamily="18" charset="0"/>
            </a:endParaRPr>
          </a:p>
        </p:txBody>
      </p:sp>
      <p:sp>
        <p:nvSpPr>
          <p:cNvPr id="104453" name="Rectangle 5">
            <a:extLst>
              <a:ext uri="{FF2B5EF4-FFF2-40B4-BE49-F238E27FC236}">
                <a16:creationId xmlns:a16="http://schemas.microsoft.com/office/drawing/2014/main" id="{DB59D2AB-E409-4A26-82D7-E8EFF8262034}"/>
              </a:ext>
            </a:extLst>
          </p:cNvPr>
          <p:cNvSpPr>
            <a:spLocks noGrp="1" noChangeArrowheads="1"/>
          </p:cNvSpPr>
          <p:nvPr>
            <p:ph type="title"/>
          </p:nvPr>
        </p:nvSpPr>
        <p:spPr>
          <a:xfrm>
            <a:off x="0" y="0"/>
            <a:ext cx="9142413" cy="487363"/>
          </a:xfrm>
          <a:noFill/>
        </p:spPr>
        <p:txBody>
          <a:bodyPr lIns="92075" tIns="46038" rIns="92075" bIns="46038"/>
          <a:lstStyle/>
          <a:p>
            <a:r>
              <a:rPr lang="en-GB" altLang="en-US">
                <a:latin typeface="Perpetua" panose="02020502060401020303" pitchFamily="18" charset="0"/>
              </a:rPr>
              <a:t>The total demand for money curve: </a:t>
            </a:r>
            <a:r>
              <a:rPr lang="en-GB" altLang="en-US" i="1">
                <a:latin typeface="Perpetua" panose="02020502060401020303" pitchFamily="18" charset="0"/>
              </a:rPr>
              <a:t>L </a:t>
            </a:r>
            <a:r>
              <a:rPr lang="en-GB" altLang="en-US">
                <a:latin typeface="Perpetua" panose="02020502060401020303" pitchFamily="18" charset="0"/>
              </a:rPr>
              <a:t>(</a:t>
            </a:r>
            <a:r>
              <a:rPr lang="en-GB" altLang="en-US" i="1">
                <a:latin typeface="Perpetua" panose="02020502060401020303" pitchFamily="18" charset="0"/>
              </a:rPr>
              <a:t>= L</a:t>
            </a:r>
            <a:r>
              <a:rPr lang="en-GB" altLang="en-US" baseline="-25000">
                <a:latin typeface="Perpetua" panose="02020502060401020303" pitchFamily="18" charset="0"/>
              </a:rPr>
              <a:t>1</a:t>
            </a:r>
            <a:r>
              <a:rPr lang="en-GB" altLang="en-US">
                <a:latin typeface="Perpetua" panose="02020502060401020303" pitchFamily="18" charset="0"/>
              </a:rPr>
              <a:t> + </a:t>
            </a:r>
            <a:r>
              <a:rPr lang="en-GB" altLang="en-US" i="1">
                <a:latin typeface="Perpetua" panose="02020502060401020303" pitchFamily="18" charset="0"/>
              </a:rPr>
              <a:t>L</a:t>
            </a:r>
            <a:r>
              <a:rPr lang="en-GB" altLang="en-US" baseline="-25000">
                <a:latin typeface="Perpetua" panose="02020502060401020303" pitchFamily="18" charset="0"/>
              </a:rPr>
              <a:t>2</a:t>
            </a:r>
            <a:r>
              <a:rPr lang="en-GB" altLang="en-US">
                <a:latin typeface="Perpetua" panose="02020502060401020303" pitchFamily="18" charset="0"/>
              </a:rPr>
              <a:t>)</a:t>
            </a:r>
          </a:p>
        </p:txBody>
      </p:sp>
      <p:sp>
        <p:nvSpPr>
          <p:cNvPr id="104454" name="Rectangle 6">
            <a:extLst>
              <a:ext uri="{FF2B5EF4-FFF2-40B4-BE49-F238E27FC236}">
                <a16:creationId xmlns:a16="http://schemas.microsoft.com/office/drawing/2014/main" id="{173984CE-F16D-4D4D-A9EF-F2C3B178622C}"/>
              </a:ext>
            </a:extLst>
          </p:cNvPr>
          <p:cNvSpPr>
            <a:spLocks noChangeArrowheads="1"/>
          </p:cNvSpPr>
          <p:nvPr/>
        </p:nvSpPr>
        <p:spPr bwMode="auto">
          <a:xfrm>
            <a:off x="746125" y="5897563"/>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nSpc>
                <a:spcPct val="100000"/>
              </a:lnSpc>
              <a:spcBef>
                <a:spcPct val="0"/>
              </a:spcBef>
              <a:buClrTx/>
              <a:buFontTx/>
              <a:buNone/>
            </a:pPr>
            <a:r>
              <a:rPr lang="en-GB" altLang="en-US" sz="2000" b="0">
                <a:solidFill>
                  <a:schemeClr val="tx1"/>
                </a:solidFill>
              </a:rPr>
              <a:t>O</a:t>
            </a:r>
          </a:p>
        </p:txBody>
      </p:sp>
      <p:sp>
        <p:nvSpPr>
          <p:cNvPr id="104455" name="Rectangle 7">
            <a:extLst>
              <a:ext uri="{FF2B5EF4-FFF2-40B4-BE49-F238E27FC236}">
                <a16:creationId xmlns:a16="http://schemas.microsoft.com/office/drawing/2014/main" id="{64C41669-E69F-4659-889C-5446AD15A695}"/>
              </a:ext>
            </a:extLst>
          </p:cNvPr>
          <p:cNvSpPr>
            <a:spLocks noChangeArrowheads="1"/>
          </p:cNvSpPr>
          <p:nvPr/>
        </p:nvSpPr>
        <p:spPr bwMode="auto">
          <a:xfrm rot="-5400000">
            <a:off x="-607218" y="2631281"/>
            <a:ext cx="21732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nSpc>
                <a:spcPct val="100000"/>
              </a:lnSpc>
              <a:spcBef>
                <a:spcPct val="0"/>
              </a:spcBef>
              <a:buClrTx/>
              <a:buFontTx/>
              <a:buNone/>
            </a:pPr>
            <a:r>
              <a:rPr lang="en-GB" altLang="en-US" sz="2800" b="0">
                <a:solidFill>
                  <a:schemeClr val="tx1"/>
                </a:solidFill>
                <a:latin typeface="Perpetua" panose="02020502060401020303" pitchFamily="18" charset="0"/>
              </a:rPr>
              <a:t>Rate of interest</a:t>
            </a:r>
          </a:p>
        </p:txBody>
      </p:sp>
      <p:sp>
        <p:nvSpPr>
          <p:cNvPr id="104456" name="Line 8">
            <a:extLst>
              <a:ext uri="{FF2B5EF4-FFF2-40B4-BE49-F238E27FC236}">
                <a16:creationId xmlns:a16="http://schemas.microsoft.com/office/drawing/2014/main" id="{A48A1DEC-3C6D-4DC1-A310-CE35CC0BF5AD}"/>
              </a:ext>
            </a:extLst>
          </p:cNvPr>
          <p:cNvSpPr>
            <a:spLocks noChangeShapeType="1"/>
          </p:cNvSpPr>
          <p:nvPr/>
        </p:nvSpPr>
        <p:spPr bwMode="auto">
          <a:xfrm>
            <a:off x="1066800" y="609600"/>
            <a:ext cx="0" cy="5334000"/>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57" name="Line 9">
            <a:extLst>
              <a:ext uri="{FF2B5EF4-FFF2-40B4-BE49-F238E27FC236}">
                <a16:creationId xmlns:a16="http://schemas.microsoft.com/office/drawing/2014/main" id="{DE6DD45E-C9D7-4090-B02B-02FF5E2E058E}"/>
              </a:ext>
            </a:extLst>
          </p:cNvPr>
          <p:cNvSpPr>
            <a:spLocks noChangeShapeType="1"/>
          </p:cNvSpPr>
          <p:nvPr/>
        </p:nvSpPr>
        <p:spPr bwMode="auto">
          <a:xfrm>
            <a:off x="1066800" y="5943600"/>
            <a:ext cx="70104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58" name="Rectangle 10">
            <a:extLst>
              <a:ext uri="{FF2B5EF4-FFF2-40B4-BE49-F238E27FC236}">
                <a16:creationId xmlns:a16="http://schemas.microsoft.com/office/drawing/2014/main" id="{4C97A8CB-5311-493D-AD1D-B8E6DA7D71B5}"/>
              </a:ext>
            </a:extLst>
          </p:cNvPr>
          <p:cNvSpPr>
            <a:spLocks noChangeArrowheads="1"/>
          </p:cNvSpPr>
          <p:nvPr/>
        </p:nvSpPr>
        <p:spPr bwMode="auto">
          <a:xfrm>
            <a:off x="2989263" y="6202363"/>
            <a:ext cx="3335337"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gn="ctr">
              <a:lnSpc>
                <a:spcPct val="100000"/>
              </a:lnSpc>
              <a:spcBef>
                <a:spcPct val="0"/>
              </a:spcBef>
              <a:buClrTx/>
              <a:buFontTx/>
              <a:buNone/>
            </a:pPr>
            <a:r>
              <a:rPr lang="en-GB" altLang="en-US" b="0">
                <a:solidFill>
                  <a:schemeClr val="tx1"/>
                </a:solidFill>
                <a:latin typeface="Perpetua" panose="02020502060401020303" pitchFamily="18" charset="0"/>
              </a:rPr>
              <a:t>Total money balances</a:t>
            </a:r>
          </a:p>
        </p:txBody>
      </p:sp>
      <p:sp>
        <p:nvSpPr>
          <p:cNvPr id="104459" name="Arc 11">
            <a:extLst>
              <a:ext uri="{FF2B5EF4-FFF2-40B4-BE49-F238E27FC236}">
                <a16:creationId xmlns:a16="http://schemas.microsoft.com/office/drawing/2014/main" id="{2DCAAC53-C632-4BF3-94A3-9E1D40AF7C33}"/>
              </a:ext>
            </a:extLst>
          </p:cNvPr>
          <p:cNvSpPr>
            <a:spLocks/>
          </p:cNvSpPr>
          <p:nvPr/>
        </p:nvSpPr>
        <p:spPr bwMode="auto">
          <a:xfrm>
            <a:off x="2516188" y="76200"/>
            <a:ext cx="4800600" cy="5795963"/>
          </a:xfrm>
          <a:custGeom>
            <a:avLst/>
            <a:gdLst>
              <a:gd name="T0" fmla="*/ 2147483646 w 21403"/>
              <a:gd name="T1" fmla="*/ 2147483646 h 18501"/>
              <a:gd name="T2" fmla="*/ 0 w 21403"/>
              <a:gd name="T3" fmla="*/ 2147483646 h 18501"/>
              <a:gd name="T4" fmla="*/ 2147483646 w 21403"/>
              <a:gd name="T5" fmla="*/ 0 h 18501"/>
              <a:gd name="T6" fmla="*/ 0 60000 65536"/>
              <a:gd name="T7" fmla="*/ 0 60000 65536"/>
              <a:gd name="T8" fmla="*/ 0 60000 65536"/>
            </a:gdLst>
            <a:ahLst/>
            <a:cxnLst>
              <a:cxn ang="T6">
                <a:pos x="T0" y="T1"/>
              </a:cxn>
              <a:cxn ang="T7">
                <a:pos x="T2" y="T3"/>
              </a:cxn>
              <a:cxn ang="T8">
                <a:pos x="T4" y="T5"/>
              </a:cxn>
            </a:cxnLst>
            <a:rect l="0" t="0" r="r" b="b"/>
            <a:pathLst>
              <a:path w="21403" h="18501" fill="none" extrusionOk="0">
                <a:moveTo>
                  <a:pt x="10255" y="18500"/>
                </a:moveTo>
                <a:cubicBezTo>
                  <a:pt x="4651" y="15124"/>
                  <a:pt x="880" y="9390"/>
                  <a:pt x="-1" y="2908"/>
                </a:cubicBezTo>
              </a:path>
              <a:path w="21403" h="18501" stroke="0" extrusionOk="0">
                <a:moveTo>
                  <a:pt x="10255" y="18500"/>
                </a:moveTo>
                <a:cubicBezTo>
                  <a:pt x="4651" y="15124"/>
                  <a:pt x="880" y="9390"/>
                  <a:pt x="-1" y="2908"/>
                </a:cubicBezTo>
                <a:lnTo>
                  <a:pt x="21403" y="0"/>
                </a:lnTo>
                <a:lnTo>
                  <a:pt x="10255" y="18500"/>
                </a:lnTo>
                <a:close/>
              </a:path>
            </a:pathLst>
          </a:custGeom>
          <a:noFill/>
          <a:ln w="381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11980" name="Group 12">
            <a:extLst>
              <a:ext uri="{FF2B5EF4-FFF2-40B4-BE49-F238E27FC236}">
                <a16:creationId xmlns:a16="http://schemas.microsoft.com/office/drawing/2014/main" id="{D80241EB-74BF-4948-853F-8F5DB9D27C89}"/>
              </a:ext>
            </a:extLst>
          </p:cNvPr>
          <p:cNvGrpSpPr>
            <a:grpSpLocks/>
          </p:cNvGrpSpPr>
          <p:nvPr/>
        </p:nvGrpSpPr>
        <p:grpSpPr bwMode="auto">
          <a:xfrm>
            <a:off x="2820988" y="501650"/>
            <a:ext cx="5216525" cy="4376738"/>
            <a:chOff x="1777" y="316"/>
            <a:chExt cx="3286" cy="2757"/>
          </a:xfrm>
        </p:grpSpPr>
        <p:sp>
          <p:nvSpPr>
            <p:cNvPr id="104466" name="Arc 13">
              <a:extLst>
                <a:ext uri="{FF2B5EF4-FFF2-40B4-BE49-F238E27FC236}">
                  <a16:creationId xmlns:a16="http://schemas.microsoft.com/office/drawing/2014/main" id="{D23415EB-F1CE-40B0-8FE6-F66A4B88D91D}"/>
                </a:ext>
              </a:extLst>
            </p:cNvPr>
            <p:cNvSpPr>
              <a:spLocks/>
            </p:cNvSpPr>
            <p:nvPr/>
          </p:nvSpPr>
          <p:spPr bwMode="auto">
            <a:xfrm>
              <a:off x="1777" y="316"/>
              <a:ext cx="2831" cy="2757"/>
            </a:xfrm>
            <a:custGeom>
              <a:avLst/>
              <a:gdLst>
                <a:gd name="T0" fmla="*/ 0 w 21595"/>
                <a:gd name="T1" fmla="*/ 0 h 21600"/>
                <a:gd name="T2" fmla="*/ 0 w 21595"/>
                <a:gd name="T3" fmla="*/ 0 h 21600"/>
                <a:gd name="T4" fmla="*/ 0 w 21595"/>
                <a:gd name="T5" fmla="*/ 0 h 21600"/>
                <a:gd name="T6" fmla="*/ 0 60000 65536"/>
                <a:gd name="T7" fmla="*/ 0 60000 65536"/>
                <a:gd name="T8" fmla="*/ 0 60000 65536"/>
              </a:gdLst>
              <a:ahLst/>
              <a:cxnLst>
                <a:cxn ang="T6">
                  <a:pos x="T0" y="T1"/>
                </a:cxn>
                <a:cxn ang="T7">
                  <a:pos x="T2" y="T3"/>
                </a:cxn>
                <a:cxn ang="T8">
                  <a:pos x="T4" y="T5"/>
                </a:cxn>
              </a:cxnLst>
              <a:rect l="0" t="0" r="r" b="b"/>
              <a:pathLst>
                <a:path w="21595" h="21600" fill="none" extrusionOk="0">
                  <a:moveTo>
                    <a:pt x="21594" y="21599"/>
                  </a:moveTo>
                  <a:cubicBezTo>
                    <a:pt x="21559" y="21599"/>
                    <a:pt x="21523" y="21600"/>
                    <a:pt x="21488" y="21600"/>
                  </a:cubicBezTo>
                  <a:cubicBezTo>
                    <a:pt x="10410" y="21600"/>
                    <a:pt x="1129" y="13220"/>
                    <a:pt x="0" y="2200"/>
                  </a:cubicBezTo>
                </a:path>
                <a:path w="21595" h="21600" stroke="0" extrusionOk="0">
                  <a:moveTo>
                    <a:pt x="21594" y="21599"/>
                  </a:moveTo>
                  <a:cubicBezTo>
                    <a:pt x="21559" y="21599"/>
                    <a:pt x="21523" y="21600"/>
                    <a:pt x="21488" y="21600"/>
                  </a:cubicBezTo>
                  <a:cubicBezTo>
                    <a:pt x="10410" y="21600"/>
                    <a:pt x="1129" y="13220"/>
                    <a:pt x="0" y="2200"/>
                  </a:cubicBezTo>
                  <a:lnTo>
                    <a:pt x="21488" y="0"/>
                  </a:lnTo>
                  <a:lnTo>
                    <a:pt x="21594" y="21599"/>
                  </a:lnTo>
                  <a:close/>
                </a:path>
              </a:pathLst>
            </a:custGeom>
            <a:noFill/>
            <a:ln w="381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67" name="Rectangle 14">
              <a:extLst>
                <a:ext uri="{FF2B5EF4-FFF2-40B4-BE49-F238E27FC236}">
                  <a16:creationId xmlns:a16="http://schemas.microsoft.com/office/drawing/2014/main" id="{EE3F501F-F3E5-425C-9783-FADD7977DB40}"/>
                </a:ext>
              </a:extLst>
            </p:cNvPr>
            <p:cNvSpPr>
              <a:spLocks noChangeArrowheads="1"/>
            </p:cNvSpPr>
            <p:nvPr/>
          </p:nvSpPr>
          <p:spPr bwMode="auto">
            <a:xfrm>
              <a:off x="4025" y="2674"/>
              <a:ext cx="10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gn="ctr">
                <a:lnSpc>
                  <a:spcPct val="100000"/>
                </a:lnSpc>
                <a:spcBef>
                  <a:spcPct val="0"/>
                </a:spcBef>
                <a:buClrTx/>
                <a:buFontTx/>
                <a:buNone/>
              </a:pPr>
              <a:r>
                <a:rPr lang="en-GB" altLang="en-US" sz="2400" b="0" i="1">
                  <a:solidFill>
                    <a:schemeClr val="tx2"/>
                  </a:solidFill>
                </a:rPr>
                <a:t>L </a:t>
              </a:r>
              <a:r>
                <a:rPr lang="en-GB" altLang="en-US" sz="2000" b="0">
                  <a:solidFill>
                    <a:schemeClr val="tx2"/>
                  </a:solidFill>
                </a:rPr>
                <a:t>( = </a:t>
              </a:r>
              <a:r>
                <a:rPr lang="en-GB" altLang="en-US" sz="2000" b="0" i="1">
                  <a:solidFill>
                    <a:schemeClr val="tx2"/>
                  </a:solidFill>
                </a:rPr>
                <a:t>L</a:t>
              </a:r>
              <a:r>
                <a:rPr lang="en-GB" altLang="en-US" sz="2000" b="0" baseline="-25000">
                  <a:solidFill>
                    <a:schemeClr val="tx2"/>
                  </a:solidFill>
                </a:rPr>
                <a:t>1</a:t>
              </a:r>
              <a:r>
                <a:rPr lang="en-GB" altLang="en-US" sz="2000" b="0">
                  <a:solidFill>
                    <a:schemeClr val="tx2"/>
                  </a:solidFill>
                </a:rPr>
                <a:t> + </a:t>
              </a:r>
              <a:r>
                <a:rPr lang="en-GB" altLang="en-US" sz="2000" b="0" i="1">
                  <a:solidFill>
                    <a:schemeClr val="tx2"/>
                  </a:solidFill>
                </a:rPr>
                <a:t>L</a:t>
              </a:r>
              <a:r>
                <a:rPr lang="en-GB" altLang="en-US" sz="2000" b="0" baseline="-25000">
                  <a:solidFill>
                    <a:schemeClr val="tx2"/>
                  </a:solidFill>
                </a:rPr>
                <a:t>2</a:t>
              </a:r>
              <a:r>
                <a:rPr lang="en-GB" altLang="en-US" sz="2000" b="0">
                  <a:solidFill>
                    <a:schemeClr val="tx2"/>
                  </a:solidFill>
                </a:rPr>
                <a:t>)</a:t>
              </a:r>
              <a:endParaRPr lang="en-GB" altLang="en-US" sz="2400" b="0">
                <a:solidFill>
                  <a:schemeClr val="tx2"/>
                </a:solidFill>
              </a:endParaRPr>
            </a:p>
          </p:txBody>
        </p:sp>
        <p:sp>
          <p:nvSpPr>
            <p:cNvPr id="104468" name="Line 15">
              <a:extLst>
                <a:ext uri="{FF2B5EF4-FFF2-40B4-BE49-F238E27FC236}">
                  <a16:creationId xmlns:a16="http://schemas.microsoft.com/office/drawing/2014/main" id="{5B5B4721-44AC-4C68-8A19-15EED98EA94A}"/>
                </a:ext>
              </a:extLst>
            </p:cNvPr>
            <p:cNvSpPr>
              <a:spLocks noChangeShapeType="1"/>
            </p:cNvSpPr>
            <p:nvPr/>
          </p:nvSpPr>
          <p:spPr bwMode="auto">
            <a:xfrm>
              <a:off x="4416" y="3060"/>
              <a:ext cx="576" cy="0"/>
            </a:xfrm>
            <a:prstGeom prst="line">
              <a:avLst/>
            </a:prstGeom>
            <a:noFill/>
            <a:ln w="381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1984" name="Group 16">
            <a:extLst>
              <a:ext uri="{FF2B5EF4-FFF2-40B4-BE49-F238E27FC236}">
                <a16:creationId xmlns:a16="http://schemas.microsoft.com/office/drawing/2014/main" id="{E6717D61-B3C4-4193-9E74-5A9C737BEAE5}"/>
              </a:ext>
            </a:extLst>
          </p:cNvPr>
          <p:cNvGrpSpPr>
            <a:grpSpLocks/>
          </p:cNvGrpSpPr>
          <p:nvPr/>
        </p:nvGrpSpPr>
        <p:grpSpPr bwMode="auto">
          <a:xfrm>
            <a:off x="1677988" y="838200"/>
            <a:ext cx="6226175" cy="4525963"/>
            <a:chOff x="1057" y="528"/>
            <a:chExt cx="3922" cy="2851"/>
          </a:xfrm>
        </p:grpSpPr>
        <p:sp>
          <p:nvSpPr>
            <p:cNvPr id="104463" name="Arc 17">
              <a:extLst>
                <a:ext uri="{FF2B5EF4-FFF2-40B4-BE49-F238E27FC236}">
                  <a16:creationId xmlns:a16="http://schemas.microsoft.com/office/drawing/2014/main" id="{C4199586-2DBD-496A-BD45-A2CAF1903EFF}"/>
                </a:ext>
              </a:extLst>
            </p:cNvPr>
            <p:cNvSpPr>
              <a:spLocks/>
            </p:cNvSpPr>
            <p:nvPr/>
          </p:nvSpPr>
          <p:spPr bwMode="auto">
            <a:xfrm>
              <a:off x="1057" y="528"/>
              <a:ext cx="3455" cy="2549"/>
            </a:xfrm>
            <a:custGeom>
              <a:avLst/>
              <a:gdLst>
                <a:gd name="T0" fmla="*/ 0 w 21670"/>
                <a:gd name="T1" fmla="*/ 0 h 21600"/>
                <a:gd name="T2" fmla="*/ 0 w 21670"/>
                <a:gd name="T3" fmla="*/ 0 h 21600"/>
                <a:gd name="T4" fmla="*/ 0 w 21670"/>
                <a:gd name="T5" fmla="*/ 0 h 21600"/>
                <a:gd name="T6" fmla="*/ 0 60000 65536"/>
                <a:gd name="T7" fmla="*/ 0 60000 65536"/>
                <a:gd name="T8" fmla="*/ 0 60000 65536"/>
              </a:gdLst>
              <a:ahLst/>
              <a:cxnLst>
                <a:cxn ang="T6">
                  <a:pos x="T0" y="T1"/>
                </a:cxn>
                <a:cxn ang="T7">
                  <a:pos x="T2" y="T3"/>
                </a:cxn>
                <a:cxn ang="T8">
                  <a:pos x="T4" y="T5"/>
                </a:cxn>
              </a:cxnLst>
              <a:rect l="0" t="0" r="r" b="b"/>
              <a:pathLst>
                <a:path w="21670" h="21600" fill="none" extrusionOk="0">
                  <a:moveTo>
                    <a:pt x="21669" y="21599"/>
                  </a:moveTo>
                  <a:cubicBezTo>
                    <a:pt x="21632" y="21599"/>
                    <a:pt x="21594" y="21600"/>
                    <a:pt x="21557" y="21600"/>
                  </a:cubicBezTo>
                  <a:cubicBezTo>
                    <a:pt x="10157" y="21600"/>
                    <a:pt x="719" y="12740"/>
                    <a:pt x="0" y="1363"/>
                  </a:cubicBezTo>
                </a:path>
                <a:path w="21670" h="21600" stroke="0" extrusionOk="0">
                  <a:moveTo>
                    <a:pt x="21669" y="21599"/>
                  </a:moveTo>
                  <a:cubicBezTo>
                    <a:pt x="21632" y="21599"/>
                    <a:pt x="21594" y="21600"/>
                    <a:pt x="21557" y="21600"/>
                  </a:cubicBezTo>
                  <a:cubicBezTo>
                    <a:pt x="10157" y="21600"/>
                    <a:pt x="719" y="12740"/>
                    <a:pt x="0" y="1363"/>
                  </a:cubicBezTo>
                  <a:lnTo>
                    <a:pt x="21557" y="0"/>
                  </a:lnTo>
                  <a:lnTo>
                    <a:pt x="21669" y="21599"/>
                  </a:lnTo>
                  <a:close/>
                </a:path>
              </a:pathLst>
            </a:custGeom>
            <a:noFill/>
            <a:ln w="38100" cap="rnd">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64" name="Line 18">
              <a:extLst>
                <a:ext uri="{FF2B5EF4-FFF2-40B4-BE49-F238E27FC236}">
                  <a16:creationId xmlns:a16="http://schemas.microsoft.com/office/drawing/2014/main" id="{A9D1E1DC-FB87-4AC1-9D92-46E9C82EED20}"/>
                </a:ext>
              </a:extLst>
            </p:cNvPr>
            <p:cNvSpPr>
              <a:spLocks noChangeShapeType="1"/>
            </p:cNvSpPr>
            <p:nvPr/>
          </p:nvSpPr>
          <p:spPr bwMode="auto">
            <a:xfrm>
              <a:off x="4512" y="3072"/>
              <a:ext cx="467" cy="0"/>
            </a:xfrm>
            <a:prstGeom prst="line">
              <a:avLst/>
            </a:prstGeom>
            <a:noFill/>
            <a:ln w="381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65" name="Rectangle 19">
              <a:extLst>
                <a:ext uri="{FF2B5EF4-FFF2-40B4-BE49-F238E27FC236}">
                  <a16:creationId xmlns:a16="http://schemas.microsoft.com/office/drawing/2014/main" id="{9813FFBD-8B78-4B5C-8D5A-B6A3DA58F4D8}"/>
                </a:ext>
              </a:extLst>
            </p:cNvPr>
            <p:cNvSpPr>
              <a:spLocks noChangeArrowheads="1"/>
            </p:cNvSpPr>
            <p:nvPr/>
          </p:nvSpPr>
          <p:spPr bwMode="auto">
            <a:xfrm>
              <a:off x="4654" y="3091"/>
              <a:ext cx="2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gn="ctr">
                <a:lnSpc>
                  <a:spcPct val="100000"/>
                </a:lnSpc>
                <a:spcBef>
                  <a:spcPct val="0"/>
                </a:spcBef>
                <a:buClrTx/>
                <a:buFontTx/>
                <a:buNone/>
              </a:pPr>
              <a:r>
                <a:rPr lang="en-GB" altLang="en-US" sz="2400" b="0" i="1">
                  <a:solidFill>
                    <a:schemeClr val="folHlink"/>
                  </a:solidFill>
                </a:rPr>
                <a:t>L</a:t>
              </a:r>
              <a:r>
                <a:rPr lang="en-GB" altLang="en-US" sz="2400" b="0" baseline="-25000">
                  <a:solidFill>
                    <a:schemeClr val="folHlink"/>
                  </a:solidFill>
                </a:rPr>
                <a:t>2</a:t>
              </a:r>
            </a:p>
          </p:txBody>
        </p:sp>
      </p:grpSp>
      <p:sp>
        <p:nvSpPr>
          <p:cNvPr id="104462" name="Rectangle 20">
            <a:extLst>
              <a:ext uri="{FF2B5EF4-FFF2-40B4-BE49-F238E27FC236}">
                <a16:creationId xmlns:a16="http://schemas.microsoft.com/office/drawing/2014/main" id="{EA9DD67F-C981-4997-B667-DC71800984C8}"/>
              </a:ext>
            </a:extLst>
          </p:cNvPr>
          <p:cNvSpPr>
            <a:spLocks noChangeArrowheads="1"/>
          </p:cNvSpPr>
          <p:nvPr/>
        </p:nvSpPr>
        <p:spPr bwMode="auto">
          <a:xfrm>
            <a:off x="4756150" y="5375275"/>
            <a:ext cx="466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gn="ctr">
              <a:lnSpc>
                <a:spcPct val="100000"/>
              </a:lnSpc>
              <a:spcBef>
                <a:spcPct val="0"/>
              </a:spcBef>
              <a:buClrTx/>
              <a:buFontTx/>
              <a:buNone/>
            </a:pPr>
            <a:r>
              <a:rPr lang="en-GB" altLang="en-US" sz="2400" b="0" i="1">
                <a:solidFill>
                  <a:schemeClr val="accent2"/>
                </a:solidFill>
              </a:rPr>
              <a:t>L</a:t>
            </a:r>
            <a:r>
              <a:rPr lang="en-GB" altLang="en-US" sz="2400" b="0" baseline="-25000">
                <a:solidFill>
                  <a:schemeClr val="accent2"/>
                </a:solidFill>
              </a:rPr>
              <a:t>1</a:t>
            </a:r>
          </a:p>
        </p:txBody>
      </p:sp>
    </p:spTree>
  </p:cSld>
  <p:clrMapOvr>
    <a:masterClrMapping/>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1984"/>
                                        </p:tgtEl>
                                        <p:attrNameLst>
                                          <p:attrName>style.visibility</p:attrName>
                                        </p:attrNameLst>
                                      </p:cBhvr>
                                      <p:to>
                                        <p:strVal val="visible"/>
                                      </p:to>
                                    </p:set>
                                    <p:animEffect transition="in" filter="wipe(left)">
                                      <p:cBhvr>
                                        <p:cTn id="7" dur="500"/>
                                        <p:tgtEl>
                                          <p:spTgt spid="2119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11980"/>
                                        </p:tgtEl>
                                        <p:attrNameLst>
                                          <p:attrName>style.visibility</p:attrName>
                                        </p:attrNameLst>
                                      </p:cBhvr>
                                      <p:to>
                                        <p:strVal val="visible"/>
                                      </p:to>
                                    </p:set>
                                    <p:animEffect transition="in" filter="wipe(left)">
                                      <p:cBhvr>
                                        <p:cTn id="12" dur="500"/>
                                        <p:tgtEl>
                                          <p:spTgt spid="211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3">
            <a:extLst>
              <a:ext uri="{FF2B5EF4-FFF2-40B4-BE49-F238E27FC236}">
                <a16:creationId xmlns:a16="http://schemas.microsoft.com/office/drawing/2014/main" id="{163C7D0B-A6BF-4B18-A10B-FAAFFB012D45}"/>
              </a:ext>
            </a:extLst>
          </p:cNvPr>
          <p:cNvSpPr txBox="1">
            <a:spLocks noChangeArrowheads="1"/>
          </p:cNvSpPr>
          <p:nvPr/>
        </p:nvSpPr>
        <p:spPr bwMode="auto">
          <a:xfrm>
            <a:off x="26988" y="280988"/>
            <a:ext cx="9144000" cy="64633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5000"/>
              </a:spcBef>
              <a:spcAft>
                <a:spcPct val="25000"/>
              </a:spcAft>
              <a:buChar char="•"/>
              <a:defRPr sz="2800">
                <a:solidFill>
                  <a:schemeClr val="tx1"/>
                </a:solidFill>
                <a:latin typeface="Arial" panose="020B0604020202020204" pitchFamily="34" charset="0"/>
              </a:defRPr>
            </a:lvl1pPr>
            <a:lvl2pPr marL="742950" indent="-285750">
              <a:spcBef>
                <a:spcPct val="25000"/>
              </a:spcBef>
              <a:spcAft>
                <a:spcPct val="25000"/>
              </a:spcAft>
              <a:buSzPct val="90000"/>
              <a:buChar char="•"/>
              <a:defRPr sz="2400">
                <a:solidFill>
                  <a:schemeClr val="tx1"/>
                </a:solidFill>
                <a:latin typeface="Arial" panose="020B0604020202020204" pitchFamily="34" charset="0"/>
              </a:defRPr>
            </a:lvl2pPr>
            <a:lvl3pPr marL="1143000" indent="-228600">
              <a:spcBef>
                <a:spcPct val="25000"/>
              </a:spcBef>
              <a:spcAft>
                <a:spcPct val="25000"/>
              </a:spcAft>
              <a:buSzPct val="90000"/>
              <a:buChar char="•"/>
              <a:defRPr sz="2000">
                <a:solidFill>
                  <a:schemeClr val="tx1"/>
                </a:solidFill>
                <a:latin typeface="Arial" panose="020B0604020202020204" pitchFamily="34" charset="0"/>
              </a:defRPr>
            </a:lvl3pPr>
            <a:lvl4pPr marL="1600200" indent="-228600">
              <a:spcBef>
                <a:spcPct val="25000"/>
              </a:spcBef>
              <a:spcAft>
                <a:spcPct val="25000"/>
              </a:spcAft>
              <a:buChar char="–"/>
              <a:defRPr sz="2000">
                <a:solidFill>
                  <a:schemeClr val="tx1"/>
                </a:solidFill>
                <a:latin typeface="Arial" panose="020B0604020202020204" pitchFamily="34" charset="0"/>
              </a:defRPr>
            </a:lvl4pPr>
            <a:lvl5pPr marL="2057400" indent="-228600">
              <a:spcBef>
                <a:spcPct val="25000"/>
              </a:spcBef>
              <a:spcAft>
                <a:spcPct val="25000"/>
              </a:spcAft>
              <a:buChar char="»"/>
              <a:defRPr sz="2000">
                <a:solidFill>
                  <a:schemeClr val="tx1"/>
                </a:solidFill>
                <a:latin typeface="Arial" panose="020B0604020202020204" pitchFamily="34" charset="0"/>
              </a:defRPr>
            </a:lvl5pPr>
            <a:lvl6pPr marL="2514600" indent="-228600" eaLnBrk="0" fontAlgn="base" hangingPunct="0">
              <a:spcBef>
                <a:spcPct val="25000"/>
              </a:spcBef>
              <a:spcAft>
                <a:spcPct val="25000"/>
              </a:spcAft>
              <a:buChar char="»"/>
              <a:defRPr sz="2000">
                <a:solidFill>
                  <a:schemeClr val="tx1"/>
                </a:solidFill>
                <a:latin typeface="Arial" panose="020B0604020202020204" pitchFamily="34" charset="0"/>
              </a:defRPr>
            </a:lvl6pPr>
            <a:lvl7pPr marL="2971800" indent="-228600" eaLnBrk="0" fontAlgn="base" hangingPunct="0">
              <a:spcBef>
                <a:spcPct val="25000"/>
              </a:spcBef>
              <a:spcAft>
                <a:spcPct val="25000"/>
              </a:spcAft>
              <a:buChar char="»"/>
              <a:defRPr sz="2000">
                <a:solidFill>
                  <a:schemeClr val="tx1"/>
                </a:solidFill>
                <a:latin typeface="Arial" panose="020B0604020202020204" pitchFamily="34" charset="0"/>
              </a:defRPr>
            </a:lvl7pPr>
            <a:lvl8pPr marL="3429000" indent="-228600" eaLnBrk="0" fontAlgn="base" hangingPunct="0">
              <a:spcBef>
                <a:spcPct val="25000"/>
              </a:spcBef>
              <a:spcAft>
                <a:spcPct val="25000"/>
              </a:spcAft>
              <a:buChar char="»"/>
              <a:defRPr sz="2000">
                <a:solidFill>
                  <a:schemeClr val="tx1"/>
                </a:solidFill>
                <a:latin typeface="Arial" panose="020B0604020202020204" pitchFamily="34" charset="0"/>
              </a:defRPr>
            </a:lvl8pPr>
            <a:lvl9pPr marL="3886200" indent="-228600" eaLnBrk="0" fontAlgn="base" hangingPunct="0">
              <a:spcBef>
                <a:spcPct val="25000"/>
              </a:spcBef>
              <a:spcAft>
                <a:spcPct val="25000"/>
              </a:spcAft>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6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Money A Store of Value</a:t>
            </a:r>
          </a:p>
        </p:txBody>
      </p:sp>
      <p:sp>
        <p:nvSpPr>
          <p:cNvPr id="5" name="TextBox 4">
            <a:extLst>
              <a:ext uri="{FF2B5EF4-FFF2-40B4-BE49-F238E27FC236}">
                <a16:creationId xmlns:a16="http://schemas.microsoft.com/office/drawing/2014/main" id="{848CDCEE-D377-452D-B066-FAD82198CC9B}"/>
              </a:ext>
            </a:extLst>
          </p:cNvPr>
          <p:cNvSpPr txBox="1">
            <a:spLocks noChangeArrowheads="1"/>
          </p:cNvSpPr>
          <p:nvPr/>
        </p:nvSpPr>
        <p:spPr bwMode="auto">
          <a:xfrm>
            <a:off x="233265" y="1007706"/>
            <a:ext cx="5346441" cy="5499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5000"/>
              </a:spcBef>
              <a:spcAft>
                <a:spcPct val="25000"/>
              </a:spcAft>
              <a:buChar char="•"/>
              <a:defRPr sz="2800">
                <a:solidFill>
                  <a:schemeClr val="tx1"/>
                </a:solidFill>
                <a:latin typeface="Arial" panose="020B0604020202020204" pitchFamily="34" charset="0"/>
              </a:defRPr>
            </a:lvl1pPr>
            <a:lvl2pPr marL="742950" indent="-285750">
              <a:spcBef>
                <a:spcPct val="25000"/>
              </a:spcBef>
              <a:spcAft>
                <a:spcPct val="25000"/>
              </a:spcAft>
              <a:buSzPct val="90000"/>
              <a:buChar char="•"/>
              <a:defRPr sz="2400">
                <a:solidFill>
                  <a:schemeClr val="tx1"/>
                </a:solidFill>
                <a:latin typeface="Arial" panose="020B0604020202020204" pitchFamily="34" charset="0"/>
              </a:defRPr>
            </a:lvl2pPr>
            <a:lvl3pPr marL="1143000" indent="-228600">
              <a:spcBef>
                <a:spcPct val="25000"/>
              </a:spcBef>
              <a:spcAft>
                <a:spcPct val="25000"/>
              </a:spcAft>
              <a:buSzPct val="90000"/>
              <a:buChar char="•"/>
              <a:defRPr sz="2000">
                <a:solidFill>
                  <a:schemeClr val="tx1"/>
                </a:solidFill>
                <a:latin typeface="Arial" panose="020B0604020202020204" pitchFamily="34" charset="0"/>
              </a:defRPr>
            </a:lvl3pPr>
            <a:lvl4pPr marL="1600200" indent="-228600">
              <a:spcBef>
                <a:spcPct val="25000"/>
              </a:spcBef>
              <a:spcAft>
                <a:spcPct val="25000"/>
              </a:spcAft>
              <a:buChar char="–"/>
              <a:defRPr sz="2000">
                <a:solidFill>
                  <a:schemeClr val="tx1"/>
                </a:solidFill>
                <a:latin typeface="Arial" panose="020B0604020202020204" pitchFamily="34" charset="0"/>
              </a:defRPr>
            </a:lvl4pPr>
            <a:lvl5pPr marL="2057400" indent="-228600">
              <a:spcBef>
                <a:spcPct val="25000"/>
              </a:spcBef>
              <a:spcAft>
                <a:spcPct val="25000"/>
              </a:spcAft>
              <a:buChar char="»"/>
              <a:defRPr sz="2000">
                <a:solidFill>
                  <a:schemeClr val="tx1"/>
                </a:solidFill>
                <a:latin typeface="Arial" panose="020B0604020202020204" pitchFamily="34" charset="0"/>
              </a:defRPr>
            </a:lvl5pPr>
            <a:lvl6pPr marL="2514600" indent="-228600" eaLnBrk="0" fontAlgn="base" hangingPunct="0">
              <a:spcBef>
                <a:spcPct val="25000"/>
              </a:spcBef>
              <a:spcAft>
                <a:spcPct val="25000"/>
              </a:spcAft>
              <a:buChar char="»"/>
              <a:defRPr sz="2000">
                <a:solidFill>
                  <a:schemeClr val="tx1"/>
                </a:solidFill>
                <a:latin typeface="Arial" panose="020B0604020202020204" pitchFamily="34" charset="0"/>
              </a:defRPr>
            </a:lvl6pPr>
            <a:lvl7pPr marL="2971800" indent="-228600" eaLnBrk="0" fontAlgn="base" hangingPunct="0">
              <a:spcBef>
                <a:spcPct val="25000"/>
              </a:spcBef>
              <a:spcAft>
                <a:spcPct val="25000"/>
              </a:spcAft>
              <a:buChar char="»"/>
              <a:defRPr sz="2000">
                <a:solidFill>
                  <a:schemeClr val="tx1"/>
                </a:solidFill>
                <a:latin typeface="Arial" panose="020B0604020202020204" pitchFamily="34" charset="0"/>
              </a:defRPr>
            </a:lvl7pPr>
            <a:lvl8pPr marL="3429000" indent="-228600" eaLnBrk="0" fontAlgn="base" hangingPunct="0">
              <a:spcBef>
                <a:spcPct val="25000"/>
              </a:spcBef>
              <a:spcAft>
                <a:spcPct val="25000"/>
              </a:spcAft>
              <a:buChar char="»"/>
              <a:defRPr sz="2000">
                <a:solidFill>
                  <a:schemeClr val="tx1"/>
                </a:solidFill>
                <a:latin typeface="Arial" panose="020B0604020202020204" pitchFamily="34" charset="0"/>
              </a:defRPr>
            </a:lvl8pPr>
            <a:lvl9pPr marL="3886200" indent="-228600" eaLnBrk="0" fontAlgn="base" hangingPunct="0">
              <a:spcBef>
                <a:spcPct val="25000"/>
              </a:spcBef>
              <a:spcAft>
                <a:spcPct val="25000"/>
              </a:spcAft>
              <a:buChar char="»"/>
              <a:defRPr sz="2000">
                <a:solidFill>
                  <a:schemeClr val="tx1"/>
                </a:solidFill>
                <a:latin typeface="Arial" panose="020B0604020202020204" pitchFamily="34" charset="0"/>
              </a:defRPr>
            </a:lvl9p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kumimoji="0" lang="en-US" altLang="en-US" sz="32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 </a:t>
            </a:r>
            <a:r>
              <a:rPr kumimoji="0" lang="en-US" altLang="en-US" sz="32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store of value </a:t>
            </a:r>
            <a:r>
              <a:rPr kumimoji="0" lang="en-US" altLang="en-US" sz="32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is an asset that enables people to transfer purchasing power into the future.</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endParaRPr lang="en-US" altLang="en-US" sz="3200" dirty="0">
              <a:solidFill>
                <a:srgbClr val="000000"/>
              </a:solidFill>
              <a:latin typeface="Times New Roman" panose="02020603050405020304" pitchFamily="18" charset="0"/>
              <a:cs typeface="Times New Roman" panose="02020603050405020304" pitchFamily="18" charset="0"/>
            </a:endParaRPr>
          </a:p>
          <a:p>
            <a:pPr marL="457200" indent="-457200">
              <a:spcBef>
                <a:spcPct val="0"/>
              </a:spcBef>
              <a:spcAft>
                <a:spcPct val="0"/>
              </a:spcAf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As a store of value, money acts as an item that people can use to transfer purchasing power from the present to the future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pic>
        <p:nvPicPr>
          <p:cNvPr id="26628" name="Picture 6">
            <a:extLst>
              <a:ext uri="{FF2B5EF4-FFF2-40B4-BE49-F238E27FC236}">
                <a16:creationId xmlns:a16="http://schemas.microsoft.com/office/drawing/2014/main" id="{9AF56E2E-4E70-4924-8C4B-17F6C7D343D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79706" y="1240971"/>
            <a:ext cx="3221523" cy="33718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6629" name="Footer Placeholder 2">
            <a:extLst>
              <a:ext uri="{FF2B5EF4-FFF2-40B4-BE49-F238E27FC236}">
                <a16:creationId xmlns:a16="http://schemas.microsoft.com/office/drawing/2014/main" id="{0DEFA64F-3886-48F8-ACA7-AEB94C22635A}"/>
              </a:ext>
            </a:extLst>
          </p:cNvPr>
          <p:cNvSpPr>
            <a:spLocks noGrp="1" noChangeArrowheads="1"/>
          </p:cNvSpPr>
          <p:nvPr>
            <p:ph type="ftr" sz="quarter" idx="4294967295"/>
          </p:nvPr>
        </p:nvSpPr>
        <p:spPr bwMode="auto">
          <a:xfrm>
            <a:off x="3505200" y="6324600"/>
            <a:ext cx="2847975"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anchor="ctr"/>
          <a:lstStyle>
            <a:lvl1pPr>
              <a:spcBef>
                <a:spcPct val="25000"/>
              </a:spcBef>
              <a:spcAft>
                <a:spcPct val="25000"/>
              </a:spcAft>
              <a:buChar char="•"/>
              <a:defRPr sz="2800">
                <a:solidFill>
                  <a:schemeClr val="tx1"/>
                </a:solidFill>
                <a:latin typeface="Arial" panose="020B0604020202020204" pitchFamily="34" charset="0"/>
              </a:defRPr>
            </a:lvl1pPr>
            <a:lvl2pPr marL="742950" indent="-285750">
              <a:spcBef>
                <a:spcPct val="25000"/>
              </a:spcBef>
              <a:spcAft>
                <a:spcPct val="25000"/>
              </a:spcAft>
              <a:buSzPct val="90000"/>
              <a:buChar char="•"/>
              <a:defRPr sz="2400">
                <a:solidFill>
                  <a:schemeClr val="tx1"/>
                </a:solidFill>
                <a:latin typeface="Arial" panose="020B0604020202020204" pitchFamily="34" charset="0"/>
              </a:defRPr>
            </a:lvl2pPr>
            <a:lvl3pPr marL="1143000" indent="-228600">
              <a:spcBef>
                <a:spcPct val="25000"/>
              </a:spcBef>
              <a:spcAft>
                <a:spcPct val="25000"/>
              </a:spcAft>
              <a:buSzPct val="90000"/>
              <a:buChar char="•"/>
              <a:defRPr sz="2000">
                <a:solidFill>
                  <a:schemeClr val="tx1"/>
                </a:solidFill>
                <a:latin typeface="Arial" panose="020B0604020202020204" pitchFamily="34" charset="0"/>
              </a:defRPr>
            </a:lvl3pPr>
            <a:lvl4pPr marL="1600200" indent="-228600">
              <a:spcBef>
                <a:spcPct val="25000"/>
              </a:spcBef>
              <a:spcAft>
                <a:spcPct val="25000"/>
              </a:spcAft>
              <a:buChar char="–"/>
              <a:defRPr sz="2000">
                <a:solidFill>
                  <a:schemeClr val="tx1"/>
                </a:solidFill>
                <a:latin typeface="Arial" panose="020B0604020202020204" pitchFamily="34" charset="0"/>
              </a:defRPr>
            </a:lvl4pPr>
            <a:lvl5pPr marL="2057400" indent="-228600">
              <a:spcBef>
                <a:spcPct val="25000"/>
              </a:spcBef>
              <a:spcAft>
                <a:spcPct val="25000"/>
              </a:spcAft>
              <a:buChar char="»"/>
              <a:defRPr sz="2000">
                <a:solidFill>
                  <a:schemeClr val="tx1"/>
                </a:solidFill>
                <a:latin typeface="Arial" panose="020B0604020202020204" pitchFamily="34" charset="0"/>
              </a:defRPr>
            </a:lvl5pPr>
            <a:lvl6pPr marL="2514600" indent="-228600" eaLnBrk="0" fontAlgn="base" hangingPunct="0">
              <a:spcBef>
                <a:spcPct val="25000"/>
              </a:spcBef>
              <a:spcAft>
                <a:spcPct val="25000"/>
              </a:spcAft>
              <a:buChar char="»"/>
              <a:defRPr sz="2000">
                <a:solidFill>
                  <a:schemeClr val="tx1"/>
                </a:solidFill>
                <a:latin typeface="Arial" panose="020B0604020202020204" pitchFamily="34" charset="0"/>
              </a:defRPr>
            </a:lvl6pPr>
            <a:lvl7pPr marL="2971800" indent="-228600" eaLnBrk="0" fontAlgn="base" hangingPunct="0">
              <a:spcBef>
                <a:spcPct val="25000"/>
              </a:spcBef>
              <a:spcAft>
                <a:spcPct val="25000"/>
              </a:spcAft>
              <a:buChar char="»"/>
              <a:defRPr sz="2000">
                <a:solidFill>
                  <a:schemeClr val="tx1"/>
                </a:solidFill>
                <a:latin typeface="Arial" panose="020B0604020202020204" pitchFamily="34" charset="0"/>
              </a:defRPr>
            </a:lvl7pPr>
            <a:lvl8pPr marL="3429000" indent="-228600" eaLnBrk="0" fontAlgn="base" hangingPunct="0">
              <a:spcBef>
                <a:spcPct val="25000"/>
              </a:spcBef>
              <a:spcAft>
                <a:spcPct val="25000"/>
              </a:spcAft>
              <a:buChar char="»"/>
              <a:defRPr sz="2000">
                <a:solidFill>
                  <a:schemeClr val="tx1"/>
                </a:solidFill>
                <a:latin typeface="Arial" panose="020B0604020202020204" pitchFamily="34" charset="0"/>
              </a:defRPr>
            </a:lvl8pPr>
            <a:lvl9pPr marL="3886200" indent="-228600" eaLnBrk="0" fontAlgn="base" hangingPunct="0">
              <a:spcBef>
                <a:spcPct val="25000"/>
              </a:spcBef>
              <a:spcAft>
                <a:spcPct val="2500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595959"/>
                </a:solidFill>
                <a:effectLst/>
                <a:uLnTx/>
                <a:uFillTx/>
                <a:latin typeface="Century Gothic" panose="020B0502020202020204" pitchFamily="34" charset="0"/>
                <a:ea typeface="+mn-ea"/>
                <a:cs typeface="+mn-cs"/>
              </a:rPr>
              <a:t>© 2015 Pearson Education, Inc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strips(down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strips(downLeft)">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Rectangle 15"/>
          <p:cNvSpPr>
            <a:spLocks noChangeArrowheads="1"/>
          </p:cNvSpPr>
          <p:nvPr/>
        </p:nvSpPr>
        <p:spPr bwMode="white">
          <a:xfrm>
            <a:off x="0" y="0"/>
            <a:ext cx="9144000" cy="14097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9" name="Rectangle 8"/>
          <p:cNvSpPr>
            <a:spLocks noChangeArrowheads="1"/>
          </p:cNvSpPr>
          <p:nvPr/>
        </p:nvSpPr>
        <p:spPr bwMode="auto">
          <a:xfrm>
            <a:off x="149225" y="6475413"/>
            <a:ext cx="8832850" cy="2222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2" name="Slide Number Placeholder 5"/>
          <p:cNvSpPr>
            <a:spLocks/>
          </p:cNvSpPr>
          <p:nvPr/>
        </p:nvSpPr>
        <p:spPr bwMode="auto">
          <a:xfrm>
            <a:off x="4362450" y="1027113"/>
            <a:ext cx="457200" cy="441325"/>
          </a:xfrm>
          <a:prstGeom prst="rect">
            <a:avLst/>
          </a:prstGeom>
          <a:noFill/>
          <a:ln w="9525">
            <a:noFill/>
            <a:miter lim="800000"/>
            <a:headEnd/>
            <a:tailEnd/>
          </a:ln>
        </p:spPr>
        <p:txBody>
          <a:bodyPr lIns="45720" rIns="4572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7B9899"/>
              </a:solidFill>
              <a:effectLst/>
              <a:uLnTx/>
              <a:uFillTx/>
              <a:latin typeface="Times New Roman" pitchFamily="18" charset="0"/>
              <a:ea typeface="+mn-ea"/>
              <a:cs typeface="+mn-cs"/>
            </a:endParaRPr>
          </a:p>
        </p:txBody>
      </p:sp>
      <p:sp>
        <p:nvSpPr>
          <p:cNvPr id="10" name="Straight Connector 9"/>
          <p:cNvSpPr>
            <a:spLocks noChangeShapeType="1"/>
          </p:cNvSpPr>
          <p:nvPr/>
        </p:nvSpPr>
        <p:spPr bwMode="auto">
          <a:xfrm>
            <a:off x="152400" y="1409700"/>
            <a:ext cx="8832850" cy="0"/>
          </a:xfrm>
          <a:prstGeom prst="line">
            <a:avLst/>
          </a:prstGeom>
          <a:noFill/>
          <a:ln w="12700" algn="ctr">
            <a:solidFill>
              <a:srgbClr val="7B9899"/>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320972" name="TPQuestion"/>
          <p:cNvSpPr>
            <a:spLocks noGrp="1"/>
          </p:cNvSpPr>
          <p:nvPr>
            <p:ph type="title"/>
          </p:nvPr>
        </p:nvSpPr>
        <p:spPr>
          <a:xfrm>
            <a:off x="390525" y="150813"/>
            <a:ext cx="8534400" cy="1290637"/>
          </a:xfrm>
        </p:spPr>
        <p:txBody>
          <a:bodyPr anchor="ctr"/>
          <a:lstStyle/>
          <a:p>
            <a:pPr>
              <a:lnSpc>
                <a:spcPct val="105000"/>
              </a:lnSpc>
            </a:pPr>
            <a:r>
              <a:rPr lang="en-US" sz="3200" dirty="0">
                <a:cs typeface="Times New Roman" pitchFamily="18" charset="0"/>
              </a:rPr>
              <a:t>Which one of the following would NOT increase the demand for money?</a:t>
            </a:r>
            <a:endParaRPr lang="en-GB" sz="3200" dirty="0">
              <a:cs typeface="Times New Roman" pitchFamily="18" charset="0"/>
            </a:endParaRPr>
          </a:p>
        </p:txBody>
      </p:sp>
      <p:sp>
        <p:nvSpPr>
          <p:cNvPr id="1320973" name="Text Box 13"/>
          <p:cNvSpPr txBox="1">
            <a:spLocks noChangeArrowheads="1"/>
          </p:cNvSpPr>
          <p:nvPr/>
        </p:nvSpPr>
        <p:spPr bwMode="auto">
          <a:xfrm>
            <a:off x="474663" y="225425"/>
            <a:ext cx="538162" cy="609600"/>
          </a:xfrm>
          <a:prstGeom prst="rect">
            <a:avLst/>
          </a:prstGeom>
          <a:noFill/>
          <a:ln w="9525">
            <a:noFill/>
            <a:miter lim="800000"/>
            <a:headEnd/>
            <a:tailEnd/>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3400" b="1" i="0" u="none" strike="noStrike" kern="1200" cap="none" spc="0" normalizeH="0" baseline="0" noProof="0" dirty="0">
                <a:ln>
                  <a:noFill/>
                </a:ln>
                <a:solidFill>
                  <a:srgbClr val="AF4701"/>
                </a:solidFill>
                <a:effectLst/>
                <a:uLnTx/>
                <a:uFillTx/>
                <a:latin typeface="Georgia" pitchFamily="18" charset="0"/>
                <a:ea typeface="+mn-ea"/>
                <a:cs typeface="+mn-cs"/>
              </a:rPr>
              <a:t>Q</a:t>
            </a:r>
          </a:p>
        </p:txBody>
      </p:sp>
      <p:graphicFrame>
        <p:nvGraphicFramePr>
          <p:cNvPr id="1320975" name="TPChart"/>
          <p:cNvGraphicFramePr>
            <a:graphicFrameLocks noChangeAspect="1"/>
          </p:cNvGraphicFramePr>
          <p:nvPr/>
        </p:nvGraphicFramePr>
        <p:xfrm>
          <a:off x="4762500" y="1600200"/>
          <a:ext cx="4383088" cy="4930775"/>
        </p:xfrm>
        <a:graphic>
          <a:graphicData uri="http://schemas.openxmlformats.org/presentationml/2006/ole">
            <mc:AlternateContent xmlns:mc="http://schemas.openxmlformats.org/markup-compatibility/2006">
              <mc:Choice xmlns:v="urn:schemas-microsoft-com:vml" Requires="v">
                <p:oleObj name="Chart" r:id="rId5" imgW="5715000" imgH="6429642" progId="MSGraph.Chart.8">
                  <p:embed followColorScheme="full"/>
                </p:oleObj>
              </mc:Choice>
              <mc:Fallback>
                <p:oleObj name="Chart" r:id="rId5" imgW="5715000" imgH="6429642" progId="MSGraph.Chart.8">
                  <p:embed followColorScheme="full"/>
                  <p:pic>
                    <p:nvPicPr>
                      <p:cNvPr id="1320975" name="TPChart"/>
                      <p:cNvPicPr>
                        <a:picLocks noChangeAspect="1" noChangeArrowheads="1"/>
                      </p:cNvPicPr>
                      <p:nvPr/>
                    </p:nvPicPr>
                    <p:blipFill>
                      <a:blip r:embed="rId6"/>
                      <a:srcRect/>
                      <a:stretch>
                        <a:fillRect/>
                      </a:stretch>
                    </p:blipFill>
                    <p:spPr bwMode="auto">
                      <a:xfrm>
                        <a:off x="4762500" y="1600200"/>
                        <a:ext cx="4383088" cy="4930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0962" name="TPAnswers"/>
          <p:cNvSpPr>
            <a:spLocks noGrp="1"/>
          </p:cNvSpPr>
          <p:nvPr>
            <p:ph type="body" idx="1"/>
            <p:custDataLst>
              <p:tags r:id="rId2"/>
            </p:custDataLst>
          </p:nvPr>
        </p:nvSpPr>
        <p:spPr>
          <a:xfrm>
            <a:off x="246063" y="1508125"/>
            <a:ext cx="4503737" cy="4986338"/>
          </a:xfrm>
        </p:spPr>
        <p:txBody>
          <a:bodyPr/>
          <a:lstStyle/>
          <a:p>
            <a:pPr marL="571500" indent="-571500">
              <a:spcBef>
                <a:spcPct val="35000"/>
              </a:spcBef>
              <a:buClr>
                <a:srgbClr val="AF4600"/>
              </a:buClr>
              <a:buSzPct val="105000"/>
              <a:buFontTx/>
              <a:buAutoNum type="alphaUcPeriod"/>
            </a:pPr>
            <a:r>
              <a:rPr lang="en-US" sz="2600" dirty="0">
                <a:cs typeface="Times New Roman" pitchFamily="18" charset="0"/>
              </a:rPr>
              <a:t>People are paid less frequently.</a:t>
            </a:r>
            <a:r>
              <a:rPr lang="en-GB" sz="2600" dirty="0">
                <a:cs typeface="Times New Roman" pitchFamily="18" charset="0"/>
              </a:rPr>
              <a:t> </a:t>
            </a:r>
            <a:endParaRPr lang="en-GB" sz="2600" dirty="0"/>
          </a:p>
          <a:p>
            <a:pPr marL="571500" indent="-571500">
              <a:spcBef>
                <a:spcPct val="35000"/>
              </a:spcBef>
              <a:buClr>
                <a:srgbClr val="AF4600"/>
              </a:buClr>
              <a:buSzPct val="105000"/>
              <a:buFontTx/>
              <a:buAutoNum type="alphaUcPeriod"/>
            </a:pPr>
            <a:r>
              <a:rPr lang="en-US" sz="2600" dirty="0">
                <a:cs typeface="Times New Roman" pitchFamily="18" charset="0"/>
              </a:rPr>
              <a:t>People decide to holder larger precautionary balances of money.</a:t>
            </a:r>
            <a:endParaRPr lang="en-GB" sz="2600" dirty="0"/>
          </a:p>
          <a:p>
            <a:pPr marL="571500" indent="-571500">
              <a:spcBef>
                <a:spcPct val="35000"/>
              </a:spcBef>
              <a:buClr>
                <a:srgbClr val="AF4600"/>
              </a:buClr>
              <a:buSzPct val="105000"/>
              <a:buFontTx/>
              <a:buAutoNum type="alphaUcPeriod"/>
            </a:pPr>
            <a:r>
              <a:rPr lang="en-US" sz="2600" dirty="0">
                <a:cs typeface="Times New Roman" pitchFamily="18" charset="0"/>
              </a:rPr>
              <a:t>Property prices are expected to rise.</a:t>
            </a:r>
            <a:endParaRPr lang="en-GB" sz="2600" dirty="0">
              <a:cs typeface="Times New Roman" pitchFamily="18" charset="0"/>
            </a:endParaRPr>
          </a:p>
          <a:p>
            <a:pPr marL="571500" indent="-571500">
              <a:spcBef>
                <a:spcPct val="35000"/>
              </a:spcBef>
              <a:buClr>
                <a:srgbClr val="AF4600"/>
              </a:buClr>
              <a:buSzPct val="105000"/>
              <a:buFontTx/>
              <a:buAutoNum type="alphaUcPeriod"/>
            </a:pPr>
            <a:r>
              <a:rPr lang="en-GB" sz="2600" dirty="0">
                <a:cs typeface="Times New Roman" pitchFamily="18" charset="0"/>
              </a:rPr>
              <a:t>Speculators believe that interest rates will rise.</a:t>
            </a:r>
          </a:p>
          <a:p>
            <a:pPr marL="571500" indent="-571500">
              <a:spcBef>
                <a:spcPct val="35000"/>
              </a:spcBef>
              <a:buClr>
                <a:srgbClr val="AF4600"/>
              </a:buClr>
              <a:buSzPct val="105000"/>
              <a:buFontTx/>
              <a:buAutoNum type="alphaUcPeriod"/>
            </a:pPr>
            <a:r>
              <a:rPr lang="en-GB" sz="2600" dirty="0">
                <a:cs typeface="Times New Roman" pitchFamily="18" charset="0"/>
              </a:rPr>
              <a:t>Speculators believe that the exchange rate index will rise.</a:t>
            </a:r>
          </a:p>
        </p:txBody>
      </p:sp>
    </p:spTree>
    <p:custDataLst>
      <p:tags r:id="rId1"/>
    </p:custDataLst>
  </p:cSld>
  <p:clrMapOvr>
    <a:masterClrMapping/>
  </p:clrMapOvr>
  <p:transition spd="slow">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209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132097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583164" y="849086"/>
            <a:ext cx="8229600" cy="681136"/>
          </a:xfrm>
        </p:spPr>
        <p:txBody>
          <a:bodyPr>
            <a:noAutofit/>
          </a:bodyPr>
          <a:lstStyle/>
          <a:p>
            <a:pPr lvl="0" defTabSz="914400" eaLnBrk="1" hangingPunct="1">
              <a:defRPr/>
            </a:pPr>
            <a:r>
              <a:rPr lang="en-US" sz="3600" b="1"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Money and Interest Rates</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0" y="1530222"/>
            <a:ext cx="8812764" cy="5365101"/>
          </a:xfrm>
        </p:spPr>
        <p:txBody>
          <a:bodyPr rtlCol="0">
            <a:normAutofit/>
          </a:bodyPr>
          <a:lstStyle/>
          <a:p>
            <a:pPr algn="just"/>
            <a:endParaRPr lang="en-US" altLang="en-US" sz="4400" b="1" dirty="0">
              <a:solidFill>
                <a:srgbClr val="FF0000"/>
              </a:solidFill>
              <a:latin typeface="Times New Roman" panose="02020603050405020304" pitchFamily="18" charset="0"/>
              <a:cs typeface="Times New Roman" panose="02020603050405020304" pitchFamily="18" charset="0"/>
            </a:endParaRPr>
          </a:p>
          <a:p>
            <a:pPr algn="just"/>
            <a:endParaRPr lang="en-US" altLang="en-US" sz="4400" b="1" dirty="0">
              <a:solidFill>
                <a:srgbClr val="FF0000"/>
              </a:solidFill>
              <a:latin typeface="Times New Roman" panose="02020603050405020304" pitchFamily="18" charset="0"/>
              <a:cs typeface="Times New Roman" panose="02020603050405020304" pitchFamily="18" charset="0"/>
            </a:endParaRPr>
          </a:p>
          <a:p>
            <a:pPr algn="just"/>
            <a:endParaRPr lang="en-US" altLang="en-US" sz="4400" b="1" dirty="0">
              <a:solidFill>
                <a:srgbClr val="FF0000"/>
              </a:solidFill>
              <a:latin typeface="Times New Roman" panose="02020603050405020304" pitchFamily="18" charset="0"/>
              <a:cs typeface="Times New Roman" panose="02020603050405020304" pitchFamily="18" charset="0"/>
            </a:endParaRPr>
          </a:p>
          <a:p>
            <a:pPr algn="ctr"/>
            <a:r>
              <a:rPr lang="en-US" altLang="en-US" sz="4400" b="1" dirty="0">
                <a:solidFill>
                  <a:srgbClr val="FF0000"/>
                </a:solidFill>
                <a:latin typeface="Times New Roman" panose="02020603050405020304" pitchFamily="18" charset="0"/>
                <a:cs typeface="Times New Roman" panose="02020603050405020304" pitchFamily="18" charset="0"/>
              </a:rPr>
              <a:t>Equilibrium in the Money Market</a:t>
            </a:r>
          </a:p>
          <a:p>
            <a:pPr algn="just"/>
            <a:endParaRPr lang="en-GB" altLang="en-US" sz="4400" b="1" dirty="0">
              <a:solidFill>
                <a:srgbClr val="FF0000"/>
              </a:solidFill>
              <a:latin typeface="Times New Roman" panose="02020603050405020304" pitchFamily="18" charset="0"/>
              <a:cs typeface="Times New Roman" panose="02020603050405020304" pitchFamily="18" charset="0"/>
            </a:endParaRPr>
          </a:p>
          <a:p>
            <a:pPr marL="457200" indent="-457200" algn="just" eaLnBrk="1" hangingPunct="1">
              <a:buFont typeface="Wingdings" panose="05000000000000000000" pitchFamily="2" charset="2"/>
              <a:buChar char="Ø"/>
            </a:pPr>
            <a:endParaRPr lang="en-GB"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022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583164" y="849086"/>
            <a:ext cx="8229600" cy="681136"/>
          </a:xfrm>
        </p:spPr>
        <p:txBody>
          <a:bodyPr>
            <a:noAutofit/>
          </a:bodyPr>
          <a:lstStyle/>
          <a:p>
            <a:pPr lvl="0" defTabSz="914400" eaLnBrk="1" hangingPunct="1">
              <a:defRPr/>
            </a:pPr>
            <a:r>
              <a:rPr lang="en-US" sz="3600" b="1" kern="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Money and Interest Rates</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0" y="1530222"/>
            <a:ext cx="8812764" cy="5365101"/>
          </a:xfrm>
        </p:spPr>
        <p:txBody>
          <a:bodyPr rtlCol="0">
            <a:normAutofit/>
          </a:bodyPr>
          <a:lstStyle/>
          <a:p>
            <a:pPr marL="457200" indent="-4572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Equilibrium in the money market is where the </a:t>
            </a:r>
            <a:r>
              <a:rPr lang="en-US" b="1" i="1" dirty="0">
                <a:solidFill>
                  <a:schemeClr val="tx1"/>
                </a:solidFill>
                <a:latin typeface="Times New Roman" panose="02020603050405020304" pitchFamily="18" charset="0"/>
                <a:cs typeface="Times New Roman" panose="02020603050405020304" pitchFamily="18" charset="0"/>
              </a:rPr>
              <a:t>demand for money (L) is equal to the supply of money (</a:t>
            </a:r>
            <a:r>
              <a:rPr lang="en-US" b="1" i="1" dirty="0" err="1">
                <a:solidFill>
                  <a:schemeClr val="tx1"/>
                </a:solidFill>
                <a:latin typeface="Times New Roman" panose="02020603050405020304" pitchFamily="18" charset="0"/>
                <a:cs typeface="Times New Roman" panose="02020603050405020304" pitchFamily="18" charset="0"/>
              </a:rPr>
              <a:t>Ms</a:t>
            </a:r>
            <a:r>
              <a:rPr lang="en-US" b="1" i="1" dirty="0">
                <a:solidFill>
                  <a:schemeClr val="tx1"/>
                </a:solidFill>
                <a:latin typeface="Times New Roman" panose="02020603050405020304" pitchFamily="18" charset="0"/>
                <a:cs typeface="Times New Roman" panose="02020603050405020304" pitchFamily="18" charset="0"/>
              </a:rPr>
              <a:t>)</a:t>
            </a:r>
          </a:p>
          <a:p>
            <a:endParaRPr lang="en-GB" b="1" i="1" dirty="0">
              <a:solidFill>
                <a:schemeClr val="tx1"/>
              </a:solidFill>
              <a:latin typeface="Times New Roman" panose="02020603050405020304" pitchFamily="18" charset="0"/>
              <a:cs typeface="Times New Roman" panose="02020603050405020304" pitchFamily="18" charset="0"/>
            </a:endParaRPr>
          </a:p>
          <a:p>
            <a:pPr lvl="1">
              <a:lnSpc>
                <a:spcPct val="100000"/>
              </a:lnSpc>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In the money market, the point at which the quantity of money demanded equals the quantity of money supplied determines the equilibrium interest rate in the economy</a:t>
            </a:r>
            <a:endParaRPr lang="en-GB" sz="3200" dirty="0">
              <a:latin typeface="Times New Roman" panose="02020603050405020304" pitchFamily="18" charset="0"/>
              <a:cs typeface="Times New Roman" panose="02020603050405020304" pitchFamily="18" charset="0"/>
            </a:endParaRPr>
          </a:p>
          <a:p>
            <a:pPr marL="457200" indent="-457200" algn="just" eaLnBrk="1" hangingPunct="1">
              <a:buFont typeface="Wingdings" panose="05000000000000000000" pitchFamily="2" charset="2"/>
              <a:buChar char="Ø"/>
            </a:pPr>
            <a:endParaRPr lang="en-GB"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363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0738" name="Rectangle 1026"/>
          <p:cNvSpPr>
            <a:spLocks noChangeArrowheads="1"/>
          </p:cNvSpPr>
          <p:nvPr/>
        </p:nvSpPr>
        <p:spPr bwMode="auto">
          <a:xfrm>
            <a:off x="1066800" y="609600"/>
            <a:ext cx="7010400" cy="5334000"/>
          </a:xfrm>
          <a:prstGeom prst="rect">
            <a:avLst/>
          </a:prstGeom>
          <a:solidFill>
            <a:schemeClr val="bg1"/>
          </a:soli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140739" name="Rectangle 1027"/>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140740" name="Rectangle 1028"/>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140741" name="Rectangle 1029"/>
          <p:cNvSpPr>
            <a:spLocks noChangeArrowheads="1"/>
          </p:cNvSpPr>
          <p:nvPr/>
        </p:nvSpPr>
        <p:spPr bwMode="auto">
          <a:xfrm>
            <a:off x="746125" y="5897563"/>
            <a:ext cx="381000" cy="396875"/>
          </a:xfrm>
          <a:prstGeom prst="rect">
            <a:avLst/>
          </a:prstGeom>
          <a:noFill/>
          <a:ln w="9525">
            <a:noFill/>
            <a:miter lim="800000"/>
            <a:headEnd/>
            <a:tailEnd/>
          </a:ln>
          <a:effectLst/>
        </p:spPr>
        <p:txBody>
          <a:bodyPr wrap="none" lIns="92075" tIns="46038" rIns="92075" bIns="46038">
            <a:spAutoFit/>
          </a:body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solidFill>
                  <a:srgbClr val="000000"/>
                </a:solidFill>
                <a:effectLst/>
                <a:uLnTx/>
                <a:uFillTx/>
                <a:latin typeface="Arial" charset="0"/>
                <a:ea typeface="+mn-ea"/>
                <a:cs typeface="+mn-cs"/>
              </a:rPr>
              <a:t>O</a:t>
            </a:r>
          </a:p>
        </p:txBody>
      </p:sp>
      <p:sp>
        <p:nvSpPr>
          <p:cNvPr id="1140742" name="Rectangle 1030"/>
          <p:cNvSpPr>
            <a:spLocks noChangeArrowheads="1"/>
          </p:cNvSpPr>
          <p:nvPr/>
        </p:nvSpPr>
        <p:spPr bwMode="auto">
          <a:xfrm rot="16200000">
            <a:off x="-473868" y="2694781"/>
            <a:ext cx="1906588" cy="396875"/>
          </a:xfrm>
          <a:prstGeom prst="rect">
            <a:avLst/>
          </a:prstGeom>
          <a:noFill/>
          <a:ln w="9525">
            <a:noFill/>
            <a:miter lim="800000"/>
            <a:headEnd/>
            <a:tailEnd/>
          </a:ln>
          <a:effectLst/>
        </p:spPr>
        <p:txBody>
          <a:bodyPr wrap="none" lIns="92075" tIns="46038" rIns="92075" bIns="46038">
            <a:spAutoFit/>
          </a:body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solidFill>
                  <a:srgbClr val="000000"/>
                </a:solidFill>
                <a:effectLst/>
                <a:uLnTx/>
                <a:uFillTx/>
                <a:latin typeface="Arial" charset="0"/>
                <a:ea typeface="+mn-ea"/>
                <a:cs typeface="+mn-cs"/>
              </a:rPr>
              <a:t>Rate of interest</a:t>
            </a:r>
          </a:p>
        </p:txBody>
      </p:sp>
      <p:sp>
        <p:nvSpPr>
          <p:cNvPr id="1140743" name="Line 1031"/>
          <p:cNvSpPr>
            <a:spLocks noChangeShapeType="1"/>
          </p:cNvSpPr>
          <p:nvPr/>
        </p:nvSpPr>
        <p:spPr bwMode="auto">
          <a:xfrm>
            <a:off x="1066800" y="609600"/>
            <a:ext cx="0" cy="5334000"/>
          </a:xfrm>
          <a:prstGeom prst="line">
            <a:avLst/>
          </a:prstGeom>
          <a:noFill/>
          <a:ln w="25400">
            <a:solidFill>
              <a:schemeClr val="tx1"/>
            </a:solidFill>
            <a:round/>
            <a:headEnd type="stealth" w="med" len="lg"/>
            <a:tailEnd type="none" w="sm" len="sm"/>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grpSp>
        <p:nvGrpSpPr>
          <p:cNvPr id="1140744" name="Group 1032"/>
          <p:cNvGrpSpPr>
            <a:grpSpLocks/>
          </p:cNvGrpSpPr>
          <p:nvPr/>
        </p:nvGrpSpPr>
        <p:grpSpPr bwMode="auto">
          <a:xfrm>
            <a:off x="2393950" y="773113"/>
            <a:ext cx="6264275" cy="4775200"/>
            <a:chOff x="1508" y="487"/>
            <a:chExt cx="3946" cy="3008"/>
          </a:xfrm>
        </p:grpSpPr>
        <p:sp>
          <p:nvSpPr>
            <p:cNvPr id="1140745" name="Arc 1033"/>
            <p:cNvSpPr>
              <a:spLocks/>
            </p:cNvSpPr>
            <p:nvPr/>
          </p:nvSpPr>
          <p:spPr bwMode="auto">
            <a:xfrm>
              <a:off x="1508" y="487"/>
              <a:ext cx="3946" cy="2850"/>
            </a:xfrm>
            <a:custGeom>
              <a:avLst/>
              <a:gdLst>
                <a:gd name="G0" fmla="+- 21556 0 0"/>
                <a:gd name="G1" fmla="+- 0 0 0"/>
                <a:gd name="G2" fmla="+- 21600 0 0"/>
                <a:gd name="T0" fmla="*/ 13482 w 21556"/>
                <a:gd name="T1" fmla="*/ 20034 h 20034"/>
                <a:gd name="T2" fmla="*/ 0 w 21556"/>
                <a:gd name="T3" fmla="*/ 1384 h 20034"/>
                <a:gd name="T4" fmla="*/ 21556 w 21556"/>
                <a:gd name="T5" fmla="*/ 0 h 20034"/>
              </a:gdLst>
              <a:ahLst/>
              <a:cxnLst>
                <a:cxn ang="0">
                  <a:pos x="T0" y="T1"/>
                </a:cxn>
                <a:cxn ang="0">
                  <a:pos x="T2" y="T3"/>
                </a:cxn>
                <a:cxn ang="0">
                  <a:pos x="T4" y="T5"/>
                </a:cxn>
              </a:cxnLst>
              <a:rect l="0" t="0" r="r" b="b"/>
              <a:pathLst>
                <a:path w="21556" h="20034" fill="none" extrusionOk="0">
                  <a:moveTo>
                    <a:pt x="13481" y="20034"/>
                  </a:moveTo>
                  <a:cubicBezTo>
                    <a:pt x="5774" y="16928"/>
                    <a:pt x="532" y="9676"/>
                    <a:pt x="0" y="1383"/>
                  </a:cubicBezTo>
                </a:path>
                <a:path w="21556" h="20034" stroke="0" extrusionOk="0">
                  <a:moveTo>
                    <a:pt x="13481" y="20034"/>
                  </a:moveTo>
                  <a:cubicBezTo>
                    <a:pt x="5774" y="16928"/>
                    <a:pt x="532" y="9676"/>
                    <a:pt x="0" y="1383"/>
                  </a:cubicBezTo>
                  <a:lnTo>
                    <a:pt x="21556" y="0"/>
                  </a:lnTo>
                  <a:close/>
                </a:path>
              </a:pathLst>
            </a:custGeom>
            <a:noFill/>
            <a:ln w="38100" cap="rnd">
              <a:solidFill>
                <a:schemeClr val="tx2"/>
              </a:solidFill>
              <a:round/>
              <a:headEnd type="none" w="sm" len="sm"/>
              <a:tailEnd type="none" w="sm" len="sm"/>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140746" name="Rectangle 1034"/>
            <p:cNvSpPr>
              <a:spLocks noChangeArrowheads="1"/>
            </p:cNvSpPr>
            <p:nvPr/>
          </p:nvSpPr>
          <p:spPr bwMode="auto">
            <a:xfrm>
              <a:off x="4060" y="3207"/>
              <a:ext cx="223" cy="288"/>
            </a:xfrm>
            <a:prstGeom prst="rect">
              <a:avLst/>
            </a:prstGeom>
            <a:noFill/>
            <a:ln w="9525">
              <a:noFill/>
              <a:miter lim="800000"/>
              <a:headEnd/>
              <a:tailEnd/>
            </a:ln>
            <a:effectLst/>
          </p:spPr>
          <p:txBody>
            <a:bodyPr wrap="none" lIns="92075" tIns="46038" rIns="92075" bIns="46038">
              <a:spAutoFit/>
            </a:body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sz="2400" b="0" i="1" u="none" strike="noStrike" kern="1200" cap="none" spc="0" normalizeH="0" baseline="0" noProof="0" dirty="0">
                  <a:ln>
                    <a:noFill/>
                  </a:ln>
                  <a:solidFill>
                    <a:srgbClr val="0035AA"/>
                  </a:solidFill>
                  <a:effectLst/>
                  <a:uLnTx/>
                  <a:uFillTx/>
                  <a:latin typeface="Arial" charset="0"/>
                  <a:ea typeface="+mn-ea"/>
                  <a:cs typeface="+mn-cs"/>
                </a:rPr>
                <a:t>L</a:t>
              </a:r>
            </a:p>
          </p:txBody>
        </p:sp>
      </p:grpSp>
      <p:sp>
        <p:nvSpPr>
          <p:cNvPr id="1140747" name="Rectangle 1035"/>
          <p:cNvSpPr>
            <a:spLocks noChangeArrowheads="1"/>
          </p:cNvSpPr>
          <p:nvPr/>
        </p:nvSpPr>
        <p:spPr bwMode="auto">
          <a:xfrm>
            <a:off x="4176713" y="6202363"/>
            <a:ext cx="946150" cy="396875"/>
          </a:xfrm>
          <a:prstGeom prst="rect">
            <a:avLst/>
          </a:prstGeom>
          <a:noFill/>
          <a:ln w="9525">
            <a:noFill/>
            <a:miter lim="800000"/>
            <a:headEnd/>
            <a:tailEnd/>
          </a:ln>
          <a:effectLst/>
        </p:spPr>
        <p:txBody>
          <a:bodyPr wrap="none" lIns="92075" tIns="46038" rIns="92075" bIns="46038">
            <a:spAutoFit/>
          </a:body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solidFill>
                  <a:srgbClr val="000000"/>
                </a:solidFill>
                <a:effectLst/>
                <a:uLnTx/>
                <a:uFillTx/>
                <a:latin typeface="Arial" charset="0"/>
                <a:ea typeface="+mn-ea"/>
                <a:cs typeface="+mn-cs"/>
              </a:rPr>
              <a:t>Money</a:t>
            </a:r>
          </a:p>
        </p:txBody>
      </p:sp>
      <p:sp>
        <p:nvSpPr>
          <p:cNvPr id="1140748" name="Line 1036"/>
          <p:cNvSpPr>
            <a:spLocks noChangeShapeType="1"/>
          </p:cNvSpPr>
          <p:nvPr/>
        </p:nvSpPr>
        <p:spPr bwMode="auto">
          <a:xfrm>
            <a:off x="1066800" y="5943600"/>
            <a:ext cx="7010400" cy="0"/>
          </a:xfrm>
          <a:prstGeom prst="line">
            <a:avLst/>
          </a:prstGeom>
          <a:noFill/>
          <a:ln w="25400">
            <a:solidFill>
              <a:schemeClr val="tx1"/>
            </a:solidFill>
            <a:round/>
            <a:headEnd type="none" w="sm" len="sm"/>
            <a:tailEnd type="stealth" w="med" len="lg"/>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grpSp>
        <p:nvGrpSpPr>
          <p:cNvPr id="1140749" name="Group 1037"/>
          <p:cNvGrpSpPr>
            <a:grpSpLocks/>
          </p:cNvGrpSpPr>
          <p:nvPr/>
        </p:nvGrpSpPr>
        <p:grpSpPr bwMode="auto">
          <a:xfrm>
            <a:off x="3367116" y="606425"/>
            <a:ext cx="573092" cy="5307013"/>
            <a:chOff x="2121" y="382"/>
            <a:chExt cx="361" cy="3343"/>
          </a:xfrm>
        </p:grpSpPr>
        <p:sp>
          <p:nvSpPr>
            <p:cNvPr id="1140750" name="Line 1038"/>
            <p:cNvSpPr>
              <a:spLocks noChangeShapeType="1"/>
            </p:cNvSpPr>
            <p:nvPr/>
          </p:nvSpPr>
          <p:spPr bwMode="auto">
            <a:xfrm flipH="1" flipV="1">
              <a:off x="2310" y="653"/>
              <a:ext cx="2" cy="3072"/>
            </a:xfrm>
            <a:prstGeom prst="line">
              <a:avLst/>
            </a:prstGeom>
            <a:noFill/>
            <a:ln w="38100">
              <a:solidFill>
                <a:schemeClr val="tx2"/>
              </a:solidFill>
              <a:round/>
              <a:headEnd type="none" w="sm" len="sm"/>
              <a:tailEnd type="none" w="sm" len="sm"/>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140751" name="Rectangle 1039"/>
            <p:cNvSpPr>
              <a:spLocks noChangeArrowheads="1"/>
            </p:cNvSpPr>
            <p:nvPr/>
          </p:nvSpPr>
          <p:spPr bwMode="auto">
            <a:xfrm>
              <a:off x="2121" y="382"/>
              <a:ext cx="361" cy="288"/>
            </a:xfrm>
            <a:prstGeom prst="rect">
              <a:avLst/>
            </a:prstGeom>
            <a:noFill/>
            <a:ln w="9525">
              <a:noFill/>
              <a:miter lim="800000"/>
              <a:headEnd/>
              <a:tailEnd/>
            </a:ln>
            <a:effectLst/>
          </p:spPr>
          <p:txBody>
            <a:bodyPr wrap="none" lIns="92075" tIns="46038" rIns="92075" bIns="46038">
              <a:spAutoFit/>
            </a:body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sz="2400" b="0" i="1" u="none" strike="noStrike" kern="1200" cap="none" spc="0" normalizeH="0" baseline="0" noProof="0" dirty="0">
                  <a:ln>
                    <a:noFill/>
                  </a:ln>
                  <a:solidFill>
                    <a:srgbClr val="0035AA"/>
                  </a:solidFill>
                  <a:effectLst/>
                  <a:uLnTx/>
                  <a:uFillTx/>
                  <a:latin typeface="Arial" charset="0"/>
                  <a:ea typeface="+mn-ea"/>
                  <a:cs typeface="+mn-cs"/>
                </a:rPr>
                <a:t>M</a:t>
              </a:r>
              <a:r>
                <a:rPr kumimoji="0" lang="en-GB" sz="2400" b="0" i="0" u="none" strike="noStrike" kern="1200" cap="none" spc="0" normalizeH="0" baseline="-25000" noProof="0" dirty="0">
                  <a:ln>
                    <a:noFill/>
                  </a:ln>
                  <a:solidFill>
                    <a:srgbClr val="0035AA"/>
                  </a:solidFill>
                  <a:effectLst/>
                  <a:uLnTx/>
                  <a:uFillTx/>
                  <a:latin typeface="Arial" charset="0"/>
                  <a:ea typeface="+mn-ea"/>
                  <a:cs typeface="+mn-cs"/>
                </a:rPr>
                <a:t>S</a:t>
              </a:r>
            </a:p>
          </p:txBody>
        </p:sp>
      </p:grpSp>
      <p:sp>
        <p:nvSpPr>
          <p:cNvPr id="1140752" name="Line 1040"/>
          <p:cNvSpPr>
            <a:spLocks noChangeShapeType="1"/>
          </p:cNvSpPr>
          <p:nvPr/>
        </p:nvSpPr>
        <p:spPr bwMode="auto">
          <a:xfrm flipH="1">
            <a:off x="1074738" y="3741738"/>
            <a:ext cx="2581275" cy="0"/>
          </a:xfrm>
          <a:prstGeom prst="line">
            <a:avLst/>
          </a:prstGeom>
          <a:noFill/>
          <a:ln w="15875">
            <a:solidFill>
              <a:srgbClr val="4D4D4D"/>
            </a:solidFill>
            <a:prstDash val="dash"/>
            <a:round/>
            <a:headEnd type="none" w="sm" len="sm"/>
            <a:tailEnd type="none" w="sm" len="sm"/>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140753" name="Line 1041"/>
          <p:cNvSpPr>
            <a:spLocks noChangeShapeType="1"/>
          </p:cNvSpPr>
          <p:nvPr/>
        </p:nvSpPr>
        <p:spPr bwMode="auto">
          <a:xfrm>
            <a:off x="3673475" y="3759200"/>
            <a:ext cx="0" cy="2195513"/>
          </a:xfrm>
          <a:prstGeom prst="line">
            <a:avLst/>
          </a:prstGeom>
          <a:noFill/>
          <a:ln w="15875">
            <a:solidFill>
              <a:srgbClr val="4D4D4D"/>
            </a:solidFill>
            <a:prstDash val="dash"/>
            <a:round/>
            <a:headEnd type="none" w="sm" len="sm"/>
            <a:tailEnd type="none" w="sm" len="sm"/>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140754" name="Oval 1042"/>
          <p:cNvSpPr>
            <a:spLocks noChangeArrowheads="1"/>
          </p:cNvSpPr>
          <p:nvPr/>
        </p:nvSpPr>
        <p:spPr bwMode="auto">
          <a:xfrm>
            <a:off x="3614738" y="3679825"/>
            <a:ext cx="103187" cy="103188"/>
          </a:xfrm>
          <a:prstGeom prst="ellipse">
            <a:avLst/>
          </a:prstGeom>
          <a:solidFill>
            <a:srgbClr val="CC99FF"/>
          </a:solidFill>
          <a:ln w="25400">
            <a:solidFill>
              <a:schemeClr val="bg2"/>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140755" name="Rectangle 1043"/>
          <p:cNvSpPr>
            <a:spLocks noChangeArrowheads="1"/>
          </p:cNvSpPr>
          <p:nvPr/>
        </p:nvSpPr>
        <p:spPr bwMode="auto">
          <a:xfrm>
            <a:off x="684213" y="3557588"/>
            <a:ext cx="381000" cy="396875"/>
          </a:xfrm>
          <a:prstGeom prst="rect">
            <a:avLst/>
          </a:prstGeom>
          <a:noFill/>
          <a:ln w="9525">
            <a:noFill/>
            <a:miter lim="800000"/>
            <a:headEnd/>
            <a:tailEnd/>
          </a:ln>
          <a:effectLst/>
        </p:spPr>
        <p:txBody>
          <a:bodyPr wrap="none" lIns="92075" tIns="46038" rIns="92075" bIns="46038">
            <a:spAutoFit/>
          </a:body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sz="2000" b="0" i="1" u="none" strike="noStrike" kern="1200" cap="none" spc="0" normalizeH="0" baseline="0" noProof="0" dirty="0">
                <a:ln>
                  <a:noFill/>
                </a:ln>
                <a:solidFill>
                  <a:srgbClr val="000000"/>
                </a:solidFill>
                <a:effectLst/>
                <a:uLnTx/>
                <a:uFillTx/>
                <a:latin typeface="Arial" charset="0"/>
                <a:ea typeface="+mn-ea"/>
                <a:cs typeface="+mn-cs"/>
              </a:rPr>
              <a:t>r</a:t>
            </a:r>
            <a:r>
              <a:rPr kumimoji="0" lang="en-GB" sz="2400" b="0" i="0" u="none" strike="noStrike" kern="1200" cap="none" spc="0" normalizeH="0" baseline="-25000" noProof="0" dirty="0">
                <a:ln>
                  <a:noFill/>
                </a:ln>
                <a:solidFill>
                  <a:srgbClr val="000000"/>
                </a:solidFill>
                <a:effectLst/>
                <a:uLnTx/>
                <a:uFillTx/>
                <a:latin typeface="Arial" charset="0"/>
                <a:ea typeface="+mn-ea"/>
                <a:cs typeface="+mn-cs"/>
              </a:rPr>
              <a:t>e</a:t>
            </a:r>
          </a:p>
        </p:txBody>
      </p:sp>
      <p:sp>
        <p:nvSpPr>
          <p:cNvPr id="1140756" name="Rectangle 1044"/>
          <p:cNvSpPr>
            <a:spLocks noChangeArrowheads="1"/>
          </p:cNvSpPr>
          <p:nvPr/>
        </p:nvSpPr>
        <p:spPr bwMode="auto">
          <a:xfrm>
            <a:off x="3422650" y="5938838"/>
            <a:ext cx="508000" cy="396875"/>
          </a:xfrm>
          <a:prstGeom prst="rect">
            <a:avLst/>
          </a:prstGeom>
          <a:noFill/>
          <a:ln w="9525">
            <a:noFill/>
            <a:miter lim="800000"/>
            <a:headEnd/>
            <a:tailEnd/>
          </a:ln>
          <a:effectLst/>
        </p:spPr>
        <p:txBody>
          <a:bodyPr wrap="none" lIns="92075" tIns="46038" rIns="92075" bIns="46038">
            <a:spAutoFit/>
          </a:body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sz="2000" b="0" i="1" u="none" strike="noStrike" kern="1200" cap="none" spc="0" normalizeH="0" baseline="0" noProof="0" dirty="0">
                <a:ln>
                  <a:noFill/>
                </a:ln>
                <a:solidFill>
                  <a:srgbClr val="000000"/>
                </a:solidFill>
                <a:effectLst/>
                <a:uLnTx/>
                <a:uFillTx/>
                <a:latin typeface="Arial" charset="0"/>
                <a:ea typeface="+mn-ea"/>
                <a:cs typeface="+mn-cs"/>
              </a:rPr>
              <a:t>M</a:t>
            </a:r>
            <a:r>
              <a:rPr kumimoji="0" lang="en-GB" sz="2400" b="0" i="0" u="none" strike="noStrike" kern="1200" cap="none" spc="0" normalizeH="0" baseline="-25000" noProof="0" dirty="0">
                <a:ln>
                  <a:noFill/>
                </a:ln>
                <a:solidFill>
                  <a:srgbClr val="000000"/>
                </a:solidFill>
                <a:effectLst/>
                <a:uLnTx/>
                <a:uFillTx/>
                <a:latin typeface="Arial" charset="0"/>
                <a:ea typeface="+mn-ea"/>
                <a:cs typeface="+mn-cs"/>
              </a:rPr>
              <a:t>e</a:t>
            </a:r>
          </a:p>
        </p:txBody>
      </p:sp>
      <p:sp>
        <p:nvSpPr>
          <p:cNvPr id="1140757" name="Text Box 1045"/>
          <p:cNvSpPr txBox="1">
            <a:spLocks noChangeArrowheads="1"/>
          </p:cNvSpPr>
          <p:nvPr/>
        </p:nvSpPr>
        <p:spPr bwMode="auto">
          <a:xfrm>
            <a:off x="0" y="0"/>
            <a:ext cx="9144000" cy="519113"/>
          </a:xfrm>
          <a:prstGeom prst="rect">
            <a:avLst/>
          </a:prstGeom>
          <a:noFill/>
          <a:ln w="12700">
            <a:noFill/>
            <a:miter lim="800000"/>
            <a:headEnd type="none" w="sm" len="sm"/>
            <a:tailEnd type="none" w="sm" len="sm"/>
          </a:ln>
          <a:effectLst>
            <a:outerShdw dist="17961" dir="2700000" algn="ctr" rotWithShape="0">
              <a:schemeClr val="bg2"/>
            </a:outerShdw>
          </a:effectLst>
        </p:spPr>
        <p:txBody>
          <a:bodyPr>
            <a:spAutoFit/>
          </a:body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sz="2800" b="1" i="0" u="none" strike="noStrike" kern="1200" cap="none" spc="0" normalizeH="0" baseline="0" noProof="0" dirty="0">
                <a:ln>
                  <a:noFill/>
                </a:ln>
                <a:solidFill>
                  <a:srgbClr val="663300"/>
                </a:solidFill>
                <a:effectLst/>
                <a:uLnTx/>
                <a:uFillTx/>
                <a:latin typeface="Arial" charset="0"/>
                <a:ea typeface="+mn-ea"/>
                <a:cs typeface="+mn-cs"/>
              </a:rPr>
              <a:t>Equilibrium in the money market</a:t>
            </a:r>
          </a:p>
        </p:txBody>
      </p:sp>
    </p:spTree>
    <p:custDataLst>
      <p:tags r:id="rId1"/>
    </p:custDataLst>
  </p:cSld>
  <p:clrMapOvr>
    <a:masterClrMapping/>
  </p:clrMapOvr>
  <p:transition spd="slow">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40749"/>
                                        </p:tgtEl>
                                        <p:attrNameLst>
                                          <p:attrName>style.visibility</p:attrName>
                                        </p:attrNameLst>
                                      </p:cBhvr>
                                      <p:to>
                                        <p:strVal val="visible"/>
                                      </p:to>
                                    </p:set>
                                    <p:animEffect transition="in" filter="wipe(down)">
                                      <p:cBhvr>
                                        <p:cTn id="7" dur="500"/>
                                        <p:tgtEl>
                                          <p:spTgt spid="11407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40744"/>
                                        </p:tgtEl>
                                        <p:attrNameLst>
                                          <p:attrName>style.visibility</p:attrName>
                                        </p:attrNameLst>
                                      </p:cBhvr>
                                      <p:to>
                                        <p:strVal val="visible"/>
                                      </p:to>
                                    </p:set>
                                    <p:animEffect transition="in" filter="wipe(left)">
                                      <p:cBhvr>
                                        <p:cTn id="12" dur="500"/>
                                        <p:tgtEl>
                                          <p:spTgt spid="1140744"/>
                                        </p:tgtEl>
                                      </p:cBhvr>
                                    </p:animEffect>
                                  </p:childTnLst>
                                </p:cTn>
                              </p:par>
                            </p:childTnLst>
                          </p:cTn>
                        </p:par>
                      </p:childTnLst>
                    </p:cTn>
                  </p:par>
                  <p:par>
                    <p:cTn id="13" fill="hold">
                      <p:stCondLst>
                        <p:cond delay="indefinite"/>
                      </p:stCondLst>
                      <p:childTnLst>
                        <p:par>
                          <p:cTn id="14" fill="hold">
                            <p:stCondLst>
                              <p:cond delay="0"/>
                            </p:stCondLst>
                            <p:childTnLst>
                              <p:par>
                                <p:cTn id="15" presetID="15" presetClass="entr" presetSubtype="0" fill="hold" grpId="0" nodeType="clickEffect">
                                  <p:stCondLst>
                                    <p:cond delay="0"/>
                                  </p:stCondLst>
                                  <p:childTnLst>
                                    <p:set>
                                      <p:cBhvr>
                                        <p:cTn id="16" dur="1" fill="hold">
                                          <p:stCondLst>
                                            <p:cond delay="0"/>
                                          </p:stCondLst>
                                        </p:cTn>
                                        <p:tgtEl>
                                          <p:spTgt spid="1140754"/>
                                        </p:tgtEl>
                                        <p:attrNameLst>
                                          <p:attrName>style.visibility</p:attrName>
                                        </p:attrNameLst>
                                      </p:cBhvr>
                                      <p:to>
                                        <p:strVal val="visible"/>
                                      </p:to>
                                    </p:set>
                                    <p:anim calcmode="lin" valueType="num">
                                      <p:cBhvr>
                                        <p:cTn id="17" dur="1000" fill="hold"/>
                                        <p:tgtEl>
                                          <p:spTgt spid="1140754"/>
                                        </p:tgtEl>
                                        <p:attrNameLst>
                                          <p:attrName>ppt_w</p:attrName>
                                        </p:attrNameLst>
                                      </p:cBhvr>
                                      <p:tavLst>
                                        <p:tav tm="0">
                                          <p:val>
                                            <p:fltVal val="0"/>
                                          </p:val>
                                        </p:tav>
                                        <p:tav tm="100000">
                                          <p:val>
                                            <p:strVal val="#ppt_w"/>
                                          </p:val>
                                        </p:tav>
                                      </p:tavLst>
                                    </p:anim>
                                    <p:anim calcmode="lin" valueType="num">
                                      <p:cBhvr>
                                        <p:cTn id="18" dur="1000" fill="hold"/>
                                        <p:tgtEl>
                                          <p:spTgt spid="1140754"/>
                                        </p:tgtEl>
                                        <p:attrNameLst>
                                          <p:attrName>ppt_h</p:attrName>
                                        </p:attrNameLst>
                                      </p:cBhvr>
                                      <p:tavLst>
                                        <p:tav tm="0">
                                          <p:val>
                                            <p:fltVal val="0"/>
                                          </p:val>
                                        </p:tav>
                                        <p:tav tm="100000">
                                          <p:val>
                                            <p:strVal val="#ppt_h"/>
                                          </p:val>
                                        </p:tav>
                                      </p:tavLst>
                                    </p:anim>
                                    <p:anim calcmode="lin" valueType="num">
                                      <p:cBhvr>
                                        <p:cTn id="19" dur="1000" fill="hold"/>
                                        <p:tgtEl>
                                          <p:spTgt spid="1140754"/>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114075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1140752"/>
                                        </p:tgtEl>
                                        <p:attrNameLst>
                                          <p:attrName>style.visibility</p:attrName>
                                        </p:attrNameLst>
                                      </p:cBhvr>
                                      <p:to>
                                        <p:strVal val="visible"/>
                                      </p:to>
                                    </p:set>
                                    <p:animEffect transition="in" filter="wipe(right)">
                                      <p:cBhvr>
                                        <p:cTn id="25" dur="500"/>
                                        <p:tgtEl>
                                          <p:spTgt spid="1140752"/>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140755"/>
                                        </p:tgtEl>
                                        <p:attrNameLst>
                                          <p:attrName>style.visibility</p:attrName>
                                        </p:attrNameLst>
                                      </p:cBhvr>
                                      <p:to>
                                        <p:strVal val="visible"/>
                                      </p:to>
                                    </p:set>
                                    <p:anim calcmode="lin" valueType="num">
                                      <p:cBhvr additive="base">
                                        <p:cTn id="30" dur="500" fill="hold"/>
                                        <p:tgtEl>
                                          <p:spTgt spid="1140755"/>
                                        </p:tgtEl>
                                        <p:attrNameLst>
                                          <p:attrName>ppt_x</p:attrName>
                                        </p:attrNameLst>
                                      </p:cBhvr>
                                      <p:tavLst>
                                        <p:tav tm="0">
                                          <p:val>
                                            <p:strVal val="0-#ppt_w/2"/>
                                          </p:val>
                                        </p:tav>
                                        <p:tav tm="100000">
                                          <p:val>
                                            <p:strVal val="#ppt_x"/>
                                          </p:val>
                                        </p:tav>
                                      </p:tavLst>
                                    </p:anim>
                                    <p:anim calcmode="lin" valueType="num">
                                      <p:cBhvr additive="base">
                                        <p:cTn id="31" dur="500" fill="hold"/>
                                        <p:tgtEl>
                                          <p:spTgt spid="1140755"/>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140753"/>
                                        </p:tgtEl>
                                        <p:attrNameLst>
                                          <p:attrName>style.visibility</p:attrName>
                                        </p:attrNameLst>
                                      </p:cBhvr>
                                      <p:to>
                                        <p:strVal val="visible"/>
                                      </p:to>
                                    </p:set>
                                    <p:animEffect transition="in" filter="wipe(up)">
                                      <p:cBhvr>
                                        <p:cTn id="36" dur="500"/>
                                        <p:tgtEl>
                                          <p:spTgt spid="1140753"/>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40756"/>
                                        </p:tgtEl>
                                        <p:attrNameLst>
                                          <p:attrName>style.visibility</p:attrName>
                                        </p:attrNameLst>
                                      </p:cBhvr>
                                      <p:to>
                                        <p:strVal val="visible"/>
                                      </p:to>
                                    </p:set>
                                    <p:anim calcmode="lin" valueType="num">
                                      <p:cBhvr additive="base">
                                        <p:cTn id="41" dur="500" fill="hold"/>
                                        <p:tgtEl>
                                          <p:spTgt spid="1140756"/>
                                        </p:tgtEl>
                                        <p:attrNameLst>
                                          <p:attrName>ppt_x</p:attrName>
                                        </p:attrNameLst>
                                      </p:cBhvr>
                                      <p:tavLst>
                                        <p:tav tm="0">
                                          <p:val>
                                            <p:strVal val="#ppt_x"/>
                                          </p:val>
                                        </p:tav>
                                        <p:tav tm="100000">
                                          <p:val>
                                            <p:strVal val="#ppt_x"/>
                                          </p:val>
                                        </p:tav>
                                      </p:tavLst>
                                    </p:anim>
                                    <p:anim calcmode="lin" valueType="num">
                                      <p:cBhvr additive="base">
                                        <p:cTn id="42" dur="500" fill="hold"/>
                                        <p:tgtEl>
                                          <p:spTgt spid="11407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0752" grpId="0" animBg="1"/>
      <p:bldP spid="1140753" grpId="0" animBg="1"/>
      <p:bldP spid="1140754" grpId="0" animBg="1"/>
      <p:bldP spid="1140755" grpId="0" autoUpdateAnimBg="0"/>
      <p:bldP spid="1140756"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003366"/>
            </a:gs>
            <a:gs pos="100000">
              <a:srgbClr val="00182F"/>
            </a:gs>
          </a:gsLst>
          <a:path path="rect">
            <a:fillToRect l="100000" b="100000"/>
          </a:path>
        </a:gradFill>
        <a:effectLst/>
      </p:bgPr>
    </p:bg>
    <p:spTree>
      <p:nvGrpSpPr>
        <p:cNvPr id="1" name=""/>
        <p:cNvGrpSpPr/>
        <p:nvPr/>
      </p:nvGrpSpPr>
      <p:grpSpPr>
        <a:xfrm>
          <a:off x="0" y="0"/>
          <a:ext cx="0" cy="0"/>
          <a:chOff x="0" y="0"/>
          <a:chExt cx="0" cy="0"/>
        </a:xfrm>
      </p:grpSpPr>
      <p:sp>
        <p:nvSpPr>
          <p:cNvPr id="109570" name="Rectangle 1026">
            <a:extLst>
              <a:ext uri="{FF2B5EF4-FFF2-40B4-BE49-F238E27FC236}">
                <a16:creationId xmlns:a16="http://schemas.microsoft.com/office/drawing/2014/main" id="{4210D288-D755-414A-A19E-B1DC33D8B647}"/>
              </a:ext>
            </a:extLst>
          </p:cNvPr>
          <p:cNvSpPr>
            <a:spLocks noChangeArrowheads="1"/>
          </p:cNvSpPr>
          <p:nvPr/>
        </p:nvSpPr>
        <p:spPr bwMode="auto">
          <a:xfrm>
            <a:off x="1066800" y="609600"/>
            <a:ext cx="7010400" cy="5334000"/>
          </a:xfrm>
          <a:prstGeom prst="rect">
            <a:avLst/>
          </a:prstGeom>
          <a:gradFill rotWithShape="0">
            <a:gsLst>
              <a:gs pos="0">
                <a:srgbClr val="003366"/>
              </a:gs>
              <a:gs pos="100000">
                <a:srgbClr val="00182F"/>
              </a:gs>
            </a:gsLst>
            <a:path path="rect">
              <a:fillToRect t="100000" r="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nSpc>
                <a:spcPct val="100000"/>
              </a:lnSpc>
              <a:spcBef>
                <a:spcPct val="0"/>
              </a:spcBef>
              <a:buClrTx/>
              <a:buFontTx/>
              <a:buNone/>
            </a:pPr>
            <a:endParaRPr lang="en-US" altLang="en-US" sz="2400" b="0">
              <a:solidFill>
                <a:schemeClr val="tx1"/>
              </a:solidFill>
              <a:latin typeface="Times New Roman" panose="02020603050405020304" pitchFamily="18" charset="0"/>
            </a:endParaRPr>
          </a:p>
        </p:txBody>
      </p:sp>
      <p:sp>
        <p:nvSpPr>
          <p:cNvPr id="109571" name="Rectangle 1027">
            <a:extLst>
              <a:ext uri="{FF2B5EF4-FFF2-40B4-BE49-F238E27FC236}">
                <a16:creationId xmlns:a16="http://schemas.microsoft.com/office/drawing/2014/main" id="{BC7D9E96-7A8B-48D1-965B-2B8B9665C4C8}"/>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nSpc>
                <a:spcPct val="100000"/>
              </a:lnSpc>
              <a:spcBef>
                <a:spcPct val="0"/>
              </a:spcBef>
              <a:buClrTx/>
              <a:buFontTx/>
              <a:buNone/>
            </a:pPr>
            <a:endParaRPr lang="en-US" altLang="en-US" sz="2400" b="0">
              <a:solidFill>
                <a:schemeClr val="tx1"/>
              </a:solidFill>
              <a:latin typeface="Times New Roman" panose="02020603050405020304" pitchFamily="18" charset="0"/>
            </a:endParaRPr>
          </a:p>
        </p:txBody>
      </p:sp>
      <p:sp>
        <p:nvSpPr>
          <p:cNvPr id="109572" name="Rectangle 1028">
            <a:extLst>
              <a:ext uri="{FF2B5EF4-FFF2-40B4-BE49-F238E27FC236}">
                <a16:creationId xmlns:a16="http://schemas.microsoft.com/office/drawing/2014/main" id="{87B81C5C-5260-44D9-99EC-61559E677462}"/>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nSpc>
                <a:spcPct val="100000"/>
              </a:lnSpc>
              <a:spcBef>
                <a:spcPct val="0"/>
              </a:spcBef>
              <a:buClrTx/>
              <a:buFontTx/>
              <a:buNone/>
            </a:pPr>
            <a:endParaRPr lang="en-US" altLang="en-US" sz="2400" b="0">
              <a:solidFill>
                <a:schemeClr val="tx1"/>
              </a:solidFill>
              <a:latin typeface="Times New Roman" panose="02020603050405020304" pitchFamily="18" charset="0"/>
            </a:endParaRPr>
          </a:p>
        </p:txBody>
      </p:sp>
      <p:sp>
        <p:nvSpPr>
          <p:cNvPr id="109573" name="Rectangle 1029">
            <a:extLst>
              <a:ext uri="{FF2B5EF4-FFF2-40B4-BE49-F238E27FC236}">
                <a16:creationId xmlns:a16="http://schemas.microsoft.com/office/drawing/2014/main" id="{67BEA2AD-8C38-41D8-A10F-F4900CAD0BAF}"/>
              </a:ext>
            </a:extLst>
          </p:cNvPr>
          <p:cNvSpPr>
            <a:spLocks noGrp="1" noChangeArrowheads="1"/>
          </p:cNvSpPr>
          <p:nvPr>
            <p:ph type="title"/>
          </p:nvPr>
        </p:nvSpPr>
        <p:spPr>
          <a:xfrm>
            <a:off x="0" y="0"/>
            <a:ext cx="9144000" cy="682625"/>
          </a:xfrm>
          <a:noFill/>
          <a:effectLst>
            <a:outerShdw dist="17961" dir="2700000" algn="ctr" rotWithShape="0">
              <a:schemeClr val="bg2"/>
            </a:outerShdw>
          </a:effectLst>
        </p:spPr>
        <p:txBody>
          <a:bodyPr lIns="92075" tIns="46038" rIns="92075" bIns="46038"/>
          <a:lstStyle/>
          <a:p>
            <a:r>
              <a:rPr lang="en-GB" altLang="en-US">
                <a:latin typeface="Perpetua" panose="02020502060401020303" pitchFamily="18" charset="0"/>
              </a:rPr>
              <a:t>Equilibrium in the money market</a:t>
            </a:r>
          </a:p>
        </p:txBody>
      </p:sp>
      <p:sp>
        <p:nvSpPr>
          <p:cNvPr id="109574" name="Rectangle 1030">
            <a:extLst>
              <a:ext uri="{FF2B5EF4-FFF2-40B4-BE49-F238E27FC236}">
                <a16:creationId xmlns:a16="http://schemas.microsoft.com/office/drawing/2014/main" id="{3CC88D4E-58C4-48E2-9259-837C522E7EC5}"/>
              </a:ext>
            </a:extLst>
          </p:cNvPr>
          <p:cNvSpPr>
            <a:spLocks noChangeArrowheads="1"/>
          </p:cNvSpPr>
          <p:nvPr/>
        </p:nvSpPr>
        <p:spPr bwMode="auto">
          <a:xfrm>
            <a:off x="746125" y="5897563"/>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nSpc>
                <a:spcPct val="100000"/>
              </a:lnSpc>
              <a:spcBef>
                <a:spcPct val="0"/>
              </a:spcBef>
              <a:buClrTx/>
              <a:buFontTx/>
              <a:buNone/>
            </a:pPr>
            <a:r>
              <a:rPr lang="en-GB" altLang="en-US" sz="2000" b="0">
                <a:solidFill>
                  <a:schemeClr val="tx1"/>
                </a:solidFill>
              </a:rPr>
              <a:t>O</a:t>
            </a:r>
          </a:p>
        </p:txBody>
      </p:sp>
      <p:sp>
        <p:nvSpPr>
          <p:cNvPr id="109575" name="Rectangle 1031">
            <a:extLst>
              <a:ext uri="{FF2B5EF4-FFF2-40B4-BE49-F238E27FC236}">
                <a16:creationId xmlns:a16="http://schemas.microsoft.com/office/drawing/2014/main" id="{D572DBB5-2469-4663-8FA2-BBD0B0DADC1D}"/>
              </a:ext>
            </a:extLst>
          </p:cNvPr>
          <p:cNvSpPr>
            <a:spLocks noChangeArrowheads="1"/>
          </p:cNvSpPr>
          <p:nvPr/>
        </p:nvSpPr>
        <p:spPr bwMode="auto">
          <a:xfrm rot="-5400000">
            <a:off x="-607218" y="2631281"/>
            <a:ext cx="21732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nSpc>
                <a:spcPct val="100000"/>
              </a:lnSpc>
              <a:spcBef>
                <a:spcPct val="0"/>
              </a:spcBef>
              <a:buClrTx/>
              <a:buFontTx/>
              <a:buNone/>
            </a:pPr>
            <a:r>
              <a:rPr lang="en-GB" altLang="en-US" sz="2800" b="0">
                <a:solidFill>
                  <a:schemeClr val="tx1"/>
                </a:solidFill>
                <a:latin typeface="Perpetua" panose="02020502060401020303" pitchFamily="18" charset="0"/>
              </a:rPr>
              <a:t>Rate of interest</a:t>
            </a:r>
          </a:p>
        </p:txBody>
      </p:sp>
      <p:sp>
        <p:nvSpPr>
          <p:cNvPr id="109576" name="Line 1032">
            <a:extLst>
              <a:ext uri="{FF2B5EF4-FFF2-40B4-BE49-F238E27FC236}">
                <a16:creationId xmlns:a16="http://schemas.microsoft.com/office/drawing/2014/main" id="{35C249EB-1555-4347-8C2D-716646D68B79}"/>
              </a:ext>
            </a:extLst>
          </p:cNvPr>
          <p:cNvSpPr>
            <a:spLocks noChangeShapeType="1"/>
          </p:cNvSpPr>
          <p:nvPr/>
        </p:nvSpPr>
        <p:spPr bwMode="auto">
          <a:xfrm>
            <a:off x="1066800" y="609600"/>
            <a:ext cx="0" cy="5334000"/>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1193" name="Group 1033">
            <a:extLst>
              <a:ext uri="{FF2B5EF4-FFF2-40B4-BE49-F238E27FC236}">
                <a16:creationId xmlns:a16="http://schemas.microsoft.com/office/drawing/2014/main" id="{5835CB92-6F18-47BC-A2FA-5B4C56F09AFF}"/>
              </a:ext>
            </a:extLst>
          </p:cNvPr>
          <p:cNvGrpSpPr>
            <a:grpSpLocks/>
          </p:cNvGrpSpPr>
          <p:nvPr/>
        </p:nvGrpSpPr>
        <p:grpSpPr bwMode="auto">
          <a:xfrm>
            <a:off x="2393950" y="773113"/>
            <a:ext cx="6264275" cy="4775200"/>
            <a:chOff x="1508" y="487"/>
            <a:chExt cx="3946" cy="3008"/>
          </a:xfrm>
        </p:grpSpPr>
        <p:sp>
          <p:nvSpPr>
            <p:cNvPr id="109588" name="Arc 1034">
              <a:extLst>
                <a:ext uri="{FF2B5EF4-FFF2-40B4-BE49-F238E27FC236}">
                  <a16:creationId xmlns:a16="http://schemas.microsoft.com/office/drawing/2014/main" id="{ADA48DEB-190D-4C3F-A650-875457970D61}"/>
                </a:ext>
              </a:extLst>
            </p:cNvPr>
            <p:cNvSpPr>
              <a:spLocks/>
            </p:cNvSpPr>
            <p:nvPr/>
          </p:nvSpPr>
          <p:spPr bwMode="auto">
            <a:xfrm>
              <a:off x="1508" y="487"/>
              <a:ext cx="3946" cy="2850"/>
            </a:xfrm>
            <a:custGeom>
              <a:avLst/>
              <a:gdLst>
                <a:gd name="T0" fmla="*/ 0 w 21556"/>
                <a:gd name="T1" fmla="*/ 0 h 20034"/>
                <a:gd name="T2" fmla="*/ 0 w 21556"/>
                <a:gd name="T3" fmla="*/ 0 h 20034"/>
                <a:gd name="T4" fmla="*/ 0 w 21556"/>
                <a:gd name="T5" fmla="*/ 0 h 20034"/>
                <a:gd name="T6" fmla="*/ 0 60000 65536"/>
                <a:gd name="T7" fmla="*/ 0 60000 65536"/>
                <a:gd name="T8" fmla="*/ 0 60000 65536"/>
              </a:gdLst>
              <a:ahLst/>
              <a:cxnLst>
                <a:cxn ang="T6">
                  <a:pos x="T0" y="T1"/>
                </a:cxn>
                <a:cxn ang="T7">
                  <a:pos x="T2" y="T3"/>
                </a:cxn>
                <a:cxn ang="T8">
                  <a:pos x="T4" y="T5"/>
                </a:cxn>
              </a:cxnLst>
              <a:rect l="0" t="0" r="r" b="b"/>
              <a:pathLst>
                <a:path w="21556" h="20034" fill="none" extrusionOk="0">
                  <a:moveTo>
                    <a:pt x="13481" y="20034"/>
                  </a:moveTo>
                  <a:cubicBezTo>
                    <a:pt x="5774" y="16928"/>
                    <a:pt x="532" y="9676"/>
                    <a:pt x="0" y="1383"/>
                  </a:cubicBezTo>
                </a:path>
                <a:path w="21556" h="20034" stroke="0" extrusionOk="0">
                  <a:moveTo>
                    <a:pt x="13481" y="20034"/>
                  </a:moveTo>
                  <a:cubicBezTo>
                    <a:pt x="5774" y="16928"/>
                    <a:pt x="532" y="9676"/>
                    <a:pt x="0" y="1383"/>
                  </a:cubicBezTo>
                  <a:lnTo>
                    <a:pt x="21556" y="0"/>
                  </a:lnTo>
                  <a:lnTo>
                    <a:pt x="13481" y="20034"/>
                  </a:lnTo>
                  <a:close/>
                </a:path>
              </a:pathLst>
            </a:custGeom>
            <a:noFill/>
            <a:ln w="381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89" name="Rectangle 1035">
              <a:extLst>
                <a:ext uri="{FF2B5EF4-FFF2-40B4-BE49-F238E27FC236}">
                  <a16:creationId xmlns:a16="http://schemas.microsoft.com/office/drawing/2014/main" id="{CC9037F7-01A5-49CA-B115-47CABA0552BB}"/>
                </a:ext>
              </a:extLst>
            </p:cNvPr>
            <p:cNvSpPr>
              <a:spLocks noChangeArrowheads="1"/>
            </p:cNvSpPr>
            <p:nvPr/>
          </p:nvSpPr>
          <p:spPr bwMode="auto">
            <a:xfrm>
              <a:off x="4060" y="3207"/>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gn="ctr">
                <a:lnSpc>
                  <a:spcPct val="100000"/>
                </a:lnSpc>
                <a:spcBef>
                  <a:spcPct val="0"/>
                </a:spcBef>
                <a:buClrTx/>
                <a:buFontTx/>
                <a:buNone/>
              </a:pPr>
              <a:r>
                <a:rPr lang="en-GB" altLang="en-US" sz="2400" b="0" i="1">
                  <a:solidFill>
                    <a:schemeClr val="tx2"/>
                  </a:solidFill>
                </a:rPr>
                <a:t>L</a:t>
              </a:r>
            </a:p>
          </p:txBody>
        </p:sp>
      </p:grpSp>
      <p:sp>
        <p:nvSpPr>
          <p:cNvPr id="109578" name="Rectangle 1036">
            <a:extLst>
              <a:ext uri="{FF2B5EF4-FFF2-40B4-BE49-F238E27FC236}">
                <a16:creationId xmlns:a16="http://schemas.microsoft.com/office/drawing/2014/main" id="{5FC9EDD9-83B3-4AD4-8DD9-E954AAF8D5A1}"/>
              </a:ext>
            </a:extLst>
          </p:cNvPr>
          <p:cNvSpPr>
            <a:spLocks noChangeArrowheads="1"/>
          </p:cNvSpPr>
          <p:nvPr/>
        </p:nvSpPr>
        <p:spPr bwMode="auto">
          <a:xfrm>
            <a:off x="4108450" y="6202363"/>
            <a:ext cx="10826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gn="ctr">
              <a:lnSpc>
                <a:spcPct val="100000"/>
              </a:lnSpc>
              <a:spcBef>
                <a:spcPct val="0"/>
              </a:spcBef>
              <a:buClrTx/>
              <a:buFontTx/>
              <a:buNone/>
            </a:pPr>
            <a:r>
              <a:rPr lang="en-GB" altLang="en-US" sz="2800" b="0">
                <a:solidFill>
                  <a:schemeClr val="tx1"/>
                </a:solidFill>
                <a:latin typeface="Perpetua" panose="02020502060401020303" pitchFamily="18" charset="0"/>
              </a:rPr>
              <a:t>Money</a:t>
            </a:r>
          </a:p>
        </p:txBody>
      </p:sp>
      <p:sp>
        <p:nvSpPr>
          <p:cNvPr id="109579" name="Line 1037">
            <a:extLst>
              <a:ext uri="{FF2B5EF4-FFF2-40B4-BE49-F238E27FC236}">
                <a16:creationId xmlns:a16="http://schemas.microsoft.com/office/drawing/2014/main" id="{F83789C3-4000-4095-96DC-05FAFFFA8ACE}"/>
              </a:ext>
            </a:extLst>
          </p:cNvPr>
          <p:cNvSpPr>
            <a:spLocks noChangeShapeType="1"/>
          </p:cNvSpPr>
          <p:nvPr/>
        </p:nvSpPr>
        <p:spPr bwMode="auto">
          <a:xfrm>
            <a:off x="1066800" y="5943600"/>
            <a:ext cx="70104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1198" name="Group 1038">
            <a:extLst>
              <a:ext uri="{FF2B5EF4-FFF2-40B4-BE49-F238E27FC236}">
                <a16:creationId xmlns:a16="http://schemas.microsoft.com/office/drawing/2014/main" id="{27C84ADE-5DA6-460C-827B-11D389875AED}"/>
              </a:ext>
            </a:extLst>
          </p:cNvPr>
          <p:cNvGrpSpPr>
            <a:grpSpLocks/>
          </p:cNvGrpSpPr>
          <p:nvPr/>
        </p:nvGrpSpPr>
        <p:grpSpPr bwMode="auto">
          <a:xfrm>
            <a:off x="3381375" y="844550"/>
            <a:ext cx="1258888" cy="5094288"/>
            <a:chOff x="2130" y="532"/>
            <a:chExt cx="793" cy="3209"/>
          </a:xfrm>
        </p:grpSpPr>
        <p:sp>
          <p:nvSpPr>
            <p:cNvPr id="109586" name="Line 1039">
              <a:extLst>
                <a:ext uri="{FF2B5EF4-FFF2-40B4-BE49-F238E27FC236}">
                  <a16:creationId xmlns:a16="http://schemas.microsoft.com/office/drawing/2014/main" id="{F8C66C11-C8A8-489B-8067-9D1726BE88BC}"/>
                </a:ext>
              </a:extLst>
            </p:cNvPr>
            <p:cNvSpPr>
              <a:spLocks noChangeShapeType="1"/>
            </p:cNvSpPr>
            <p:nvPr/>
          </p:nvSpPr>
          <p:spPr bwMode="auto">
            <a:xfrm flipV="1">
              <a:off x="2130" y="683"/>
              <a:ext cx="404" cy="3058"/>
            </a:xfrm>
            <a:prstGeom prst="line">
              <a:avLst/>
            </a:prstGeom>
            <a:noFill/>
            <a:ln w="381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87" name="Rectangle 1040">
              <a:extLst>
                <a:ext uri="{FF2B5EF4-FFF2-40B4-BE49-F238E27FC236}">
                  <a16:creationId xmlns:a16="http://schemas.microsoft.com/office/drawing/2014/main" id="{2042A8E5-E7BF-4B9A-A043-62DD1C493A52}"/>
                </a:ext>
              </a:extLst>
            </p:cNvPr>
            <p:cNvSpPr>
              <a:spLocks noChangeArrowheads="1"/>
            </p:cNvSpPr>
            <p:nvPr/>
          </p:nvSpPr>
          <p:spPr bwMode="auto">
            <a:xfrm>
              <a:off x="2562" y="532"/>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gn="ctr">
                <a:lnSpc>
                  <a:spcPct val="100000"/>
                </a:lnSpc>
                <a:spcBef>
                  <a:spcPct val="0"/>
                </a:spcBef>
                <a:buClrTx/>
                <a:buFontTx/>
                <a:buNone/>
              </a:pPr>
              <a:r>
                <a:rPr lang="en-GB" altLang="en-US" sz="2400" b="0" i="1" dirty="0">
                  <a:solidFill>
                    <a:schemeClr val="tx2"/>
                  </a:solidFill>
                </a:rPr>
                <a:t>M</a:t>
              </a:r>
              <a:r>
                <a:rPr lang="en-GB" altLang="en-US" sz="2400" b="0" baseline="-25000" dirty="0">
                  <a:solidFill>
                    <a:schemeClr val="tx2"/>
                  </a:solidFill>
                </a:rPr>
                <a:t>S</a:t>
              </a:r>
            </a:p>
          </p:txBody>
        </p:sp>
      </p:grpSp>
      <p:sp>
        <p:nvSpPr>
          <p:cNvPr id="221201" name="Line 1041">
            <a:extLst>
              <a:ext uri="{FF2B5EF4-FFF2-40B4-BE49-F238E27FC236}">
                <a16:creationId xmlns:a16="http://schemas.microsoft.com/office/drawing/2014/main" id="{665B733C-A384-449B-909C-271E229F4231}"/>
              </a:ext>
            </a:extLst>
          </p:cNvPr>
          <p:cNvSpPr>
            <a:spLocks noChangeShapeType="1"/>
          </p:cNvSpPr>
          <p:nvPr/>
        </p:nvSpPr>
        <p:spPr bwMode="auto">
          <a:xfrm flipH="1">
            <a:off x="1074738" y="3741738"/>
            <a:ext cx="2581275" cy="0"/>
          </a:xfrm>
          <a:prstGeom prst="line">
            <a:avLst/>
          </a:prstGeom>
          <a:noFill/>
          <a:ln w="19050">
            <a:solidFill>
              <a:schemeClr val="accent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1202" name="Line 1042">
            <a:extLst>
              <a:ext uri="{FF2B5EF4-FFF2-40B4-BE49-F238E27FC236}">
                <a16:creationId xmlns:a16="http://schemas.microsoft.com/office/drawing/2014/main" id="{8DC78C66-B955-4A71-B484-EDB9F6BC2043}"/>
              </a:ext>
            </a:extLst>
          </p:cNvPr>
          <p:cNvSpPr>
            <a:spLocks noChangeShapeType="1"/>
          </p:cNvSpPr>
          <p:nvPr/>
        </p:nvSpPr>
        <p:spPr bwMode="auto">
          <a:xfrm>
            <a:off x="3673475" y="3759200"/>
            <a:ext cx="0" cy="2195513"/>
          </a:xfrm>
          <a:prstGeom prst="line">
            <a:avLst/>
          </a:prstGeom>
          <a:noFill/>
          <a:ln w="19050">
            <a:solidFill>
              <a:schemeClr val="accent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1203" name="Oval 1043">
            <a:extLst>
              <a:ext uri="{FF2B5EF4-FFF2-40B4-BE49-F238E27FC236}">
                <a16:creationId xmlns:a16="http://schemas.microsoft.com/office/drawing/2014/main" id="{58A829B4-4754-41FE-8416-290814F8AF8B}"/>
              </a:ext>
            </a:extLst>
          </p:cNvPr>
          <p:cNvSpPr>
            <a:spLocks noChangeArrowheads="1"/>
          </p:cNvSpPr>
          <p:nvPr/>
        </p:nvSpPr>
        <p:spPr bwMode="auto">
          <a:xfrm>
            <a:off x="3614738" y="3679825"/>
            <a:ext cx="103187" cy="103188"/>
          </a:xfrm>
          <a:prstGeom prst="ellipse">
            <a:avLst/>
          </a:prstGeom>
          <a:solidFill>
            <a:srgbClr val="CC99FF"/>
          </a:solidFill>
          <a:ln w="254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nSpc>
                <a:spcPct val="100000"/>
              </a:lnSpc>
              <a:spcBef>
                <a:spcPct val="0"/>
              </a:spcBef>
              <a:buClrTx/>
              <a:buFontTx/>
              <a:buNone/>
            </a:pPr>
            <a:endParaRPr lang="en-US" altLang="en-US" sz="2400" b="0">
              <a:solidFill>
                <a:schemeClr val="tx1"/>
              </a:solidFill>
              <a:latin typeface="Times New Roman" panose="02020603050405020304" pitchFamily="18" charset="0"/>
            </a:endParaRPr>
          </a:p>
        </p:txBody>
      </p:sp>
      <p:sp>
        <p:nvSpPr>
          <p:cNvPr id="221204" name="Rectangle 1044">
            <a:extLst>
              <a:ext uri="{FF2B5EF4-FFF2-40B4-BE49-F238E27FC236}">
                <a16:creationId xmlns:a16="http://schemas.microsoft.com/office/drawing/2014/main" id="{5DF7D84D-9B22-40AD-B122-2165431EA31F}"/>
              </a:ext>
            </a:extLst>
          </p:cNvPr>
          <p:cNvSpPr>
            <a:spLocks noChangeArrowheads="1"/>
          </p:cNvSpPr>
          <p:nvPr/>
        </p:nvSpPr>
        <p:spPr bwMode="auto">
          <a:xfrm>
            <a:off x="684213" y="3557588"/>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gn="ctr">
              <a:lnSpc>
                <a:spcPct val="100000"/>
              </a:lnSpc>
              <a:spcBef>
                <a:spcPct val="0"/>
              </a:spcBef>
              <a:buClrTx/>
              <a:buFontTx/>
              <a:buNone/>
            </a:pPr>
            <a:r>
              <a:rPr lang="en-GB" altLang="en-US" sz="2000" b="0" i="1">
                <a:solidFill>
                  <a:schemeClr val="accent1"/>
                </a:solidFill>
              </a:rPr>
              <a:t>r</a:t>
            </a:r>
            <a:r>
              <a:rPr lang="en-GB" altLang="en-US" sz="2400" b="0" baseline="-25000">
                <a:solidFill>
                  <a:schemeClr val="accent1"/>
                </a:solidFill>
              </a:rPr>
              <a:t>e</a:t>
            </a:r>
          </a:p>
        </p:txBody>
      </p:sp>
      <p:sp>
        <p:nvSpPr>
          <p:cNvPr id="221205" name="Rectangle 1045">
            <a:extLst>
              <a:ext uri="{FF2B5EF4-FFF2-40B4-BE49-F238E27FC236}">
                <a16:creationId xmlns:a16="http://schemas.microsoft.com/office/drawing/2014/main" id="{2B6C8986-50E3-4A70-B732-241DFB63D5D9}"/>
              </a:ext>
            </a:extLst>
          </p:cNvPr>
          <p:cNvSpPr>
            <a:spLocks noChangeArrowheads="1"/>
          </p:cNvSpPr>
          <p:nvPr/>
        </p:nvSpPr>
        <p:spPr bwMode="auto">
          <a:xfrm>
            <a:off x="3422650" y="5938838"/>
            <a:ext cx="508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gn="ctr">
              <a:lnSpc>
                <a:spcPct val="100000"/>
              </a:lnSpc>
              <a:spcBef>
                <a:spcPct val="0"/>
              </a:spcBef>
              <a:buClrTx/>
              <a:buFontTx/>
              <a:buNone/>
            </a:pPr>
            <a:r>
              <a:rPr lang="en-GB" altLang="en-US" sz="2000" b="0" i="1">
                <a:solidFill>
                  <a:schemeClr val="accent1"/>
                </a:solidFill>
              </a:rPr>
              <a:t>M</a:t>
            </a:r>
            <a:r>
              <a:rPr lang="en-GB" altLang="en-US" sz="2400" b="0" baseline="-25000">
                <a:solidFill>
                  <a:schemeClr val="accent1"/>
                </a:solidFill>
              </a:rPr>
              <a:t>e</a:t>
            </a:r>
          </a:p>
        </p:txBody>
      </p:sp>
    </p:spTree>
  </p:cSld>
  <p:clrMapOvr>
    <a:masterClrMapping/>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21198"/>
                                        </p:tgtEl>
                                        <p:attrNameLst>
                                          <p:attrName>style.visibility</p:attrName>
                                        </p:attrNameLst>
                                      </p:cBhvr>
                                      <p:to>
                                        <p:strVal val="visible"/>
                                      </p:to>
                                    </p:set>
                                    <p:animEffect transition="in" filter="wipe(down)">
                                      <p:cBhvr>
                                        <p:cTn id="7" dur="500"/>
                                        <p:tgtEl>
                                          <p:spTgt spid="2211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1193"/>
                                        </p:tgtEl>
                                        <p:attrNameLst>
                                          <p:attrName>style.visibility</p:attrName>
                                        </p:attrNameLst>
                                      </p:cBhvr>
                                      <p:to>
                                        <p:strVal val="visible"/>
                                      </p:to>
                                    </p:set>
                                    <p:animEffect transition="in" filter="wipe(left)">
                                      <p:cBhvr>
                                        <p:cTn id="12" dur="500"/>
                                        <p:tgtEl>
                                          <p:spTgt spid="2211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5" presetClass="entr" presetSubtype="0" fill="hold" grpId="0" nodeType="clickEffect">
                                  <p:stCondLst>
                                    <p:cond delay="0"/>
                                  </p:stCondLst>
                                  <p:childTnLst>
                                    <p:set>
                                      <p:cBhvr>
                                        <p:cTn id="16" dur="1" fill="hold">
                                          <p:stCondLst>
                                            <p:cond delay="0"/>
                                          </p:stCondLst>
                                        </p:cTn>
                                        <p:tgtEl>
                                          <p:spTgt spid="221203"/>
                                        </p:tgtEl>
                                        <p:attrNameLst>
                                          <p:attrName>style.visibility</p:attrName>
                                        </p:attrNameLst>
                                      </p:cBhvr>
                                      <p:to>
                                        <p:strVal val="visible"/>
                                      </p:to>
                                    </p:set>
                                    <p:anim calcmode="lin" valueType="num">
                                      <p:cBhvr>
                                        <p:cTn id="17" dur="1000" fill="hold"/>
                                        <p:tgtEl>
                                          <p:spTgt spid="221203"/>
                                        </p:tgtEl>
                                        <p:attrNameLst>
                                          <p:attrName>ppt_w</p:attrName>
                                        </p:attrNameLst>
                                      </p:cBhvr>
                                      <p:tavLst>
                                        <p:tav tm="0">
                                          <p:val>
                                            <p:fltVal val="0"/>
                                          </p:val>
                                        </p:tav>
                                        <p:tav tm="100000">
                                          <p:val>
                                            <p:strVal val="#ppt_w"/>
                                          </p:val>
                                        </p:tav>
                                      </p:tavLst>
                                    </p:anim>
                                    <p:anim calcmode="lin" valueType="num">
                                      <p:cBhvr>
                                        <p:cTn id="18" dur="1000" fill="hold"/>
                                        <p:tgtEl>
                                          <p:spTgt spid="221203"/>
                                        </p:tgtEl>
                                        <p:attrNameLst>
                                          <p:attrName>ppt_h</p:attrName>
                                        </p:attrNameLst>
                                      </p:cBhvr>
                                      <p:tavLst>
                                        <p:tav tm="0">
                                          <p:val>
                                            <p:fltVal val="0"/>
                                          </p:val>
                                        </p:tav>
                                        <p:tav tm="100000">
                                          <p:val>
                                            <p:strVal val="#ppt_h"/>
                                          </p:val>
                                        </p:tav>
                                      </p:tavLst>
                                    </p:anim>
                                    <p:anim calcmode="lin" valueType="num">
                                      <p:cBhvr>
                                        <p:cTn id="19" dur="1000" fill="hold"/>
                                        <p:tgtEl>
                                          <p:spTgt spid="221203"/>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22120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2" fill="hold" nodeType="clickEffect">
                                  <p:stCondLst>
                                    <p:cond delay="0"/>
                                  </p:stCondLst>
                                  <p:childTnLst>
                                    <p:set>
                                      <p:cBhvr>
                                        <p:cTn id="24" dur="1" fill="hold">
                                          <p:stCondLst>
                                            <p:cond delay="0"/>
                                          </p:stCondLst>
                                        </p:cTn>
                                        <p:tgtEl>
                                          <p:spTgt spid="221201"/>
                                        </p:tgtEl>
                                        <p:attrNameLst>
                                          <p:attrName>style.visibility</p:attrName>
                                        </p:attrNameLst>
                                      </p:cBhvr>
                                      <p:to>
                                        <p:strVal val="visible"/>
                                      </p:to>
                                    </p:set>
                                    <p:animEffect transition="in" filter="wipe(right)">
                                      <p:cBhvr>
                                        <p:cTn id="25" dur="500"/>
                                        <p:tgtEl>
                                          <p:spTgt spid="22120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21204"/>
                                        </p:tgtEl>
                                        <p:attrNameLst>
                                          <p:attrName>style.visibility</p:attrName>
                                        </p:attrNameLst>
                                      </p:cBhvr>
                                      <p:to>
                                        <p:strVal val="visible"/>
                                      </p:to>
                                    </p:set>
                                    <p:anim calcmode="lin" valueType="num">
                                      <p:cBhvr additive="base">
                                        <p:cTn id="30" dur="500" fill="hold"/>
                                        <p:tgtEl>
                                          <p:spTgt spid="221204"/>
                                        </p:tgtEl>
                                        <p:attrNameLst>
                                          <p:attrName>ppt_x</p:attrName>
                                        </p:attrNameLst>
                                      </p:cBhvr>
                                      <p:tavLst>
                                        <p:tav tm="0">
                                          <p:val>
                                            <p:strVal val="0-#ppt_w/2"/>
                                          </p:val>
                                        </p:tav>
                                        <p:tav tm="100000">
                                          <p:val>
                                            <p:strVal val="#ppt_x"/>
                                          </p:val>
                                        </p:tav>
                                      </p:tavLst>
                                    </p:anim>
                                    <p:anim calcmode="lin" valueType="num">
                                      <p:cBhvr additive="base">
                                        <p:cTn id="31" dur="500" fill="hold"/>
                                        <p:tgtEl>
                                          <p:spTgt spid="221204"/>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221202"/>
                                        </p:tgtEl>
                                        <p:attrNameLst>
                                          <p:attrName>style.visibility</p:attrName>
                                        </p:attrNameLst>
                                      </p:cBhvr>
                                      <p:to>
                                        <p:strVal val="visible"/>
                                      </p:to>
                                    </p:set>
                                    <p:animEffect transition="in" filter="wipe(up)">
                                      <p:cBhvr>
                                        <p:cTn id="36" dur="500"/>
                                        <p:tgtEl>
                                          <p:spTgt spid="22120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21205"/>
                                        </p:tgtEl>
                                        <p:attrNameLst>
                                          <p:attrName>style.visibility</p:attrName>
                                        </p:attrNameLst>
                                      </p:cBhvr>
                                      <p:to>
                                        <p:strVal val="visible"/>
                                      </p:to>
                                    </p:set>
                                    <p:anim calcmode="lin" valueType="num">
                                      <p:cBhvr additive="base">
                                        <p:cTn id="41" dur="500" fill="hold"/>
                                        <p:tgtEl>
                                          <p:spTgt spid="221205"/>
                                        </p:tgtEl>
                                        <p:attrNameLst>
                                          <p:attrName>ppt_x</p:attrName>
                                        </p:attrNameLst>
                                      </p:cBhvr>
                                      <p:tavLst>
                                        <p:tav tm="0">
                                          <p:val>
                                            <p:strVal val="#ppt_x"/>
                                          </p:val>
                                        </p:tav>
                                        <p:tav tm="100000">
                                          <p:val>
                                            <p:strVal val="#ppt_x"/>
                                          </p:val>
                                        </p:tav>
                                      </p:tavLst>
                                    </p:anim>
                                    <p:anim calcmode="lin" valueType="num">
                                      <p:cBhvr additive="base">
                                        <p:cTn id="42" dur="500" fill="hold"/>
                                        <p:tgtEl>
                                          <p:spTgt spid="2212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203" grpId="0" animBg="1"/>
      <p:bldP spid="221204" grpId="0" autoUpdateAnimBg="0"/>
      <p:bldP spid="221205"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78C98720-EBA9-45A8-A1C9-BAC94CEC4F64}"/>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111619" name="Rectangle 3">
            <a:extLst>
              <a:ext uri="{FF2B5EF4-FFF2-40B4-BE49-F238E27FC236}">
                <a16:creationId xmlns:a16="http://schemas.microsoft.com/office/drawing/2014/main" id="{AA2F6E25-C665-4F70-8406-47045449C39B}"/>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111620" name="Rectangle 5">
            <a:extLst>
              <a:ext uri="{FF2B5EF4-FFF2-40B4-BE49-F238E27FC236}">
                <a16:creationId xmlns:a16="http://schemas.microsoft.com/office/drawing/2014/main" id="{807F467E-E3DF-4A84-AC58-D704F9DAEE6C}"/>
              </a:ext>
            </a:extLst>
          </p:cNvPr>
          <p:cNvSpPr>
            <a:spLocks noGrp="1" noChangeArrowheads="1"/>
          </p:cNvSpPr>
          <p:nvPr>
            <p:ph idx="1"/>
          </p:nvPr>
        </p:nvSpPr>
        <p:spPr>
          <a:xfrm>
            <a:off x="628650" y="152400"/>
            <a:ext cx="7886700" cy="6024563"/>
          </a:xfrm>
        </p:spPr>
        <p:txBody>
          <a:bodyPr/>
          <a:lstStyle/>
          <a:p>
            <a:r>
              <a:rPr lang="en-GB" altLang="en-US" sz="3600" b="1">
                <a:latin typeface="Perpetua" panose="02020502060401020303" pitchFamily="18" charset="0"/>
              </a:rPr>
              <a:t>Equilibrium in the money market</a:t>
            </a:r>
          </a:p>
          <a:p>
            <a:endParaRPr lang="en-GB" altLang="en-US" sz="3600" b="1">
              <a:latin typeface="Perpetua" panose="02020502060401020303" pitchFamily="18" charset="0"/>
            </a:endParaRPr>
          </a:p>
          <a:p>
            <a:endParaRPr lang="en-GB" altLang="en-US" sz="3600" b="1">
              <a:latin typeface="Perpetua" panose="02020502060401020303" pitchFamily="18" charset="0"/>
            </a:endParaRPr>
          </a:p>
          <a:p>
            <a:pPr lvl="1"/>
            <a:r>
              <a:rPr lang="en-GB" altLang="en-US" sz="3600">
                <a:latin typeface="Perpetua" panose="02020502060401020303" pitchFamily="18" charset="0"/>
              </a:rPr>
              <a:t>Effects of changes in the money supply or demand on the rate of interest</a:t>
            </a:r>
          </a:p>
        </p:txBody>
      </p:sp>
    </p:spTree>
  </p:cSld>
  <p:clrMapOvr>
    <a:masterClrMapping/>
  </p:clrMapOvr>
  <p:transition spd="slow">
    <p:pull dir="r"/>
  </p:transition>
</p:sld>
</file>

<file path=ppt/slides/slide76.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003366"/>
            </a:gs>
            <a:gs pos="100000">
              <a:srgbClr val="00182F"/>
            </a:gs>
          </a:gsLst>
          <a:path path="rect">
            <a:fillToRect l="100000" b="100000"/>
          </a:path>
        </a:gradFill>
        <a:effectLst/>
      </p:bgPr>
    </p:bg>
    <p:spTree>
      <p:nvGrpSpPr>
        <p:cNvPr id="1" name=""/>
        <p:cNvGrpSpPr/>
        <p:nvPr/>
      </p:nvGrpSpPr>
      <p:grpSpPr>
        <a:xfrm>
          <a:off x="0" y="0"/>
          <a:ext cx="0" cy="0"/>
          <a:chOff x="0" y="0"/>
          <a:chExt cx="0" cy="0"/>
        </a:xfrm>
      </p:grpSpPr>
      <p:sp>
        <p:nvSpPr>
          <p:cNvPr id="113666" name="Rectangle 1026">
            <a:extLst>
              <a:ext uri="{FF2B5EF4-FFF2-40B4-BE49-F238E27FC236}">
                <a16:creationId xmlns:a16="http://schemas.microsoft.com/office/drawing/2014/main" id="{0E66A24C-90EC-49A8-B17D-3879873A5E8A}"/>
              </a:ext>
            </a:extLst>
          </p:cNvPr>
          <p:cNvSpPr>
            <a:spLocks noChangeArrowheads="1"/>
          </p:cNvSpPr>
          <p:nvPr/>
        </p:nvSpPr>
        <p:spPr bwMode="auto">
          <a:xfrm>
            <a:off x="1066800" y="609600"/>
            <a:ext cx="7010400" cy="5334000"/>
          </a:xfrm>
          <a:prstGeom prst="rect">
            <a:avLst/>
          </a:prstGeom>
          <a:gradFill rotWithShape="0">
            <a:gsLst>
              <a:gs pos="0">
                <a:srgbClr val="003366"/>
              </a:gs>
              <a:gs pos="100000">
                <a:srgbClr val="00182F"/>
              </a:gs>
            </a:gsLst>
            <a:path path="rect">
              <a:fillToRect t="100000" r="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nSpc>
                <a:spcPct val="100000"/>
              </a:lnSpc>
              <a:spcBef>
                <a:spcPct val="0"/>
              </a:spcBef>
              <a:buClrTx/>
              <a:buFontTx/>
              <a:buNone/>
            </a:pPr>
            <a:endParaRPr lang="en-US" altLang="en-US" sz="2400" b="0">
              <a:solidFill>
                <a:schemeClr val="tx1"/>
              </a:solidFill>
              <a:latin typeface="Times New Roman" panose="02020603050405020304" pitchFamily="18" charset="0"/>
            </a:endParaRPr>
          </a:p>
        </p:txBody>
      </p:sp>
      <p:sp>
        <p:nvSpPr>
          <p:cNvPr id="113667" name="Rectangle 1027">
            <a:extLst>
              <a:ext uri="{FF2B5EF4-FFF2-40B4-BE49-F238E27FC236}">
                <a16:creationId xmlns:a16="http://schemas.microsoft.com/office/drawing/2014/main" id="{6F7A0ED4-60AA-4B75-A274-72A8AA9D828F}"/>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nSpc>
                <a:spcPct val="100000"/>
              </a:lnSpc>
              <a:spcBef>
                <a:spcPct val="0"/>
              </a:spcBef>
              <a:buClrTx/>
              <a:buFontTx/>
              <a:buNone/>
            </a:pPr>
            <a:endParaRPr lang="en-US" altLang="en-US" sz="2400" b="0">
              <a:solidFill>
                <a:schemeClr val="tx1"/>
              </a:solidFill>
              <a:latin typeface="Times New Roman" panose="02020603050405020304" pitchFamily="18" charset="0"/>
            </a:endParaRPr>
          </a:p>
        </p:txBody>
      </p:sp>
      <p:sp>
        <p:nvSpPr>
          <p:cNvPr id="113668" name="Rectangle 1028">
            <a:extLst>
              <a:ext uri="{FF2B5EF4-FFF2-40B4-BE49-F238E27FC236}">
                <a16:creationId xmlns:a16="http://schemas.microsoft.com/office/drawing/2014/main" id="{D65A5A74-CEC8-464A-A64A-6FCC66588DD2}"/>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nSpc>
                <a:spcPct val="100000"/>
              </a:lnSpc>
              <a:spcBef>
                <a:spcPct val="0"/>
              </a:spcBef>
              <a:buClrTx/>
              <a:buFontTx/>
              <a:buNone/>
            </a:pPr>
            <a:endParaRPr lang="en-US" altLang="en-US" sz="2400" b="0">
              <a:solidFill>
                <a:schemeClr val="tx1"/>
              </a:solidFill>
              <a:latin typeface="Times New Roman" panose="02020603050405020304" pitchFamily="18" charset="0"/>
            </a:endParaRPr>
          </a:p>
        </p:txBody>
      </p:sp>
      <p:sp>
        <p:nvSpPr>
          <p:cNvPr id="113669" name="Rectangle 1029">
            <a:extLst>
              <a:ext uri="{FF2B5EF4-FFF2-40B4-BE49-F238E27FC236}">
                <a16:creationId xmlns:a16="http://schemas.microsoft.com/office/drawing/2014/main" id="{CE81F4EA-F2E7-4360-96F2-F54260474697}"/>
              </a:ext>
            </a:extLst>
          </p:cNvPr>
          <p:cNvSpPr>
            <a:spLocks noGrp="1" noChangeArrowheads="1"/>
          </p:cNvSpPr>
          <p:nvPr>
            <p:ph type="title"/>
          </p:nvPr>
        </p:nvSpPr>
        <p:spPr>
          <a:xfrm>
            <a:off x="0" y="0"/>
            <a:ext cx="9144000" cy="682625"/>
          </a:xfrm>
          <a:effectLst>
            <a:outerShdw dist="17961" dir="2700000" algn="ctr" rotWithShape="0">
              <a:schemeClr val="bg2"/>
            </a:outerShdw>
          </a:effectLst>
        </p:spPr>
        <p:txBody>
          <a:bodyPr lIns="92075" tIns="46038" rIns="92075" bIns="46038"/>
          <a:lstStyle/>
          <a:p>
            <a:r>
              <a:rPr lang="en-US" altLang="en-US" sz="2800">
                <a:latin typeface="Perpetua" panose="02020502060401020303" pitchFamily="18" charset="0"/>
              </a:rPr>
              <a:t>(</a:t>
            </a:r>
            <a:r>
              <a:rPr lang="en-GB" altLang="en-US" sz="2800">
                <a:latin typeface="Perpetua" panose="02020502060401020303" pitchFamily="18" charset="0"/>
              </a:rPr>
              <a:t>a) Increase in demand for money</a:t>
            </a:r>
          </a:p>
        </p:txBody>
      </p:sp>
      <p:sp>
        <p:nvSpPr>
          <p:cNvPr id="113670" name="Rectangle 1030">
            <a:extLst>
              <a:ext uri="{FF2B5EF4-FFF2-40B4-BE49-F238E27FC236}">
                <a16:creationId xmlns:a16="http://schemas.microsoft.com/office/drawing/2014/main" id="{21C37605-83DB-4F06-8C4A-E0C468450A5A}"/>
              </a:ext>
            </a:extLst>
          </p:cNvPr>
          <p:cNvSpPr>
            <a:spLocks noChangeArrowheads="1"/>
          </p:cNvSpPr>
          <p:nvPr/>
        </p:nvSpPr>
        <p:spPr bwMode="auto">
          <a:xfrm>
            <a:off x="746125" y="5897563"/>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nSpc>
                <a:spcPct val="100000"/>
              </a:lnSpc>
              <a:spcBef>
                <a:spcPct val="0"/>
              </a:spcBef>
              <a:buClrTx/>
              <a:buFontTx/>
              <a:buNone/>
            </a:pPr>
            <a:r>
              <a:rPr lang="en-GB" altLang="en-US" sz="2000" b="0">
                <a:solidFill>
                  <a:schemeClr val="tx1"/>
                </a:solidFill>
              </a:rPr>
              <a:t>O</a:t>
            </a:r>
          </a:p>
        </p:txBody>
      </p:sp>
      <p:sp>
        <p:nvSpPr>
          <p:cNvPr id="113671" name="Rectangle 1031">
            <a:extLst>
              <a:ext uri="{FF2B5EF4-FFF2-40B4-BE49-F238E27FC236}">
                <a16:creationId xmlns:a16="http://schemas.microsoft.com/office/drawing/2014/main" id="{6FC42EF6-6245-453B-B891-9C83D0DC97ED}"/>
              </a:ext>
            </a:extLst>
          </p:cNvPr>
          <p:cNvSpPr>
            <a:spLocks noChangeArrowheads="1"/>
          </p:cNvSpPr>
          <p:nvPr/>
        </p:nvSpPr>
        <p:spPr bwMode="auto">
          <a:xfrm rot="-5400000">
            <a:off x="-607218" y="2631281"/>
            <a:ext cx="21732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nSpc>
                <a:spcPct val="100000"/>
              </a:lnSpc>
              <a:spcBef>
                <a:spcPct val="0"/>
              </a:spcBef>
              <a:buClrTx/>
              <a:buFontTx/>
              <a:buNone/>
            </a:pPr>
            <a:r>
              <a:rPr lang="en-GB" altLang="en-US" sz="2800" b="0">
                <a:solidFill>
                  <a:schemeClr val="tx1"/>
                </a:solidFill>
                <a:latin typeface="Perpetua" panose="02020502060401020303" pitchFamily="18" charset="0"/>
              </a:rPr>
              <a:t>Rate of interest</a:t>
            </a:r>
          </a:p>
        </p:txBody>
      </p:sp>
      <p:sp>
        <p:nvSpPr>
          <p:cNvPr id="113672" name="Line 1032">
            <a:extLst>
              <a:ext uri="{FF2B5EF4-FFF2-40B4-BE49-F238E27FC236}">
                <a16:creationId xmlns:a16="http://schemas.microsoft.com/office/drawing/2014/main" id="{0AD3FAC6-EC94-472B-BC24-DE774E5C7790}"/>
              </a:ext>
            </a:extLst>
          </p:cNvPr>
          <p:cNvSpPr>
            <a:spLocks noChangeShapeType="1"/>
          </p:cNvSpPr>
          <p:nvPr/>
        </p:nvSpPr>
        <p:spPr bwMode="auto">
          <a:xfrm>
            <a:off x="1066800" y="609600"/>
            <a:ext cx="0" cy="5334000"/>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3673" name="Group 1033">
            <a:extLst>
              <a:ext uri="{FF2B5EF4-FFF2-40B4-BE49-F238E27FC236}">
                <a16:creationId xmlns:a16="http://schemas.microsoft.com/office/drawing/2014/main" id="{4AA7FA38-17BA-4761-A77A-A336EF7F68A2}"/>
              </a:ext>
            </a:extLst>
          </p:cNvPr>
          <p:cNvGrpSpPr>
            <a:grpSpLocks/>
          </p:cNvGrpSpPr>
          <p:nvPr/>
        </p:nvGrpSpPr>
        <p:grpSpPr bwMode="auto">
          <a:xfrm>
            <a:off x="3246438" y="431800"/>
            <a:ext cx="6264275" cy="4779963"/>
            <a:chOff x="1508" y="487"/>
            <a:chExt cx="3946" cy="3011"/>
          </a:xfrm>
        </p:grpSpPr>
        <p:sp>
          <p:nvSpPr>
            <p:cNvPr id="113693" name="Arc 1034">
              <a:extLst>
                <a:ext uri="{FF2B5EF4-FFF2-40B4-BE49-F238E27FC236}">
                  <a16:creationId xmlns:a16="http://schemas.microsoft.com/office/drawing/2014/main" id="{A7FE0794-185D-4912-AC77-5CC23C3225C5}"/>
                </a:ext>
              </a:extLst>
            </p:cNvPr>
            <p:cNvSpPr>
              <a:spLocks/>
            </p:cNvSpPr>
            <p:nvPr/>
          </p:nvSpPr>
          <p:spPr bwMode="auto">
            <a:xfrm>
              <a:off x="1508" y="487"/>
              <a:ext cx="3946" cy="2850"/>
            </a:xfrm>
            <a:custGeom>
              <a:avLst/>
              <a:gdLst>
                <a:gd name="T0" fmla="*/ 0 w 21556"/>
                <a:gd name="T1" fmla="*/ 0 h 20034"/>
                <a:gd name="T2" fmla="*/ 0 w 21556"/>
                <a:gd name="T3" fmla="*/ 0 h 20034"/>
                <a:gd name="T4" fmla="*/ 0 w 21556"/>
                <a:gd name="T5" fmla="*/ 0 h 20034"/>
                <a:gd name="T6" fmla="*/ 0 60000 65536"/>
                <a:gd name="T7" fmla="*/ 0 60000 65536"/>
                <a:gd name="T8" fmla="*/ 0 60000 65536"/>
              </a:gdLst>
              <a:ahLst/>
              <a:cxnLst>
                <a:cxn ang="T6">
                  <a:pos x="T0" y="T1"/>
                </a:cxn>
                <a:cxn ang="T7">
                  <a:pos x="T2" y="T3"/>
                </a:cxn>
                <a:cxn ang="T8">
                  <a:pos x="T4" y="T5"/>
                </a:cxn>
              </a:cxnLst>
              <a:rect l="0" t="0" r="r" b="b"/>
              <a:pathLst>
                <a:path w="21556" h="20034" fill="none" extrusionOk="0">
                  <a:moveTo>
                    <a:pt x="13481" y="20034"/>
                  </a:moveTo>
                  <a:cubicBezTo>
                    <a:pt x="5774" y="16928"/>
                    <a:pt x="532" y="9676"/>
                    <a:pt x="0" y="1383"/>
                  </a:cubicBezTo>
                </a:path>
                <a:path w="21556" h="20034" stroke="0" extrusionOk="0">
                  <a:moveTo>
                    <a:pt x="13481" y="20034"/>
                  </a:moveTo>
                  <a:cubicBezTo>
                    <a:pt x="5774" y="16928"/>
                    <a:pt x="532" y="9676"/>
                    <a:pt x="0" y="1383"/>
                  </a:cubicBezTo>
                  <a:lnTo>
                    <a:pt x="21556" y="0"/>
                  </a:lnTo>
                  <a:lnTo>
                    <a:pt x="13481" y="20034"/>
                  </a:lnTo>
                  <a:close/>
                </a:path>
              </a:pathLst>
            </a:custGeom>
            <a:noFill/>
            <a:ln w="381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94" name="Rectangle 1035">
              <a:extLst>
                <a:ext uri="{FF2B5EF4-FFF2-40B4-BE49-F238E27FC236}">
                  <a16:creationId xmlns:a16="http://schemas.microsoft.com/office/drawing/2014/main" id="{A3B1E3FF-D0E4-4CE7-8CD6-F7E753876D04}"/>
                </a:ext>
              </a:extLst>
            </p:cNvPr>
            <p:cNvSpPr>
              <a:spLocks noChangeArrowheads="1"/>
            </p:cNvSpPr>
            <p:nvPr/>
          </p:nvSpPr>
          <p:spPr bwMode="auto">
            <a:xfrm>
              <a:off x="4005" y="3207"/>
              <a:ext cx="33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gn="ctr">
                <a:lnSpc>
                  <a:spcPct val="100000"/>
                </a:lnSpc>
                <a:spcBef>
                  <a:spcPct val="0"/>
                </a:spcBef>
                <a:buClrTx/>
                <a:buFontTx/>
                <a:buNone/>
              </a:pPr>
              <a:r>
                <a:rPr lang="en-GB" altLang="en-US" sz="2400" b="0" i="1">
                  <a:solidFill>
                    <a:schemeClr val="tx2"/>
                  </a:solidFill>
                </a:rPr>
                <a:t>L1</a:t>
              </a:r>
            </a:p>
          </p:txBody>
        </p:sp>
      </p:grpSp>
      <p:sp>
        <p:nvSpPr>
          <p:cNvPr id="113674" name="Rectangle 1036">
            <a:extLst>
              <a:ext uri="{FF2B5EF4-FFF2-40B4-BE49-F238E27FC236}">
                <a16:creationId xmlns:a16="http://schemas.microsoft.com/office/drawing/2014/main" id="{7EE579C5-A077-452B-88F0-68746175F711}"/>
              </a:ext>
            </a:extLst>
          </p:cNvPr>
          <p:cNvSpPr>
            <a:spLocks noChangeArrowheads="1"/>
          </p:cNvSpPr>
          <p:nvPr/>
        </p:nvSpPr>
        <p:spPr bwMode="auto">
          <a:xfrm>
            <a:off x="4108450" y="6202363"/>
            <a:ext cx="10826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gn="ctr">
              <a:lnSpc>
                <a:spcPct val="100000"/>
              </a:lnSpc>
              <a:spcBef>
                <a:spcPct val="0"/>
              </a:spcBef>
              <a:buClrTx/>
              <a:buFontTx/>
              <a:buNone/>
            </a:pPr>
            <a:r>
              <a:rPr lang="en-GB" altLang="en-US" sz="2800" b="0">
                <a:solidFill>
                  <a:schemeClr val="tx1"/>
                </a:solidFill>
                <a:latin typeface="Perpetua" panose="02020502060401020303" pitchFamily="18" charset="0"/>
              </a:rPr>
              <a:t>Money</a:t>
            </a:r>
          </a:p>
        </p:txBody>
      </p:sp>
      <p:sp>
        <p:nvSpPr>
          <p:cNvPr id="113675" name="Line 1037">
            <a:extLst>
              <a:ext uri="{FF2B5EF4-FFF2-40B4-BE49-F238E27FC236}">
                <a16:creationId xmlns:a16="http://schemas.microsoft.com/office/drawing/2014/main" id="{61E39053-4F59-48A7-B933-1520D2807133}"/>
              </a:ext>
            </a:extLst>
          </p:cNvPr>
          <p:cNvSpPr>
            <a:spLocks noChangeShapeType="1"/>
          </p:cNvSpPr>
          <p:nvPr/>
        </p:nvSpPr>
        <p:spPr bwMode="auto">
          <a:xfrm>
            <a:off x="1066800" y="5943600"/>
            <a:ext cx="70104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3676" name="Group 1038">
            <a:extLst>
              <a:ext uri="{FF2B5EF4-FFF2-40B4-BE49-F238E27FC236}">
                <a16:creationId xmlns:a16="http://schemas.microsoft.com/office/drawing/2014/main" id="{894D5F9A-AECE-4957-B1C3-919CB956E395}"/>
              </a:ext>
            </a:extLst>
          </p:cNvPr>
          <p:cNvGrpSpPr>
            <a:grpSpLocks/>
          </p:cNvGrpSpPr>
          <p:nvPr/>
        </p:nvGrpSpPr>
        <p:grpSpPr bwMode="auto">
          <a:xfrm>
            <a:off x="3381375" y="844550"/>
            <a:ext cx="1258888" cy="5094288"/>
            <a:chOff x="2130" y="532"/>
            <a:chExt cx="793" cy="3209"/>
          </a:xfrm>
        </p:grpSpPr>
        <p:sp>
          <p:nvSpPr>
            <p:cNvPr id="113691" name="Line 1039">
              <a:extLst>
                <a:ext uri="{FF2B5EF4-FFF2-40B4-BE49-F238E27FC236}">
                  <a16:creationId xmlns:a16="http://schemas.microsoft.com/office/drawing/2014/main" id="{E253E722-97AA-456D-A0B1-38E9C6B51453}"/>
                </a:ext>
              </a:extLst>
            </p:cNvPr>
            <p:cNvSpPr>
              <a:spLocks noChangeShapeType="1"/>
            </p:cNvSpPr>
            <p:nvPr/>
          </p:nvSpPr>
          <p:spPr bwMode="auto">
            <a:xfrm flipV="1">
              <a:off x="2130" y="683"/>
              <a:ext cx="404" cy="3058"/>
            </a:xfrm>
            <a:prstGeom prst="line">
              <a:avLst/>
            </a:prstGeom>
            <a:noFill/>
            <a:ln w="381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92" name="Rectangle 1040">
              <a:extLst>
                <a:ext uri="{FF2B5EF4-FFF2-40B4-BE49-F238E27FC236}">
                  <a16:creationId xmlns:a16="http://schemas.microsoft.com/office/drawing/2014/main" id="{35807A13-818A-4B7D-866E-BF24E0D52B1D}"/>
                </a:ext>
              </a:extLst>
            </p:cNvPr>
            <p:cNvSpPr>
              <a:spLocks noChangeArrowheads="1"/>
            </p:cNvSpPr>
            <p:nvPr/>
          </p:nvSpPr>
          <p:spPr bwMode="auto">
            <a:xfrm>
              <a:off x="2562" y="532"/>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gn="ctr">
                <a:lnSpc>
                  <a:spcPct val="100000"/>
                </a:lnSpc>
                <a:spcBef>
                  <a:spcPct val="0"/>
                </a:spcBef>
                <a:buClrTx/>
                <a:buFontTx/>
                <a:buNone/>
              </a:pPr>
              <a:r>
                <a:rPr lang="en-GB" altLang="en-US" sz="2400" b="0" i="1">
                  <a:solidFill>
                    <a:schemeClr val="tx2"/>
                  </a:solidFill>
                </a:rPr>
                <a:t>M</a:t>
              </a:r>
              <a:r>
                <a:rPr lang="en-GB" altLang="en-US" sz="2400" b="0" baseline="-25000">
                  <a:solidFill>
                    <a:schemeClr val="tx2"/>
                  </a:solidFill>
                </a:rPr>
                <a:t>S</a:t>
              </a:r>
            </a:p>
          </p:txBody>
        </p:sp>
      </p:grpSp>
      <p:sp>
        <p:nvSpPr>
          <p:cNvPr id="113677" name="Line 1041">
            <a:extLst>
              <a:ext uri="{FF2B5EF4-FFF2-40B4-BE49-F238E27FC236}">
                <a16:creationId xmlns:a16="http://schemas.microsoft.com/office/drawing/2014/main" id="{BD4AEAC4-3714-40EF-B0AF-1B99840BB385}"/>
              </a:ext>
            </a:extLst>
          </p:cNvPr>
          <p:cNvSpPr>
            <a:spLocks noChangeShapeType="1"/>
          </p:cNvSpPr>
          <p:nvPr/>
        </p:nvSpPr>
        <p:spPr bwMode="auto">
          <a:xfrm flipH="1">
            <a:off x="1074738" y="3741738"/>
            <a:ext cx="2581275" cy="0"/>
          </a:xfrm>
          <a:prstGeom prst="line">
            <a:avLst/>
          </a:prstGeom>
          <a:noFill/>
          <a:ln w="19050">
            <a:solidFill>
              <a:schemeClr val="accent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78" name="Line 1042">
            <a:extLst>
              <a:ext uri="{FF2B5EF4-FFF2-40B4-BE49-F238E27FC236}">
                <a16:creationId xmlns:a16="http://schemas.microsoft.com/office/drawing/2014/main" id="{3CAF45B6-F82D-4A1E-BAFB-0C5743959450}"/>
              </a:ext>
            </a:extLst>
          </p:cNvPr>
          <p:cNvSpPr>
            <a:spLocks noChangeShapeType="1"/>
          </p:cNvSpPr>
          <p:nvPr/>
        </p:nvSpPr>
        <p:spPr bwMode="auto">
          <a:xfrm>
            <a:off x="3673475" y="3759200"/>
            <a:ext cx="0" cy="2195513"/>
          </a:xfrm>
          <a:prstGeom prst="line">
            <a:avLst/>
          </a:prstGeom>
          <a:noFill/>
          <a:ln w="19050">
            <a:solidFill>
              <a:schemeClr val="accent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79" name="Oval 1043">
            <a:extLst>
              <a:ext uri="{FF2B5EF4-FFF2-40B4-BE49-F238E27FC236}">
                <a16:creationId xmlns:a16="http://schemas.microsoft.com/office/drawing/2014/main" id="{43DD9C22-6B54-4D2C-B361-DBDF1DE7CB34}"/>
              </a:ext>
            </a:extLst>
          </p:cNvPr>
          <p:cNvSpPr>
            <a:spLocks noChangeArrowheads="1"/>
          </p:cNvSpPr>
          <p:nvPr/>
        </p:nvSpPr>
        <p:spPr bwMode="auto">
          <a:xfrm>
            <a:off x="3614738" y="3679825"/>
            <a:ext cx="103187" cy="103188"/>
          </a:xfrm>
          <a:prstGeom prst="ellipse">
            <a:avLst/>
          </a:prstGeom>
          <a:solidFill>
            <a:srgbClr val="CC99FF"/>
          </a:solidFill>
          <a:ln w="254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nSpc>
                <a:spcPct val="100000"/>
              </a:lnSpc>
              <a:spcBef>
                <a:spcPct val="0"/>
              </a:spcBef>
              <a:buClrTx/>
              <a:buFontTx/>
              <a:buNone/>
            </a:pPr>
            <a:endParaRPr lang="en-US" altLang="en-US" sz="2400" b="0">
              <a:solidFill>
                <a:schemeClr val="tx1"/>
              </a:solidFill>
              <a:latin typeface="Times New Roman" panose="02020603050405020304" pitchFamily="18" charset="0"/>
            </a:endParaRPr>
          </a:p>
        </p:txBody>
      </p:sp>
      <p:sp>
        <p:nvSpPr>
          <p:cNvPr id="113680" name="Rectangle 1044">
            <a:extLst>
              <a:ext uri="{FF2B5EF4-FFF2-40B4-BE49-F238E27FC236}">
                <a16:creationId xmlns:a16="http://schemas.microsoft.com/office/drawing/2014/main" id="{DD5740CF-68A8-44EB-BECB-258C166B5B15}"/>
              </a:ext>
            </a:extLst>
          </p:cNvPr>
          <p:cNvSpPr>
            <a:spLocks noChangeArrowheads="1"/>
          </p:cNvSpPr>
          <p:nvPr/>
        </p:nvSpPr>
        <p:spPr bwMode="auto">
          <a:xfrm>
            <a:off x="684213" y="3557588"/>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gn="ctr">
              <a:lnSpc>
                <a:spcPct val="100000"/>
              </a:lnSpc>
              <a:spcBef>
                <a:spcPct val="0"/>
              </a:spcBef>
              <a:buClrTx/>
              <a:buFontTx/>
              <a:buNone/>
            </a:pPr>
            <a:r>
              <a:rPr lang="en-GB" altLang="en-US" sz="2000" b="0" i="1">
                <a:solidFill>
                  <a:schemeClr val="accent1"/>
                </a:solidFill>
              </a:rPr>
              <a:t>r</a:t>
            </a:r>
            <a:r>
              <a:rPr lang="en-GB" altLang="en-US" sz="2400" b="0" baseline="-25000">
                <a:solidFill>
                  <a:schemeClr val="accent1"/>
                </a:solidFill>
              </a:rPr>
              <a:t>e</a:t>
            </a:r>
          </a:p>
        </p:txBody>
      </p:sp>
      <p:sp>
        <p:nvSpPr>
          <p:cNvPr id="113681" name="Rectangle 1045">
            <a:extLst>
              <a:ext uri="{FF2B5EF4-FFF2-40B4-BE49-F238E27FC236}">
                <a16:creationId xmlns:a16="http://schemas.microsoft.com/office/drawing/2014/main" id="{D9243496-A45F-446B-BB3D-AFB7178E5085}"/>
              </a:ext>
            </a:extLst>
          </p:cNvPr>
          <p:cNvSpPr>
            <a:spLocks noChangeArrowheads="1"/>
          </p:cNvSpPr>
          <p:nvPr/>
        </p:nvSpPr>
        <p:spPr bwMode="auto">
          <a:xfrm>
            <a:off x="3422650" y="5938838"/>
            <a:ext cx="508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gn="ctr">
              <a:lnSpc>
                <a:spcPct val="100000"/>
              </a:lnSpc>
              <a:spcBef>
                <a:spcPct val="0"/>
              </a:spcBef>
              <a:buClrTx/>
              <a:buFontTx/>
              <a:buNone/>
            </a:pPr>
            <a:r>
              <a:rPr lang="en-GB" altLang="en-US" sz="2000" b="0" i="1">
                <a:solidFill>
                  <a:schemeClr val="accent1"/>
                </a:solidFill>
              </a:rPr>
              <a:t>M</a:t>
            </a:r>
            <a:r>
              <a:rPr lang="en-GB" altLang="en-US" sz="2400" b="0" baseline="-25000">
                <a:solidFill>
                  <a:schemeClr val="accent1"/>
                </a:solidFill>
              </a:rPr>
              <a:t>e</a:t>
            </a:r>
          </a:p>
        </p:txBody>
      </p:sp>
      <p:sp>
        <p:nvSpPr>
          <p:cNvPr id="113682" name="Arc 1034">
            <a:extLst>
              <a:ext uri="{FF2B5EF4-FFF2-40B4-BE49-F238E27FC236}">
                <a16:creationId xmlns:a16="http://schemas.microsoft.com/office/drawing/2014/main" id="{4A03B5FD-21CD-4FE0-816E-6B7A414150CF}"/>
              </a:ext>
            </a:extLst>
          </p:cNvPr>
          <p:cNvSpPr>
            <a:spLocks/>
          </p:cNvSpPr>
          <p:nvPr/>
        </p:nvSpPr>
        <p:spPr bwMode="auto">
          <a:xfrm>
            <a:off x="2546350" y="925513"/>
            <a:ext cx="6264275" cy="4524375"/>
          </a:xfrm>
          <a:custGeom>
            <a:avLst/>
            <a:gdLst>
              <a:gd name="T0" fmla="*/ 0 w 21556"/>
              <a:gd name="T1" fmla="*/ 0 h 20034"/>
              <a:gd name="T2" fmla="*/ 0 w 21556"/>
              <a:gd name="T3" fmla="*/ 0 h 20034"/>
              <a:gd name="T4" fmla="*/ 0 w 21556"/>
              <a:gd name="T5" fmla="*/ 0 h 20034"/>
              <a:gd name="T6" fmla="*/ 0 60000 65536"/>
              <a:gd name="T7" fmla="*/ 0 60000 65536"/>
              <a:gd name="T8" fmla="*/ 0 60000 65536"/>
            </a:gdLst>
            <a:ahLst/>
            <a:cxnLst>
              <a:cxn ang="T6">
                <a:pos x="T0" y="T1"/>
              </a:cxn>
              <a:cxn ang="T7">
                <a:pos x="T2" y="T3"/>
              </a:cxn>
              <a:cxn ang="T8">
                <a:pos x="T4" y="T5"/>
              </a:cxn>
            </a:cxnLst>
            <a:rect l="0" t="0" r="r" b="b"/>
            <a:pathLst>
              <a:path w="21556" h="20034" fill="none" extrusionOk="0">
                <a:moveTo>
                  <a:pt x="13481" y="20034"/>
                </a:moveTo>
                <a:cubicBezTo>
                  <a:pt x="5774" y="16928"/>
                  <a:pt x="532" y="9676"/>
                  <a:pt x="0" y="1383"/>
                </a:cubicBezTo>
              </a:path>
              <a:path w="21556" h="20034" stroke="0" extrusionOk="0">
                <a:moveTo>
                  <a:pt x="13481" y="20034"/>
                </a:moveTo>
                <a:cubicBezTo>
                  <a:pt x="5774" y="16928"/>
                  <a:pt x="532" y="9676"/>
                  <a:pt x="0" y="1383"/>
                </a:cubicBezTo>
                <a:lnTo>
                  <a:pt x="21556" y="0"/>
                </a:lnTo>
                <a:lnTo>
                  <a:pt x="13481" y="20034"/>
                </a:lnTo>
                <a:close/>
              </a:path>
            </a:pathLst>
          </a:custGeom>
          <a:noFill/>
          <a:ln w="381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83" name="Rectangle 1035">
            <a:extLst>
              <a:ext uri="{FF2B5EF4-FFF2-40B4-BE49-F238E27FC236}">
                <a16:creationId xmlns:a16="http://schemas.microsoft.com/office/drawing/2014/main" id="{7A8141F7-9A35-4454-801B-841E7717BC4F}"/>
              </a:ext>
            </a:extLst>
          </p:cNvPr>
          <p:cNvSpPr>
            <a:spLocks noChangeArrowheads="1"/>
          </p:cNvSpPr>
          <p:nvPr/>
        </p:nvSpPr>
        <p:spPr bwMode="auto">
          <a:xfrm>
            <a:off x="6332538" y="5207000"/>
            <a:ext cx="5302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gn="ctr">
              <a:lnSpc>
                <a:spcPct val="100000"/>
              </a:lnSpc>
              <a:spcBef>
                <a:spcPct val="0"/>
              </a:spcBef>
              <a:buClrTx/>
              <a:buFontTx/>
              <a:buNone/>
            </a:pPr>
            <a:r>
              <a:rPr lang="en-GB" altLang="en-US" sz="2400" b="0" i="1">
                <a:solidFill>
                  <a:schemeClr val="tx2"/>
                </a:solidFill>
              </a:rPr>
              <a:t>L0</a:t>
            </a:r>
          </a:p>
        </p:txBody>
      </p:sp>
      <p:cxnSp>
        <p:nvCxnSpPr>
          <p:cNvPr id="3" name="Straight Arrow Connector 2">
            <a:extLst>
              <a:ext uri="{FF2B5EF4-FFF2-40B4-BE49-F238E27FC236}">
                <a16:creationId xmlns:a16="http://schemas.microsoft.com/office/drawing/2014/main" id="{58EB6AE4-59D7-4A97-A3E5-18CF2B40F375}"/>
              </a:ext>
            </a:extLst>
          </p:cNvPr>
          <p:cNvCxnSpPr>
            <a:cxnSpLocks/>
          </p:cNvCxnSpPr>
          <p:nvPr/>
        </p:nvCxnSpPr>
        <p:spPr bwMode="auto">
          <a:xfrm flipH="1">
            <a:off x="1065213" y="2484438"/>
            <a:ext cx="2767012" cy="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3685" name="Straight Arrow Connector 4">
            <a:extLst>
              <a:ext uri="{FF2B5EF4-FFF2-40B4-BE49-F238E27FC236}">
                <a16:creationId xmlns:a16="http://schemas.microsoft.com/office/drawing/2014/main" id="{C04FAC6F-DBAE-4AE1-A8F7-6B85A06EA3A8}"/>
              </a:ext>
            </a:extLst>
          </p:cNvPr>
          <p:cNvCxnSpPr>
            <a:cxnSpLocks noChangeShapeType="1"/>
          </p:cNvCxnSpPr>
          <p:nvPr/>
        </p:nvCxnSpPr>
        <p:spPr bwMode="auto">
          <a:xfrm>
            <a:off x="3832225" y="2484438"/>
            <a:ext cx="31750" cy="3413125"/>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686" name="Rectangle 1044">
            <a:extLst>
              <a:ext uri="{FF2B5EF4-FFF2-40B4-BE49-F238E27FC236}">
                <a16:creationId xmlns:a16="http://schemas.microsoft.com/office/drawing/2014/main" id="{CEDB9505-B412-4D24-8A67-1A3F45B5C536}"/>
              </a:ext>
            </a:extLst>
          </p:cNvPr>
          <p:cNvSpPr>
            <a:spLocks noChangeArrowheads="1"/>
          </p:cNvSpPr>
          <p:nvPr/>
        </p:nvSpPr>
        <p:spPr bwMode="auto">
          <a:xfrm>
            <a:off x="736600" y="2208213"/>
            <a:ext cx="41275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gn="ctr">
              <a:lnSpc>
                <a:spcPct val="100000"/>
              </a:lnSpc>
              <a:spcBef>
                <a:spcPct val="0"/>
              </a:spcBef>
              <a:buClrTx/>
              <a:buFontTx/>
              <a:buNone/>
            </a:pPr>
            <a:r>
              <a:rPr lang="en-GB" altLang="en-US" sz="2000" b="0" i="1">
                <a:solidFill>
                  <a:schemeClr val="accent1"/>
                </a:solidFill>
              </a:rPr>
              <a:t>r1</a:t>
            </a:r>
            <a:endParaRPr lang="en-GB" altLang="en-US" sz="2400" b="0" baseline="-25000">
              <a:solidFill>
                <a:schemeClr val="accent1"/>
              </a:solidFill>
            </a:endParaRPr>
          </a:p>
        </p:txBody>
      </p:sp>
      <p:sp>
        <p:nvSpPr>
          <p:cNvPr id="113687" name="Rectangle 1045">
            <a:extLst>
              <a:ext uri="{FF2B5EF4-FFF2-40B4-BE49-F238E27FC236}">
                <a16:creationId xmlns:a16="http://schemas.microsoft.com/office/drawing/2014/main" id="{03167EF1-DC9E-458C-B2A6-BF175D8E28D9}"/>
              </a:ext>
            </a:extLst>
          </p:cNvPr>
          <p:cNvSpPr>
            <a:spLocks noChangeArrowheads="1"/>
          </p:cNvSpPr>
          <p:nvPr/>
        </p:nvSpPr>
        <p:spPr bwMode="auto">
          <a:xfrm>
            <a:off x="3671888" y="5900738"/>
            <a:ext cx="5429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gn="ctr">
              <a:lnSpc>
                <a:spcPct val="100000"/>
              </a:lnSpc>
              <a:spcBef>
                <a:spcPct val="0"/>
              </a:spcBef>
              <a:buClrTx/>
              <a:buFontTx/>
              <a:buNone/>
            </a:pPr>
            <a:r>
              <a:rPr lang="en-GB" altLang="en-US" sz="2000" b="0" i="1">
                <a:solidFill>
                  <a:schemeClr val="accent1"/>
                </a:solidFill>
              </a:rPr>
              <a:t>M1</a:t>
            </a:r>
            <a:endParaRPr lang="en-GB" altLang="en-US" sz="2400" b="0" baseline="-25000">
              <a:solidFill>
                <a:schemeClr val="accent1"/>
              </a:solidFill>
            </a:endParaRPr>
          </a:p>
        </p:txBody>
      </p:sp>
      <p:cxnSp>
        <p:nvCxnSpPr>
          <p:cNvPr id="113688" name="Straight Arrow Connector 11">
            <a:extLst>
              <a:ext uri="{FF2B5EF4-FFF2-40B4-BE49-F238E27FC236}">
                <a16:creationId xmlns:a16="http://schemas.microsoft.com/office/drawing/2014/main" id="{A8ADC57A-282C-44FD-9304-14762F64C78C}"/>
              </a:ext>
            </a:extLst>
          </p:cNvPr>
          <p:cNvCxnSpPr>
            <a:cxnSpLocks noChangeShapeType="1"/>
          </p:cNvCxnSpPr>
          <p:nvPr/>
        </p:nvCxnSpPr>
        <p:spPr bwMode="auto">
          <a:xfrm flipV="1">
            <a:off x="1851025" y="2484438"/>
            <a:ext cx="0" cy="1257300"/>
          </a:xfrm>
          <a:prstGeom prst="straightConnector1">
            <a:avLst/>
          </a:prstGeom>
          <a:noFill/>
          <a:ln w="222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689" name="Straight Arrow Connector 15">
            <a:extLst>
              <a:ext uri="{FF2B5EF4-FFF2-40B4-BE49-F238E27FC236}">
                <a16:creationId xmlns:a16="http://schemas.microsoft.com/office/drawing/2014/main" id="{509B9313-1899-4690-9958-49646E887B8E}"/>
              </a:ext>
            </a:extLst>
          </p:cNvPr>
          <p:cNvCxnSpPr>
            <a:cxnSpLocks noChangeShapeType="1"/>
          </p:cNvCxnSpPr>
          <p:nvPr/>
        </p:nvCxnSpPr>
        <p:spPr bwMode="auto">
          <a:xfrm>
            <a:off x="3717925" y="5135563"/>
            <a:ext cx="146050" cy="0"/>
          </a:xfrm>
          <a:prstGeom prst="straightConnector1">
            <a:avLst/>
          </a:prstGeom>
          <a:noFill/>
          <a:ln w="222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690" name="Straight Arrow Connector 17">
            <a:extLst>
              <a:ext uri="{FF2B5EF4-FFF2-40B4-BE49-F238E27FC236}">
                <a16:creationId xmlns:a16="http://schemas.microsoft.com/office/drawing/2014/main" id="{F2F16122-EA9B-47EA-A9CA-F204CFC59B11}"/>
              </a:ext>
            </a:extLst>
          </p:cNvPr>
          <p:cNvCxnSpPr>
            <a:cxnSpLocks noChangeShapeType="1"/>
          </p:cNvCxnSpPr>
          <p:nvPr/>
        </p:nvCxnSpPr>
        <p:spPr bwMode="auto">
          <a:xfrm flipV="1">
            <a:off x="4640263" y="4008438"/>
            <a:ext cx="563562" cy="563562"/>
          </a:xfrm>
          <a:prstGeom prst="straightConnector1">
            <a:avLst/>
          </a:prstGeom>
          <a:noFill/>
          <a:ln w="2857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slow">
    <p:pull dir="r"/>
  </p:transition>
</p:sld>
</file>

<file path=ppt/slides/slide77.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003366"/>
            </a:gs>
            <a:gs pos="100000">
              <a:srgbClr val="00182F"/>
            </a:gs>
          </a:gsLst>
          <a:path path="rect">
            <a:fillToRect l="100000" b="100000"/>
          </a:path>
        </a:gradFill>
        <a:effectLst/>
      </p:bgPr>
    </p:bg>
    <p:spTree>
      <p:nvGrpSpPr>
        <p:cNvPr id="1" name=""/>
        <p:cNvGrpSpPr/>
        <p:nvPr/>
      </p:nvGrpSpPr>
      <p:grpSpPr>
        <a:xfrm>
          <a:off x="0" y="0"/>
          <a:ext cx="0" cy="0"/>
          <a:chOff x="0" y="0"/>
          <a:chExt cx="0" cy="0"/>
        </a:xfrm>
      </p:grpSpPr>
      <p:sp>
        <p:nvSpPr>
          <p:cNvPr id="115714" name="Rectangle 1026">
            <a:extLst>
              <a:ext uri="{FF2B5EF4-FFF2-40B4-BE49-F238E27FC236}">
                <a16:creationId xmlns:a16="http://schemas.microsoft.com/office/drawing/2014/main" id="{F93E3CDA-27BB-40A1-8C58-E8146F59863D}"/>
              </a:ext>
            </a:extLst>
          </p:cNvPr>
          <p:cNvSpPr>
            <a:spLocks noChangeArrowheads="1"/>
          </p:cNvSpPr>
          <p:nvPr/>
        </p:nvSpPr>
        <p:spPr bwMode="auto">
          <a:xfrm>
            <a:off x="1066800" y="609600"/>
            <a:ext cx="7010400" cy="5334000"/>
          </a:xfrm>
          <a:prstGeom prst="rect">
            <a:avLst/>
          </a:prstGeom>
          <a:gradFill rotWithShape="0">
            <a:gsLst>
              <a:gs pos="0">
                <a:srgbClr val="003366"/>
              </a:gs>
              <a:gs pos="100000">
                <a:srgbClr val="00182F"/>
              </a:gs>
            </a:gsLst>
            <a:path path="rect">
              <a:fillToRect t="100000" r="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nSpc>
                <a:spcPct val="100000"/>
              </a:lnSpc>
              <a:spcBef>
                <a:spcPct val="0"/>
              </a:spcBef>
              <a:buClrTx/>
              <a:buFontTx/>
              <a:buNone/>
            </a:pPr>
            <a:endParaRPr lang="en-US" altLang="en-US" sz="2400" b="0">
              <a:solidFill>
                <a:schemeClr val="tx1"/>
              </a:solidFill>
              <a:latin typeface="Times New Roman" panose="02020603050405020304" pitchFamily="18" charset="0"/>
            </a:endParaRPr>
          </a:p>
        </p:txBody>
      </p:sp>
      <p:sp>
        <p:nvSpPr>
          <p:cNvPr id="115715" name="Rectangle 1027">
            <a:extLst>
              <a:ext uri="{FF2B5EF4-FFF2-40B4-BE49-F238E27FC236}">
                <a16:creationId xmlns:a16="http://schemas.microsoft.com/office/drawing/2014/main" id="{9E7140A7-D626-44D7-90E6-F286B0208E49}"/>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nSpc>
                <a:spcPct val="100000"/>
              </a:lnSpc>
              <a:spcBef>
                <a:spcPct val="0"/>
              </a:spcBef>
              <a:buClrTx/>
              <a:buFontTx/>
              <a:buNone/>
            </a:pPr>
            <a:endParaRPr lang="en-US" altLang="en-US" sz="2400" b="0">
              <a:solidFill>
                <a:schemeClr val="tx1"/>
              </a:solidFill>
              <a:latin typeface="Times New Roman" panose="02020603050405020304" pitchFamily="18" charset="0"/>
            </a:endParaRPr>
          </a:p>
        </p:txBody>
      </p:sp>
      <p:sp>
        <p:nvSpPr>
          <p:cNvPr id="115716" name="Rectangle 1028">
            <a:extLst>
              <a:ext uri="{FF2B5EF4-FFF2-40B4-BE49-F238E27FC236}">
                <a16:creationId xmlns:a16="http://schemas.microsoft.com/office/drawing/2014/main" id="{5F4C47C7-D391-4BA2-96A3-BCBDB3DFFDEF}"/>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nSpc>
                <a:spcPct val="100000"/>
              </a:lnSpc>
              <a:spcBef>
                <a:spcPct val="0"/>
              </a:spcBef>
              <a:buClrTx/>
              <a:buFontTx/>
              <a:buNone/>
            </a:pPr>
            <a:endParaRPr lang="en-US" altLang="en-US" sz="2400" b="0">
              <a:solidFill>
                <a:schemeClr val="tx1"/>
              </a:solidFill>
              <a:latin typeface="Times New Roman" panose="02020603050405020304" pitchFamily="18" charset="0"/>
            </a:endParaRPr>
          </a:p>
        </p:txBody>
      </p:sp>
      <p:sp>
        <p:nvSpPr>
          <p:cNvPr id="115717" name="Rectangle 1029">
            <a:extLst>
              <a:ext uri="{FF2B5EF4-FFF2-40B4-BE49-F238E27FC236}">
                <a16:creationId xmlns:a16="http://schemas.microsoft.com/office/drawing/2014/main" id="{3BB02379-C8CC-4F6D-A10F-20BA8EA31396}"/>
              </a:ext>
            </a:extLst>
          </p:cNvPr>
          <p:cNvSpPr>
            <a:spLocks noGrp="1" noChangeArrowheads="1"/>
          </p:cNvSpPr>
          <p:nvPr>
            <p:ph type="title"/>
          </p:nvPr>
        </p:nvSpPr>
        <p:spPr>
          <a:xfrm>
            <a:off x="0" y="0"/>
            <a:ext cx="9144000" cy="682625"/>
          </a:xfrm>
          <a:effectLst>
            <a:outerShdw dist="17961" dir="2700000" algn="ctr" rotWithShape="0">
              <a:schemeClr val="bg2"/>
            </a:outerShdw>
          </a:effectLst>
        </p:spPr>
        <p:txBody>
          <a:bodyPr lIns="92075" tIns="46038" rIns="92075" bIns="46038"/>
          <a:lstStyle/>
          <a:p>
            <a:r>
              <a:rPr lang="en-US" altLang="en-US">
                <a:latin typeface="Perpetua" panose="02020502060401020303" pitchFamily="18" charset="0"/>
              </a:rPr>
              <a:t>(b) </a:t>
            </a:r>
            <a:r>
              <a:rPr lang="en-GB" altLang="en-US">
                <a:latin typeface="Perpetua" panose="02020502060401020303" pitchFamily="18" charset="0"/>
              </a:rPr>
              <a:t>Increase in Money Supply</a:t>
            </a:r>
          </a:p>
        </p:txBody>
      </p:sp>
      <p:sp>
        <p:nvSpPr>
          <p:cNvPr id="115718" name="Rectangle 1030">
            <a:extLst>
              <a:ext uri="{FF2B5EF4-FFF2-40B4-BE49-F238E27FC236}">
                <a16:creationId xmlns:a16="http://schemas.microsoft.com/office/drawing/2014/main" id="{9FD637C4-69C4-4ECB-A6ED-78F6AF0C0AED}"/>
              </a:ext>
            </a:extLst>
          </p:cNvPr>
          <p:cNvSpPr>
            <a:spLocks noChangeArrowheads="1"/>
          </p:cNvSpPr>
          <p:nvPr/>
        </p:nvSpPr>
        <p:spPr bwMode="auto">
          <a:xfrm>
            <a:off x="746125" y="5897563"/>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nSpc>
                <a:spcPct val="100000"/>
              </a:lnSpc>
              <a:spcBef>
                <a:spcPct val="0"/>
              </a:spcBef>
              <a:buClrTx/>
              <a:buFontTx/>
              <a:buNone/>
            </a:pPr>
            <a:r>
              <a:rPr lang="en-GB" altLang="en-US" sz="2000" b="0">
                <a:solidFill>
                  <a:schemeClr val="tx1"/>
                </a:solidFill>
              </a:rPr>
              <a:t>O</a:t>
            </a:r>
          </a:p>
        </p:txBody>
      </p:sp>
      <p:sp>
        <p:nvSpPr>
          <p:cNvPr id="115719" name="Rectangle 1031">
            <a:extLst>
              <a:ext uri="{FF2B5EF4-FFF2-40B4-BE49-F238E27FC236}">
                <a16:creationId xmlns:a16="http://schemas.microsoft.com/office/drawing/2014/main" id="{9046DA7D-6C6E-4CE8-B7B1-0F260FFEE168}"/>
              </a:ext>
            </a:extLst>
          </p:cNvPr>
          <p:cNvSpPr>
            <a:spLocks noChangeArrowheads="1"/>
          </p:cNvSpPr>
          <p:nvPr/>
        </p:nvSpPr>
        <p:spPr bwMode="auto">
          <a:xfrm rot="-5400000">
            <a:off x="-753269" y="2601119"/>
            <a:ext cx="246538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nSpc>
                <a:spcPct val="100000"/>
              </a:lnSpc>
              <a:spcBef>
                <a:spcPct val="0"/>
              </a:spcBef>
              <a:buClrTx/>
              <a:buFontTx/>
              <a:buNone/>
            </a:pPr>
            <a:r>
              <a:rPr lang="en-GB" altLang="en-US" b="0">
                <a:solidFill>
                  <a:schemeClr val="tx1"/>
                </a:solidFill>
                <a:latin typeface="Perpetua" panose="02020502060401020303" pitchFamily="18" charset="0"/>
              </a:rPr>
              <a:t>Rate of interest</a:t>
            </a:r>
          </a:p>
        </p:txBody>
      </p:sp>
      <p:sp>
        <p:nvSpPr>
          <p:cNvPr id="115720" name="Line 1032">
            <a:extLst>
              <a:ext uri="{FF2B5EF4-FFF2-40B4-BE49-F238E27FC236}">
                <a16:creationId xmlns:a16="http://schemas.microsoft.com/office/drawing/2014/main" id="{423C4734-795E-4F84-8D82-FCD62F60F186}"/>
              </a:ext>
            </a:extLst>
          </p:cNvPr>
          <p:cNvSpPr>
            <a:spLocks noChangeShapeType="1"/>
          </p:cNvSpPr>
          <p:nvPr/>
        </p:nvSpPr>
        <p:spPr bwMode="auto">
          <a:xfrm>
            <a:off x="1066800" y="609600"/>
            <a:ext cx="0" cy="5334000"/>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5721" name="Group 1033">
            <a:extLst>
              <a:ext uri="{FF2B5EF4-FFF2-40B4-BE49-F238E27FC236}">
                <a16:creationId xmlns:a16="http://schemas.microsoft.com/office/drawing/2014/main" id="{9146C780-FF9E-426B-8CF9-664AC0A48726}"/>
              </a:ext>
            </a:extLst>
          </p:cNvPr>
          <p:cNvGrpSpPr>
            <a:grpSpLocks/>
          </p:cNvGrpSpPr>
          <p:nvPr/>
        </p:nvGrpSpPr>
        <p:grpSpPr bwMode="auto">
          <a:xfrm>
            <a:off x="2393950" y="773113"/>
            <a:ext cx="6264275" cy="4775200"/>
            <a:chOff x="1508" y="487"/>
            <a:chExt cx="3946" cy="3008"/>
          </a:xfrm>
        </p:grpSpPr>
        <p:sp>
          <p:nvSpPr>
            <p:cNvPr id="115742" name="Arc 1034">
              <a:extLst>
                <a:ext uri="{FF2B5EF4-FFF2-40B4-BE49-F238E27FC236}">
                  <a16:creationId xmlns:a16="http://schemas.microsoft.com/office/drawing/2014/main" id="{F16BEA06-4F0D-4086-915A-E536E52D1103}"/>
                </a:ext>
              </a:extLst>
            </p:cNvPr>
            <p:cNvSpPr>
              <a:spLocks/>
            </p:cNvSpPr>
            <p:nvPr/>
          </p:nvSpPr>
          <p:spPr bwMode="auto">
            <a:xfrm>
              <a:off x="1508" y="487"/>
              <a:ext cx="3946" cy="2850"/>
            </a:xfrm>
            <a:custGeom>
              <a:avLst/>
              <a:gdLst>
                <a:gd name="T0" fmla="*/ 0 w 21556"/>
                <a:gd name="T1" fmla="*/ 0 h 20034"/>
                <a:gd name="T2" fmla="*/ 0 w 21556"/>
                <a:gd name="T3" fmla="*/ 0 h 20034"/>
                <a:gd name="T4" fmla="*/ 0 w 21556"/>
                <a:gd name="T5" fmla="*/ 0 h 20034"/>
                <a:gd name="T6" fmla="*/ 0 60000 65536"/>
                <a:gd name="T7" fmla="*/ 0 60000 65536"/>
                <a:gd name="T8" fmla="*/ 0 60000 65536"/>
              </a:gdLst>
              <a:ahLst/>
              <a:cxnLst>
                <a:cxn ang="T6">
                  <a:pos x="T0" y="T1"/>
                </a:cxn>
                <a:cxn ang="T7">
                  <a:pos x="T2" y="T3"/>
                </a:cxn>
                <a:cxn ang="T8">
                  <a:pos x="T4" y="T5"/>
                </a:cxn>
              </a:cxnLst>
              <a:rect l="0" t="0" r="r" b="b"/>
              <a:pathLst>
                <a:path w="21556" h="20034" fill="none" extrusionOk="0">
                  <a:moveTo>
                    <a:pt x="13481" y="20034"/>
                  </a:moveTo>
                  <a:cubicBezTo>
                    <a:pt x="5774" y="16928"/>
                    <a:pt x="532" y="9676"/>
                    <a:pt x="0" y="1383"/>
                  </a:cubicBezTo>
                </a:path>
                <a:path w="21556" h="20034" stroke="0" extrusionOk="0">
                  <a:moveTo>
                    <a:pt x="13481" y="20034"/>
                  </a:moveTo>
                  <a:cubicBezTo>
                    <a:pt x="5774" y="16928"/>
                    <a:pt x="532" y="9676"/>
                    <a:pt x="0" y="1383"/>
                  </a:cubicBezTo>
                  <a:lnTo>
                    <a:pt x="21556" y="0"/>
                  </a:lnTo>
                  <a:lnTo>
                    <a:pt x="13481" y="20034"/>
                  </a:lnTo>
                  <a:close/>
                </a:path>
              </a:pathLst>
            </a:custGeom>
            <a:noFill/>
            <a:ln w="381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43" name="Rectangle 1035">
              <a:extLst>
                <a:ext uri="{FF2B5EF4-FFF2-40B4-BE49-F238E27FC236}">
                  <a16:creationId xmlns:a16="http://schemas.microsoft.com/office/drawing/2014/main" id="{38785951-9F50-417A-A673-2B4BF5A32E11}"/>
                </a:ext>
              </a:extLst>
            </p:cNvPr>
            <p:cNvSpPr>
              <a:spLocks noChangeArrowheads="1"/>
            </p:cNvSpPr>
            <p:nvPr/>
          </p:nvSpPr>
          <p:spPr bwMode="auto">
            <a:xfrm>
              <a:off x="4060" y="3207"/>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gn="ctr">
                <a:lnSpc>
                  <a:spcPct val="100000"/>
                </a:lnSpc>
                <a:spcBef>
                  <a:spcPct val="0"/>
                </a:spcBef>
                <a:buClrTx/>
                <a:buFontTx/>
                <a:buNone/>
              </a:pPr>
              <a:r>
                <a:rPr lang="en-GB" altLang="en-US" sz="2400" b="0" i="1">
                  <a:solidFill>
                    <a:schemeClr val="tx2"/>
                  </a:solidFill>
                </a:rPr>
                <a:t>L</a:t>
              </a:r>
            </a:p>
          </p:txBody>
        </p:sp>
      </p:grpSp>
      <p:sp>
        <p:nvSpPr>
          <p:cNvPr id="115722" name="Rectangle 1036">
            <a:extLst>
              <a:ext uri="{FF2B5EF4-FFF2-40B4-BE49-F238E27FC236}">
                <a16:creationId xmlns:a16="http://schemas.microsoft.com/office/drawing/2014/main" id="{16965421-A544-4A34-9BB3-BC435953EE24}"/>
              </a:ext>
            </a:extLst>
          </p:cNvPr>
          <p:cNvSpPr>
            <a:spLocks noChangeArrowheads="1"/>
          </p:cNvSpPr>
          <p:nvPr/>
        </p:nvSpPr>
        <p:spPr bwMode="auto">
          <a:xfrm>
            <a:off x="4108450" y="6202363"/>
            <a:ext cx="10826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gn="ctr">
              <a:lnSpc>
                <a:spcPct val="100000"/>
              </a:lnSpc>
              <a:spcBef>
                <a:spcPct val="0"/>
              </a:spcBef>
              <a:buClrTx/>
              <a:buFontTx/>
              <a:buNone/>
            </a:pPr>
            <a:r>
              <a:rPr lang="en-GB" altLang="en-US" sz="2800" b="0">
                <a:solidFill>
                  <a:schemeClr val="tx1"/>
                </a:solidFill>
                <a:latin typeface="Perpetua" panose="02020502060401020303" pitchFamily="18" charset="0"/>
              </a:rPr>
              <a:t>Money</a:t>
            </a:r>
          </a:p>
        </p:txBody>
      </p:sp>
      <p:sp>
        <p:nvSpPr>
          <p:cNvPr id="115723" name="Line 1037">
            <a:extLst>
              <a:ext uri="{FF2B5EF4-FFF2-40B4-BE49-F238E27FC236}">
                <a16:creationId xmlns:a16="http://schemas.microsoft.com/office/drawing/2014/main" id="{984F241C-75D1-48A3-8EFE-3D659E2062D3}"/>
              </a:ext>
            </a:extLst>
          </p:cNvPr>
          <p:cNvSpPr>
            <a:spLocks noChangeShapeType="1"/>
          </p:cNvSpPr>
          <p:nvPr/>
        </p:nvSpPr>
        <p:spPr bwMode="auto">
          <a:xfrm>
            <a:off x="1066800" y="5943600"/>
            <a:ext cx="70104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5724" name="Group 1038">
            <a:extLst>
              <a:ext uri="{FF2B5EF4-FFF2-40B4-BE49-F238E27FC236}">
                <a16:creationId xmlns:a16="http://schemas.microsoft.com/office/drawing/2014/main" id="{D06104C8-50D7-432B-885A-08F425187371}"/>
              </a:ext>
            </a:extLst>
          </p:cNvPr>
          <p:cNvGrpSpPr>
            <a:grpSpLocks/>
          </p:cNvGrpSpPr>
          <p:nvPr/>
        </p:nvGrpSpPr>
        <p:grpSpPr bwMode="auto">
          <a:xfrm>
            <a:off x="3381375" y="844550"/>
            <a:ext cx="1317625" cy="5094288"/>
            <a:chOff x="2130" y="532"/>
            <a:chExt cx="830" cy="3209"/>
          </a:xfrm>
        </p:grpSpPr>
        <p:sp>
          <p:nvSpPr>
            <p:cNvPr id="115740" name="Line 1039">
              <a:extLst>
                <a:ext uri="{FF2B5EF4-FFF2-40B4-BE49-F238E27FC236}">
                  <a16:creationId xmlns:a16="http://schemas.microsoft.com/office/drawing/2014/main" id="{547AFA33-CE01-4225-A944-E18A3980CAF2}"/>
                </a:ext>
              </a:extLst>
            </p:cNvPr>
            <p:cNvSpPr>
              <a:spLocks noChangeShapeType="1"/>
            </p:cNvSpPr>
            <p:nvPr/>
          </p:nvSpPr>
          <p:spPr bwMode="auto">
            <a:xfrm flipV="1">
              <a:off x="2130" y="683"/>
              <a:ext cx="404" cy="3058"/>
            </a:xfrm>
            <a:prstGeom prst="line">
              <a:avLst/>
            </a:prstGeom>
            <a:noFill/>
            <a:ln w="381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41" name="Rectangle 1040">
              <a:extLst>
                <a:ext uri="{FF2B5EF4-FFF2-40B4-BE49-F238E27FC236}">
                  <a16:creationId xmlns:a16="http://schemas.microsoft.com/office/drawing/2014/main" id="{F1DD35D7-7EA7-4861-AA31-565AC90131CF}"/>
                </a:ext>
              </a:extLst>
            </p:cNvPr>
            <p:cNvSpPr>
              <a:spLocks noChangeArrowheads="1"/>
            </p:cNvSpPr>
            <p:nvPr/>
          </p:nvSpPr>
          <p:spPr bwMode="auto">
            <a:xfrm>
              <a:off x="2524" y="532"/>
              <a:ext cx="4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gn="ctr">
                <a:lnSpc>
                  <a:spcPct val="100000"/>
                </a:lnSpc>
                <a:spcBef>
                  <a:spcPct val="0"/>
                </a:spcBef>
                <a:buClrTx/>
                <a:buFontTx/>
                <a:buNone/>
              </a:pPr>
              <a:r>
                <a:rPr lang="en-GB" altLang="en-US" sz="2400" b="0" i="1">
                  <a:solidFill>
                    <a:schemeClr val="tx2"/>
                  </a:solidFill>
                </a:rPr>
                <a:t>M</a:t>
              </a:r>
              <a:r>
                <a:rPr lang="en-GB" altLang="en-US" sz="2400" b="0" baseline="-25000">
                  <a:solidFill>
                    <a:schemeClr val="tx2"/>
                  </a:solidFill>
                </a:rPr>
                <a:t>S1</a:t>
              </a:r>
            </a:p>
          </p:txBody>
        </p:sp>
      </p:grpSp>
      <p:sp>
        <p:nvSpPr>
          <p:cNvPr id="115725" name="Line 1041">
            <a:extLst>
              <a:ext uri="{FF2B5EF4-FFF2-40B4-BE49-F238E27FC236}">
                <a16:creationId xmlns:a16="http://schemas.microsoft.com/office/drawing/2014/main" id="{8B156FA7-AC19-4FAD-B4DD-55DDA36F1605}"/>
              </a:ext>
            </a:extLst>
          </p:cNvPr>
          <p:cNvSpPr>
            <a:spLocks noChangeShapeType="1"/>
          </p:cNvSpPr>
          <p:nvPr/>
        </p:nvSpPr>
        <p:spPr bwMode="auto">
          <a:xfrm flipH="1">
            <a:off x="1074738" y="3741738"/>
            <a:ext cx="2581275" cy="0"/>
          </a:xfrm>
          <a:prstGeom prst="line">
            <a:avLst/>
          </a:prstGeom>
          <a:noFill/>
          <a:ln w="19050">
            <a:solidFill>
              <a:schemeClr val="accent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26" name="Line 1042">
            <a:extLst>
              <a:ext uri="{FF2B5EF4-FFF2-40B4-BE49-F238E27FC236}">
                <a16:creationId xmlns:a16="http://schemas.microsoft.com/office/drawing/2014/main" id="{66506F92-A76F-4CD6-B714-640221F63953}"/>
              </a:ext>
            </a:extLst>
          </p:cNvPr>
          <p:cNvSpPr>
            <a:spLocks noChangeShapeType="1"/>
          </p:cNvSpPr>
          <p:nvPr/>
        </p:nvSpPr>
        <p:spPr bwMode="auto">
          <a:xfrm>
            <a:off x="3673475" y="3759200"/>
            <a:ext cx="0" cy="2195513"/>
          </a:xfrm>
          <a:prstGeom prst="line">
            <a:avLst/>
          </a:prstGeom>
          <a:noFill/>
          <a:ln w="19050">
            <a:solidFill>
              <a:schemeClr val="accent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27" name="Oval 1043">
            <a:extLst>
              <a:ext uri="{FF2B5EF4-FFF2-40B4-BE49-F238E27FC236}">
                <a16:creationId xmlns:a16="http://schemas.microsoft.com/office/drawing/2014/main" id="{9981757B-1091-46F1-81A1-3E5F0ABB8932}"/>
              </a:ext>
            </a:extLst>
          </p:cNvPr>
          <p:cNvSpPr>
            <a:spLocks noChangeArrowheads="1"/>
          </p:cNvSpPr>
          <p:nvPr/>
        </p:nvSpPr>
        <p:spPr bwMode="auto">
          <a:xfrm>
            <a:off x="3614738" y="3679825"/>
            <a:ext cx="103187" cy="103188"/>
          </a:xfrm>
          <a:prstGeom prst="ellipse">
            <a:avLst/>
          </a:prstGeom>
          <a:solidFill>
            <a:srgbClr val="CC99FF"/>
          </a:solidFill>
          <a:ln w="254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nSpc>
                <a:spcPct val="100000"/>
              </a:lnSpc>
              <a:spcBef>
                <a:spcPct val="0"/>
              </a:spcBef>
              <a:buClrTx/>
              <a:buFontTx/>
              <a:buNone/>
            </a:pPr>
            <a:endParaRPr lang="en-US" altLang="en-US" sz="2400" b="0">
              <a:solidFill>
                <a:schemeClr val="tx1"/>
              </a:solidFill>
              <a:latin typeface="Times New Roman" panose="02020603050405020304" pitchFamily="18" charset="0"/>
            </a:endParaRPr>
          </a:p>
        </p:txBody>
      </p:sp>
      <p:sp>
        <p:nvSpPr>
          <p:cNvPr id="115728" name="Rectangle 1044">
            <a:extLst>
              <a:ext uri="{FF2B5EF4-FFF2-40B4-BE49-F238E27FC236}">
                <a16:creationId xmlns:a16="http://schemas.microsoft.com/office/drawing/2014/main" id="{D34367D5-5DF2-4B32-A389-00DD764A5FBE}"/>
              </a:ext>
            </a:extLst>
          </p:cNvPr>
          <p:cNvSpPr>
            <a:spLocks noChangeArrowheads="1"/>
          </p:cNvSpPr>
          <p:nvPr/>
        </p:nvSpPr>
        <p:spPr bwMode="auto">
          <a:xfrm>
            <a:off x="684213" y="3557588"/>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gn="ctr">
              <a:lnSpc>
                <a:spcPct val="100000"/>
              </a:lnSpc>
              <a:spcBef>
                <a:spcPct val="0"/>
              </a:spcBef>
              <a:buClrTx/>
              <a:buFontTx/>
              <a:buNone/>
            </a:pPr>
            <a:r>
              <a:rPr lang="en-GB" altLang="en-US" sz="2000" b="0" i="1">
                <a:solidFill>
                  <a:schemeClr val="accent1"/>
                </a:solidFill>
              </a:rPr>
              <a:t>r</a:t>
            </a:r>
            <a:r>
              <a:rPr lang="en-GB" altLang="en-US" sz="2400" b="0" baseline="-25000">
                <a:solidFill>
                  <a:schemeClr val="accent1"/>
                </a:solidFill>
              </a:rPr>
              <a:t>e</a:t>
            </a:r>
          </a:p>
        </p:txBody>
      </p:sp>
      <p:sp>
        <p:nvSpPr>
          <p:cNvPr id="115729" name="Rectangle 1045">
            <a:extLst>
              <a:ext uri="{FF2B5EF4-FFF2-40B4-BE49-F238E27FC236}">
                <a16:creationId xmlns:a16="http://schemas.microsoft.com/office/drawing/2014/main" id="{F46BA172-773C-4FEB-A288-A2A0E865B41E}"/>
              </a:ext>
            </a:extLst>
          </p:cNvPr>
          <p:cNvSpPr>
            <a:spLocks noChangeArrowheads="1"/>
          </p:cNvSpPr>
          <p:nvPr/>
        </p:nvSpPr>
        <p:spPr bwMode="auto">
          <a:xfrm>
            <a:off x="3363913" y="5938838"/>
            <a:ext cx="6254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gn="ctr">
              <a:lnSpc>
                <a:spcPct val="100000"/>
              </a:lnSpc>
              <a:spcBef>
                <a:spcPct val="0"/>
              </a:spcBef>
              <a:buClrTx/>
              <a:buFontTx/>
              <a:buNone/>
            </a:pPr>
            <a:r>
              <a:rPr lang="en-GB" altLang="en-US" sz="2000" b="0" i="1">
                <a:solidFill>
                  <a:schemeClr val="accent1"/>
                </a:solidFill>
              </a:rPr>
              <a:t>M</a:t>
            </a:r>
            <a:r>
              <a:rPr lang="en-GB" altLang="en-US" sz="2400" b="0" baseline="-25000">
                <a:solidFill>
                  <a:schemeClr val="accent1"/>
                </a:solidFill>
              </a:rPr>
              <a:t>e1</a:t>
            </a:r>
          </a:p>
        </p:txBody>
      </p:sp>
      <p:grpSp>
        <p:nvGrpSpPr>
          <p:cNvPr id="115730" name="Group 1038">
            <a:extLst>
              <a:ext uri="{FF2B5EF4-FFF2-40B4-BE49-F238E27FC236}">
                <a16:creationId xmlns:a16="http://schemas.microsoft.com/office/drawing/2014/main" id="{2F0FC98E-2B2C-4986-B019-114C060BF84D}"/>
              </a:ext>
            </a:extLst>
          </p:cNvPr>
          <p:cNvGrpSpPr>
            <a:grpSpLocks/>
          </p:cNvGrpSpPr>
          <p:nvPr/>
        </p:nvGrpSpPr>
        <p:grpSpPr bwMode="auto">
          <a:xfrm>
            <a:off x="4083050" y="806450"/>
            <a:ext cx="1317625" cy="5094288"/>
            <a:chOff x="2130" y="532"/>
            <a:chExt cx="830" cy="3209"/>
          </a:xfrm>
        </p:grpSpPr>
        <p:sp>
          <p:nvSpPr>
            <p:cNvPr id="115738" name="Line 1039">
              <a:extLst>
                <a:ext uri="{FF2B5EF4-FFF2-40B4-BE49-F238E27FC236}">
                  <a16:creationId xmlns:a16="http://schemas.microsoft.com/office/drawing/2014/main" id="{EB74A4DF-2370-4BCF-8DB8-8F12E92BA6F7}"/>
                </a:ext>
              </a:extLst>
            </p:cNvPr>
            <p:cNvSpPr>
              <a:spLocks noChangeShapeType="1"/>
            </p:cNvSpPr>
            <p:nvPr/>
          </p:nvSpPr>
          <p:spPr bwMode="auto">
            <a:xfrm flipV="1">
              <a:off x="2130" y="683"/>
              <a:ext cx="404" cy="3058"/>
            </a:xfrm>
            <a:prstGeom prst="line">
              <a:avLst/>
            </a:prstGeom>
            <a:noFill/>
            <a:ln w="381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39" name="Rectangle 1040">
              <a:extLst>
                <a:ext uri="{FF2B5EF4-FFF2-40B4-BE49-F238E27FC236}">
                  <a16:creationId xmlns:a16="http://schemas.microsoft.com/office/drawing/2014/main" id="{1EFBF7AE-4363-4DAE-9849-8872C23440A0}"/>
                </a:ext>
              </a:extLst>
            </p:cNvPr>
            <p:cNvSpPr>
              <a:spLocks noChangeArrowheads="1"/>
            </p:cNvSpPr>
            <p:nvPr/>
          </p:nvSpPr>
          <p:spPr bwMode="auto">
            <a:xfrm>
              <a:off x="2524" y="532"/>
              <a:ext cx="4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gn="ctr">
                <a:lnSpc>
                  <a:spcPct val="100000"/>
                </a:lnSpc>
                <a:spcBef>
                  <a:spcPct val="0"/>
                </a:spcBef>
                <a:buClrTx/>
                <a:buFontTx/>
                <a:buNone/>
              </a:pPr>
              <a:r>
                <a:rPr lang="en-GB" altLang="en-US" sz="2400" b="0" i="1">
                  <a:solidFill>
                    <a:schemeClr val="tx2"/>
                  </a:solidFill>
                </a:rPr>
                <a:t>M</a:t>
              </a:r>
              <a:r>
                <a:rPr lang="en-GB" altLang="en-US" sz="2400" b="0" baseline="-25000">
                  <a:solidFill>
                    <a:schemeClr val="tx2"/>
                  </a:solidFill>
                </a:rPr>
                <a:t>S2</a:t>
              </a:r>
            </a:p>
          </p:txBody>
        </p:sp>
      </p:grpSp>
      <p:cxnSp>
        <p:nvCxnSpPr>
          <p:cNvPr id="115731" name="Straight Connector 2">
            <a:extLst>
              <a:ext uri="{FF2B5EF4-FFF2-40B4-BE49-F238E27FC236}">
                <a16:creationId xmlns:a16="http://schemas.microsoft.com/office/drawing/2014/main" id="{3D73BED9-3A3D-4FCF-AD1B-D0F8931C643A}"/>
              </a:ext>
            </a:extLst>
          </p:cNvPr>
          <p:cNvCxnSpPr>
            <a:cxnSpLocks noChangeShapeType="1"/>
          </p:cNvCxnSpPr>
          <p:nvPr/>
        </p:nvCxnSpPr>
        <p:spPr bwMode="auto">
          <a:xfrm flipH="1">
            <a:off x="1074738" y="4267200"/>
            <a:ext cx="3184525" cy="0"/>
          </a:xfrm>
          <a:prstGeom prst="line">
            <a:avLst/>
          </a:prstGeom>
          <a:noFill/>
          <a:ln w="254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732" name="Straight Connector 4">
            <a:extLst>
              <a:ext uri="{FF2B5EF4-FFF2-40B4-BE49-F238E27FC236}">
                <a16:creationId xmlns:a16="http://schemas.microsoft.com/office/drawing/2014/main" id="{413DC45E-E930-4EB6-8167-7CE8719208B7}"/>
              </a:ext>
            </a:extLst>
          </p:cNvPr>
          <p:cNvCxnSpPr>
            <a:cxnSpLocks noChangeShapeType="1"/>
          </p:cNvCxnSpPr>
          <p:nvPr/>
        </p:nvCxnSpPr>
        <p:spPr bwMode="auto">
          <a:xfrm>
            <a:off x="4305300" y="4313238"/>
            <a:ext cx="0" cy="1641475"/>
          </a:xfrm>
          <a:prstGeom prst="line">
            <a:avLst/>
          </a:prstGeom>
          <a:noFill/>
          <a:ln w="222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5733" name="Rectangle 1044">
            <a:extLst>
              <a:ext uri="{FF2B5EF4-FFF2-40B4-BE49-F238E27FC236}">
                <a16:creationId xmlns:a16="http://schemas.microsoft.com/office/drawing/2014/main" id="{2DD5D3D6-A8C0-4E03-B6C2-0E48F38FE77A}"/>
              </a:ext>
            </a:extLst>
          </p:cNvPr>
          <p:cNvSpPr>
            <a:spLocks noChangeArrowheads="1"/>
          </p:cNvSpPr>
          <p:nvPr/>
        </p:nvSpPr>
        <p:spPr bwMode="auto">
          <a:xfrm>
            <a:off x="676275" y="3960813"/>
            <a:ext cx="41275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gn="ctr">
              <a:lnSpc>
                <a:spcPct val="100000"/>
              </a:lnSpc>
              <a:spcBef>
                <a:spcPct val="0"/>
              </a:spcBef>
              <a:buClrTx/>
              <a:buFontTx/>
              <a:buNone/>
            </a:pPr>
            <a:r>
              <a:rPr lang="en-GB" altLang="en-US" sz="2000" b="0" i="1">
                <a:solidFill>
                  <a:schemeClr val="accent1"/>
                </a:solidFill>
              </a:rPr>
              <a:t>r2</a:t>
            </a:r>
            <a:endParaRPr lang="en-GB" altLang="en-US" sz="2400" b="0" baseline="-25000">
              <a:solidFill>
                <a:schemeClr val="accent1"/>
              </a:solidFill>
            </a:endParaRPr>
          </a:p>
        </p:txBody>
      </p:sp>
      <p:sp>
        <p:nvSpPr>
          <p:cNvPr id="115734" name="Rectangle 1045">
            <a:extLst>
              <a:ext uri="{FF2B5EF4-FFF2-40B4-BE49-F238E27FC236}">
                <a16:creationId xmlns:a16="http://schemas.microsoft.com/office/drawing/2014/main" id="{E9C1AA15-2299-42D1-92D0-3FB5633F3766}"/>
              </a:ext>
            </a:extLst>
          </p:cNvPr>
          <p:cNvSpPr>
            <a:spLocks noChangeArrowheads="1"/>
          </p:cNvSpPr>
          <p:nvPr/>
        </p:nvSpPr>
        <p:spPr bwMode="auto">
          <a:xfrm>
            <a:off x="3954463" y="5930900"/>
            <a:ext cx="541337"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gn="ctr">
              <a:lnSpc>
                <a:spcPct val="100000"/>
              </a:lnSpc>
              <a:spcBef>
                <a:spcPct val="0"/>
              </a:spcBef>
              <a:buClrTx/>
              <a:buFontTx/>
              <a:buNone/>
            </a:pPr>
            <a:r>
              <a:rPr lang="en-GB" altLang="en-US" sz="2000" b="0" i="1">
                <a:solidFill>
                  <a:schemeClr val="accent1"/>
                </a:solidFill>
              </a:rPr>
              <a:t>M2</a:t>
            </a:r>
            <a:endParaRPr lang="en-GB" altLang="en-US" sz="2400" b="0" baseline="-25000">
              <a:solidFill>
                <a:schemeClr val="accent1"/>
              </a:solidFill>
            </a:endParaRPr>
          </a:p>
        </p:txBody>
      </p:sp>
      <p:cxnSp>
        <p:nvCxnSpPr>
          <p:cNvPr id="115735" name="Straight Arrow Connector 6">
            <a:extLst>
              <a:ext uri="{FF2B5EF4-FFF2-40B4-BE49-F238E27FC236}">
                <a16:creationId xmlns:a16="http://schemas.microsoft.com/office/drawing/2014/main" id="{3BD7B647-86A7-48AD-B31B-59D8D2732690}"/>
              </a:ext>
            </a:extLst>
          </p:cNvPr>
          <p:cNvCxnSpPr>
            <a:cxnSpLocks noChangeShapeType="1"/>
          </p:cNvCxnSpPr>
          <p:nvPr/>
        </p:nvCxnSpPr>
        <p:spPr bwMode="auto">
          <a:xfrm>
            <a:off x="2095500" y="3783013"/>
            <a:ext cx="0" cy="530225"/>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736" name="Straight Arrow Connector 8">
            <a:extLst>
              <a:ext uri="{FF2B5EF4-FFF2-40B4-BE49-F238E27FC236}">
                <a16:creationId xmlns:a16="http://schemas.microsoft.com/office/drawing/2014/main" id="{3C2C8FE3-BAC0-4517-81CA-F4FDD6BC6458}"/>
              </a:ext>
            </a:extLst>
          </p:cNvPr>
          <p:cNvCxnSpPr>
            <a:cxnSpLocks noChangeShapeType="1"/>
          </p:cNvCxnSpPr>
          <p:nvPr/>
        </p:nvCxnSpPr>
        <p:spPr bwMode="auto">
          <a:xfrm>
            <a:off x="3695700" y="5297488"/>
            <a:ext cx="669925" cy="0"/>
          </a:xfrm>
          <a:prstGeom prst="straightConnector1">
            <a:avLst/>
          </a:prstGeom>
          <a:noFill/>
          <a:ln w="222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737" name="Straight Arrow Connector 10">
            <a:extLst>
              <a:ext uri="{FF2B5EF4-FFF2-40B4-BE49-F238E27FC236}">
                <a16:creationId xmlns:a16="http://schemas.microsoft.com/office/drawing/2014/main" id="{318573DE-3387-4AC3-ABC9-A33F8328BBA2}"/>
              </a:ext>
            </a:extLst>
          </p:cNvPr>
          <p:cNvCxnSpPr>
            <a:cxnSpLocks noChangeShapeType="1"/>
          </p:cNvCxnSpPr>
          <p:nvPr/>
        </p:nvCxnSpPr>
        <p:spPr bwMode="auto">
          <a:xfrm>
            <a:off x="3771900" y="3140075"/>
            <a:ext cx="669925" cy="0"/>
          </a:xfrm>
          <a:prstGeom prst="straightConnector1">
            <a:avLst/>
          </a:prstGeom>
          <a:noFill/>
          <a:ln w="254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slow">
    <p:pull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E02C2A23-FBD1-47A1-A8DA-0BB0E9474D8F}"/>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117763" name="Rectangle 3">
            <a:extLst>
              <a:ext uri="{FF2B5EF4-FFF2-40B4-BE49-F238E27FC236}">
                <a16:creationId xmlns:a16="http://schemas.microsoft.com/office/drawing/2014/main" id="{C27536C2-6354-4BEA-8AEB-C5B7240B1F3D}"/>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117764" name="Rectangle 5">
            <a:extLst>
              <a:ext uri="{FF2B5EF4-FFF2-40B4-BE49-F238E27FC236}">
                <a16:creationId xmlns:a16="http://schemas.microsoft.com/office/drawing/2014/main" id="{DCEB7C30-85BC-4F8A-96EC-B256B8DA91A2}"/>
              </a:ext>
            </a:extLst>
          </p:cNvPr>
          <p:cNvSpPr>
            <a:spLocks noGrp="1" noChangeArrowheads="1"/>
          </p:cNvSpPr>
          <p:nvPr>
            <p:ph idx="1"/>
          </p:nvPr>
        </p:nvSpPr>
        <p:spPr>
          <a:xfrm>
            <a:off x="446088" y="1079500"/>
            <a:ext cx="7886700" cy="4351338"/>
          </a:xfrm>
        </p:spPr>
        <p:txBody>
          <a:bodyPr/>
          <a:lstStyle/>
          <a:p>
            <a:pPr algn="just" eaLnBrk="1" hangingPunct="1">
              <a:spcBef>
                <a:spcPct val="45000"/>
              </a:spcBef>
              <a:buClr>
                <a:srgbClr val="B2B2CC"/>
              </a:buClr>
            </a:pPr>
            <a:r>
              <a:rPr lang="en-US" altLang="en-US" sz="3200">
                <a:latin typeface="Perpetua" panose="02020502060401020303" pitchFamily="18" charset="0"/>
              </a:rPr>
              <a:t>If money supply increases further, all the money will be held as idle balances without interest rate falling any further. </a:t>
            </a:r>
          </a:p>
          <a:p>
            <a:pPr algn="just" eaLnBrk="1" hangingPunct="1">
              <a:spcBef>
                <a:spcPct val="45000"/>
              </a:spcBef>
              <a:buClr>
                <a:srgbClr val="B2B2CC"/>
              </a:buClr>
            </a:pPr>
            <a:r>
              <a:rPr lang="en-US" altLang="en-US" sz="3200">
                <a:latin typeface="Perpetua" panose="02020502060401020303" pitchFamily="18" charset="0"/>
              </a:rPr>
              <a:t>Such a situation is referred to as </a:t>
            </a:r>
            <a:r>
              <a:rPr lang="en-US" altLang="en-US" sz="3200" b="1">
                <a:latin typeface="Perpetua" panose="02020502060401020303" pitchFamily="18" charset="0"/>
              </a:rPr>
              <a:t>Liquidity Trap </a:t>
            </a:r>
            <a:endParaRPr lang="en-GB" altLang="en-US" sz="3200">
              <a:latin typeface="Perpetua" panose="02020502060401020303" pitchFamily="18" charset="0"/>
            </a:endParaRPr>
          </a:p>
          <a:p>
            <a:pPr eaLnBrk="1" hangingPunct="1">
              <a:spcBef>
                <a:spcPct val="45000"/>
              </a:spcBef>
              <a:buClr>
                <a:srgbClr val="B2B2CC"/>
              </a:buClr>
            </a:pPr>
            <a:endParaRPr lang="en-GB" altLang="en-US"/>
          </a:p>
        </p:txBody>
      </p:sp>
    </p:spTree>
  </p:cSld>
  <p:clrMapOvr>
    <a:masterClrMapping/>
  </p:clrMapOvr>
  <p:transition spd="slow">
    <p:pull dir="r"/>
  </p:transition>
</p:sld>
</file>

<file path=ppt/slides/slide79.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003366"/>
            </a:gs>
            <a:gs pos="100000">
              <a:srgbClr val="00182F"/>
            </a:gs>
          </a:gsLst>
          <a:path path="rect">
            <a:fillToRect l="100000" b="100000"/>
          </a:path>
        </a:gradFill>
        <a:effectLst/>
      </p:bgPr>
    </p:bg>
    <p:spTree>
      <p:nvGrpSpPr>
        <p:cNvPr id="1" name=""/>
        <p:cNvGrpSpPr/>
        <p:nvPr/>
      </p:nvGrpSpPr>
      <p:grpSpPr>
        <a:xfrm>
          <a:off x="0" y="0"/>
          <a:ext cx="0" cy="0"/>
          <a:chOff x="0" y="0"/>
          <a:chExt cx="0" cy="0"/>
        </a:xfrm>
      </p:grpSpPr>
      <p:sp>
        <p:nvSpPr>
          <p:cNvPr id="119810" name="Rectangle 1026">
            <a:extLst>
              <a:ext uri="{FF2B5EF4-FFF2-40B4-BE49-F238E27FC236}">
                <a16:creationId xmlns:a16="http://schemas.microsoft.com/office/drawing/2014/main" id="{25BB6F97-35DF-49A8-8CB6-A79C22734594}"/>
              </a:ext>
            </a:extLst>
          </p:cNvPr>
          <p:cNvSpPr>
            <a:spLocks noChangeArrowheads="1"/>
          </p:cNvSpPr>
          <p:nvPr/>
        </p:nvSpPr>
        <p:spPr bwMode="auto">
          <a:xfrm>
            <a:off x="1066800" y="601663"/>
            <a:ext cx="7010400" cy="5334000"/>
          </a:xfrm>
          <a:prstGeom prst="rect">
            <a:avLst/>
          </a:prstGeom>
          <a:gradFill rotWithShape="0">
            <a:gsLst>
              <a:gs pos="0">
                <a:srgbClr val="003366"/>
              </a:gs>
              <a:gs pos="100000">
                <a:srgbClr val="00182F"/>
              </a:gs>
            </a:gsLst>
            <a:path path="rect">
              <a:fillToRect t="100000" r="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nSpc>
                <a:spcPct val="100000"/>
              </a:lnSpc>
              <a:spcBef>
                <a:spcPct val="0"/>
              </a:spcBef>
              <a:buClrTx/>
              <a:buFontTx/>
              <a:buNone/>
            </a:pPr>
            <a:endParaRPr lang="en-US" altLang="en-US" sz="2400" b="0">
              <a:solidFill>
                <a:schemeClr val="tx1"/>
              </a:solidFill>
              <a:latin typeface="Times New Roman" panose="02020603050405020304" pitchFamily="18" charset="0"/>
            </a:endParaRPr>
          </a:p>
        </p:txBody>
      </p:sp>
      <p:sp>
        <p:nvSpPr>
          <p:cNvPr id="119811" name="Rectangle 1027">
            <a:extLst>
              <a:ext uri="{FF2B5EF4-FFF2-40B4-BE49-F238E27FC236}">
                <a16:creationId xmlns:a16="http://schemas.microsoft.com/office/drawing/2014/main" id="{C1D38333-A81D-47D7-9AE9-12D8580F5964}"/>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nSpc>
                <a:spcPct val="100000"/>
              </a:lnSpc>
              <a:spcBef>
                <a:spcPct val="0"/>
              </a:spcBef>
              <a:buClrTx/>
              <a:buFontTx/>
              <a:buNone/>
            </a:pPr>
            <a:endParaRPr lang="en-US" altLang="en-US" sz="2400" b="0">
              <a:solidFill>
                <a:schemeClr val="tx1"/>
              </a:solidFill>
              <a:latin typeface="Times New Roman" panose="02020603050405020304" pitchFamily="18" charset="0"/>
            </a:endParaRPr>
          </a:p>
        </p:txBody>
      </p:sp>
      <p:sp>
        <p:nvSpPr>
          <p:cNvPr id="119812" name="Rectangle 1028">
            <a:extLst>
              <a:ext uri="{FF2B5EF4-FFF2-40B4-BE49-F238E27FC236}">
                <a16:creationId xmlns:a16="http://schemas.microsoft.com/office/drawing/2014/main" id="{4A7A6CE3-EF40-4D4A-99DC-7492445CF6DE}"/>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nSpc>
                <a:spcPct val="100000"/>
              </a:lnSpc>
              <a:spcBef>
                <a:spcPct val="0"/>
              </a:spcBef>
              <a:buClrTx/>
              <a:buFontTx/>
              <a:buNone/>
            </a:pPr>
            <a:endParaRPr lang="en-US" altLang="en-US" sz="2400" b="0">
              <a:solidFill>
                <a:schemeClr val="tx1"/>
              </a:solidFill>
              <a:latin typeface="Times New Roman" panose="02020603050405020304" pitchFamily="18" charset="0"/>
            </a:endParaRPr>
          </a:p>
        </p:txBody>
      </p:sp>
      <p:sp>
        <p:nvSpPr>
          <p:cNvPr id="119813" name="Rectangle 1029">
            <a:extLst>
              <a:ext uri="{FF2B5EF4-FFF2-40B4-BE49-F238E27FC236}">
                <a16:creationId xmlns:a16="http://schemas.microsoft.com/office/drawing/2014/main" id="{E2E11F9A-B8D1-4250-A34E-2FF81BA36873}"/>
              </a:ext>
            </a:extLst>
          </p:cNvPr>
          <p:cNvSpPr>
            <a:spLocks noGrp="1" noChangeArrowheads="1"/>
          </p:cNvSpPr>
          <p:nvPr>
            <p:ph type="title"/>
          </p:nvPr>
        </p:nvSpPr>
        <p:spPr>
          <a:xfrm>
            <a:off x="0" y="0"/>
            <a:ext cx="9144000" cy="682625"/>
          </a:xfrm>
          <a:effectLst>
            <a:outerShdw dist="17961" dir="2700000" algn="ctr" rotWithShape="0">
              <a:schemeClr val="bg2"/>
            </a:outerShdw>
          </a:effectLst>
        </p:spPr>
        <p:txBody>
          <a:bodyPr lIns="92075" tIns="46038" rIns="92075" bIns="46038"/>
          <a:lstStyle/>
          <a:p>
            <a:r>
              <a:rPr lang="en-US" altLang="en-US">
                <a:latin typeface="Perpetua" panose="02020502060401020303" pitchFamily="18" charset="0"/>
              </a:rPr>
              <a:t>Liquidity Trap</a:t>
            </a:r>
            <a:endParaRPr lang="en-GB" altLang="en-US">
              <a:latin typeface="Perpetua" panose="02020502060401020303" pitchFamily="18" charset="0"/>
            </a:endParaRPr>
          </a:p>
        </p:txBody>
      </p:sp>
      <p:sp>
        <p:nvSpPr>
          <p:cNvPr id="119814" name="Rectangle 1030">
            <a:extLst>
              <a:ext uri="{FF2B5EF4-FFF2-40B4-BE49-F238E27FC236}">
                <a16:creationId xmlns:a16="http://schemas.microsoft.com/office/drawing/2014/main" id="{57104EAA-C8FD-45A2-A340-73A5CAF0856B}"/>
              </a:ext>
            </a:extLst>
          </p:cNvPr>
          <p:cNvSpPr>
            <a:spLocks noChangeArrowheads="1"/>
          </p:cNvSpPr>
          <p:nvPr/>
        </p:nvSpPr>
        <p:spPr bwMode="auto">
          <a:xfrm>
            <a:off x="746125" y="5897563"/>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nSpc>
                <a:spcPct val="100000"/>
              </a:lnSpc>
              <a:spcBef>
                <a:spcPct val="0"/>
              </a:spcBef>
              <a:buClrTx/>
              <a:buFontTx/>
              <a:buNone/>
            </a:pPr>
            <a:r>
              <a:rPr lang="en-GB" altLang="en-US" sz="2000" b="0">
                <a:solidFill>
                  <a:schemeClr val="tx1"/>
                </a:solidFill>
              </a:rPr>
              <a:t>O</a:t>
            </a:r>
          </a:p>
        </p:txBody>
      </p:sp>
      <p:sp>
        <p:nvSpPr>
          <p:cNvPr id="119815" name="Rectangle 1031">
            <a:extLst>
              <a:ext uri="{FF2B5EF4-FFF2-40B4-BE49-F238E27FC236}">
                <a16:creationId xmlns:a16="http://schemas.microsoft.com/office/drawing/2014/main" id="{D96A805F-1D67-4440-93BB-397F235DBF66}"/>
              </a:ext>
            </a:extLst>
          </p:cNvPr>
          <p:cNvSpPr>
            <a:spLocks noChangeArrowheads="1"/>
          </p:cNvSpPr>
          <p:nvPr/>
        </p:nvSpPr>
        <p:spPr bwMode="auto">
          <a:xfrm rot="-5400000">
            <a:off x="-607218" y="2631281"/>
            <a:ext cx="21732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nSpc>
                <a:spcPct val="100000"/>
              </a:lnSpc>
              <a:spcBef>
                <a:spcPct val="0"/>
              </a:spcBef>
              <a:buClrTx/>
              <a:buFontTx/>
              <a:buNone/>
            </a:pPr>
            <a:r>
              <a:rPr lang="en-GB" altLang="en-US" sz="2800" b="0">
                <a:solidFill>
                  <a:schemeClr val="tx1"/>
                </a:solidFill>
                <a:latin typeface="Perpetua" panose="02020502060401020303" pitchFamily="18" charset="0"/>
              </a:rPr>
              <a:t>Rate of interest</a:t>
            </a:r>
          </a:p>
        </p:txBody>
      </p:sp>
      <p:sp>
        <p:nvSpPr>
          <p:cNvPr id="119816" name="Line 1032">
            <a:extLst>
              <a:ext uri="{FF2B5EF4-FFF2-40B4-BE49-F238E27FC236}">
                <a16:creationId xmlns:a16="http://schemas.microsoft.com/office/drawing/2014/main" id="{F88B603A-2F42-4D42-BDA5-56126F46A68F}"/>
              </a:ext>
            </a:extLst>
          </p:cNvPr>
          <p:cNvSpPr>
            <a:spLocks noChangeShapeType="1"/>
          </p:cNvSpPr>
          <p:nvPr/>
        </p:nvSpPr>
        <p:spPr bwMode="auto">
          <a:xfrm>
            <a:off x="1066800" y="609600"/>
            <a:ext cx="0" cy="5334000"/>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17" name="Rectangle 1036">
            <a:extLst>
              <a:ext uri="{FF2B5EF4-FFF2-40B4-BE49-F238E27FC236}">
                <a16:creationId xmlns:a16="http://schemas.microsoft.com/office/drawing/2014/main" id="{F673096E-604E-4994-AFDC-124B99A37C91}"/>
              </a:ext>
            </a:extLst>
          </p:cNvPr>
          <p:cNvSpPr>
            <a:spLocks noChangeArrowheads="1"/>
          </p:cNvSpPr>
          <p:nvPr/>
        </p:nvSpPr>
        <p:spPr bwMode="auto">
          <a:xfrm>
            <a:off x="4108450" y="6202363"/>
            <a:ext cx="10826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gn="ctr">
              <a:lnSpc>
                <a:spcPct val="100000"/>
              </a:lnSpc>
              <a:spcBef>
                <a:spcPct val="0"/>
              </a:spcBef>
              <a:buClrTx/>
              <a:buFontTx/>
              <a:buNone/>
            </a:pPr>
            <a:r>
              <a:rPr lang="en-GB" altLang="en-US" sz="2800" b="0">
                <a:solidFill>
                  <a:schemeClr val="tx1"/>
                </a:solidFill>
                <a:latin typeface="Perpetua" panose="02020502060401020303" pitchFamily="18" charset="0"/>
              </a:rPr>
              <a:t>Money</a:t>
            </a:r>
          </a:p>
        </p:txBody>
      </p:sp>
      <p:sp>
        <p:nvSpPr>
          <p:cNvPr id="119818" name="Line 1037">
            <a:extLst>
              <a:ext uri="{FF2B5EF4-FFF2-40B4-BE49-F238E27FC236}">
                <a16:creationId xmlns:a16="http://schemas.microsoft.com/office/drawing/2014/main" id="{5C0DFDF9-D120-4A63-B714-BE55381694C2}"/>
              </a:ext>
            </a:extLst>
          </p:cNvPr>
          <p:cNvSpPr>
            <a:spLocks noChangeShapeType="1"/>
          </p:cNvSpPr>
          <p:nvPr/>
        </p:nvSpPr>
        <p:spPr bwMode="auto">
          <a:xfrm>
            <a:off x="1066800" y="5943600"/>
            <a:ext cx="70104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9819" name="Group 1038">
            <a:extLst>
              <a:ext uri="{FF2B5EF4-FFF2-40B4-BE49-F238E27FC236}">
                <a16:creationId xmlns:a16="http://schemas.microsoft.com/office/drawing/2014/main" id="{E47484F3-58AF-4AE1-9382-A4143300F6F8}"/>
              </a:ext>
            </a:extLst>
          </p:cNvPr>
          <p:cNvGrpSpPr>
            <a:grpSpLocks/>
          </p:cNvGrpSpPr>
          <p:nvPr/>
        </p:nvGrpSpPr>
        <p:grpSpPr bwMode="auto">
          <a:xfrm>
            <a:off x="3381375" y="844550"/>
            <a:ext cx="1317625" cy="5094288"/>
            <a:chOff x="2130" y="532"/>
            <a:chExt cx="830" cy="3209"/>
          </a:xfrm>
        </p:grpSpPr>
        <p:sp>
          <p:nvSpPr>
            <p:cNvPr id="119850" name="Line 1039">
              <a:extLst>
                <a:ext uri="{FF2B5EF4-FFF2-40B4-BE49-F238E27FC236}">
                  <a16:creationId xmlns:a16="http://schemas.microsoft.com/office/drawing/2014/main" id="{AFA43A88-259E-4FC2-A43E-73CFA2B05C47}"/>
                </a:ext>
              </a:extLst>
            </p:cNvPr>
            <p:cNvSpPr>
              <a:spLocks noChangeShapeType="1"/>
            </p:cNvSpPr>
            <p:nvPr/>
          </p:nvSpPr>
          <p:spPr bwMode="auto">
            <a:xfrm flipV="1">
              <a:off x="2130" y="683"/>
              <a:ext cx="404" cy="3058"/>
            </a:xfrm>
            <a:prstGeom prst="line">
              <a:avLst/>
            </a:prstGeom>
            <a:noFill/>
            <a:ln w="381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51" name="Rectangle 1040">
              <a:extLst>
                <a:ext uri="{FF2B5EF4-FFF2-40B4-BE49-F238E27FC236}">
                  <a16:creationId xmlns:a16="http://schemas.microsoft.com/office/drawing/2014/main" id="{90E41918-5D31-4DA1-AF57-0B61C5E13553}"/>
                </a:ext>
              </a:extLst>
            </p:cNvPr>
            <p:cNvSpPr>
              <a:spLocks noChangeArrowheads="1"/>
            </p:cNvSpPr>
            <p:nvPr/>
          </p:nvSpPr>
          <p:spPr bwMode="auto">
            <a:xfrm>
              <a:off x="2524" y="532"/>
              <a:ext cx="4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gn="ctr">
                <a:lnSpc>
                  <a:spcPct val="100000"/>
                </a:lnSpc>
                <a:spcBef>
                  <a:spcPct val="0"/>
                </a:spcBef>
                <a:buClrTx/>
                <a:buFontTx/>
                <a:buNone/>
              </a:pPr>
              <a:r>
                <a:rPr lang="en-GB" altLang="en-US" sz="2400" b="0" i="1">
                  <a:solidFill>
                    <a:schemeClr val="tx2"/>
                  </a:solidFill>
                </a:rPr>
                <a:t>M</a:t>
              </a:r>
              <a:r>
                <a:rPr lang="en-GB" altLang="en-US" sz="2400" b="0" baseline="-25000">
                  <a:solidFill>
                    <a:schemeClr val="tx2"/>
                  </a:solidFill>
                </a:rPr>
                <a:t>S1</a:t>
              </a:r>
            </a:p>
          </p:txBody>
        </p:sp>
      </p:grpSp>
      <p:sp>
        <p:nvSpPr>
          <p:cNvPr id="119820" name="Line 1041">
            <a:extLst>
              <a:ext uri="{FF2B5EF4-FFF2-40B4-BE49-F238E27FC236}">
                <a16:creationId xmlns:a16="http://schemas.microsoft.com/office/drawing/2014/main" id="{34157398-37D1-4CEF-88E0-3041297B64DD}"/>
              </a:ext>
            </a:extLst>
          </p:cNvPr>
          <p:cNvSpPr>
            <a:spLocks noChangeShapeType="1"/>
          </p:cNvSpPr>
          <p:nvPr/>
        </p:nvSpPr>
        <p:spPr bwMode="auto">
          <a:xfrm flipH="1">
            <a:off x="1074738" y="3741738"/>
            <a:ext cx="2581275" cy="0"/>
          </a:xfrm>
          <a:prstGeom prst="line">
            <a:avLst/>
          </a:prstGeom>
          <a:noFill/>
          <a:ln w="19050">
            <a:solidFill>
              <a:schemeClr val="accent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21" name="Line 1042">
            <a:extLst>
              <a:ext uri="{FF2B5EF4-FFF2-40B4-BE49-F238E27FC236}">
                <a16:creationId xmlns:a16="http://schemas.microsoft.com/office/drawing/2014/main" id="{B8AC2A63-ACAC-42F5-A82A-F974404A9B25}"/>
              </a:ext>
            </a:extLst>
          </p:cNvPr>
          <p:cNvSpPr>
            <a:spLocks noChangeShapeType="1"/>
          </p:cNvSpPr>
          <p:nvPr/>
        </p:nvSpPr>
        <p:spPr bwMode="auto">
          <a:xfrm>
            <a:off x="3673475" y="3759200"/>
            <a:ext cx="0" cy="2195513"/>
          </a:xfrm>
          <a:prstGeom prst="line">
            <a:avLst/>
          </a:prstGeom>
          <a:noFill/>
          <a:ln w="19050">
            <a:solidFill>
              <a:schemeClr val="accent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22" name="Oval 1043">
            <a:extLst>
              <a:ext uri="{FF2B5EF4-FFF2-40B4-BE49-F238E27FC236}">
                <a16:creationId xmlns:a16="http://schemas.microsoft.com/office/drawing/2014/main" id="{CB401759-4826-4BBB-8278-BB8FBCE3D6FA}"/>
              </a:ext>
            </a:extLst>
          </p:cNvPr>
          <p:cNvSpPr>
            <a:spLocks noChangeArrowheads="1"/>
          </p:cNvSpPr>
          <p:nvPr/>
        </p:nvSpPr>
        <p:spPr bwMode="auto">
          <a:xfrm>
            <a:off x="3614738" y="3679825"/>
            <a:ext cx="103187" cy="103188"/>
          </a:xfrm>
          <a:prstGeom prst="ellipse">
            <a:avLst/>
          </a:prstGeom>
          <a:solidFill>
            <a:srgbClr val="CC99FF"/>
          </a:solidFill>
          <a:ln w="254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nSpc>
                <a:spcPct val="100000"/>
              </a:lnSpc>
              <a:spcBef>
                <a:spcPct val="0"/>
              </a:spcBef>
              <a:buClrTx/>
              <a:buFontTx/>
              <a:buNone/>
            </a:pPr>
            <a:endParaRPr lang="en-US" altLang="en-US" sz="2400" b="0">
              <a:solidFill>
                <a:schemeClr val="tx1"/>
              </a:solidFill>
              <a:latin typeface="Times New Roman" panose="02020603050405020304" pitchFamily="18" charset="0"/>
            </a:endParaRPr>
          </a:p>
        </p:txBody>
      </p:sp>
      <p:sp>
        <p:nvSpPr>
          <p:cNvPr id="119823" name="Rectangle 1044">
            <a:extLst>
              <a:ext uri="{FF2B5EF4-FFF2-40B4-BE49-F238E27FC236}">
                <a16:creationId xmlns:a16="http://schemas.microsoft.com/office/drawing/2014/main" id="{2DF72ED1-FB8D-4078-A36F-56F39336B8EA}"/>
              </a:ext>
            </a:extLst>
          </p:cNvPr>
          <p:cNvSpPr>
            <a:spLocks noChangeArrowheads="1"/>
          </p:cNvSpPr>
          <p:nvPr/>
        </p:nvSpPr>
        <p:spPr bwMode="auto">
          <a:xfrm>
            <a:off x="684213" y="3557588"/>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gn="ctr">
              <a:lnSpc>
                <a:spcPct val="100000"/>
              </a:lnSpc>
              <a:spcBef>
                <a:spcPct val="0"/>
              </a:spcBef>
              <a:buClrTx/>
              <a:buFontTx/>
              <a:buNone/>
            </a:pPr>
            <a:r>
              <a:rPr lang="en-GB" altLang="en-US" sz="2000" b="0" i="1">
                <a:solidFill>
                  <a:schemeClr val="accent1"/>
                </a:solidFill>
              </a:rPr>
              <a:t>r</a:t>
            </a:r>
            <a:r>
              <a:rPr lang="en-GB" altLang="en-US" sz="2400" b="0" baseline="-25000">
                <a:solidFill>
                  <a:schemeClr val="accent1"/>
                </a:solidFill>
              </a:rPr>
              <a:t>e</a:t>
            </a:r>
          </a:p>
        </p:txBody>
      </p:sp>
      <p:sp>
        <p:nvSpPr>
          <p:cNvPr id="119824" name="Rectangle 1045">
            <a:extLst>
              <a:ext uri="{FF2B5EF4-FFF2-40B4-BE49-F238E27FC236}">
                <a16:creationId xmlns:a16="http://schemas.microsoft.com/office/drawing/2014/main" id="{C20DFB59-5636-427B-9F80-3105F6C5A23B}"/>
              </a:ext>
            </a:extLst>
          </p:cNvPr>
          <p:cNvSpPr>
            <a:spLocks noChangeArrowheads="1"/>
          </p:cNvSpPr>
          <p:nvPr/>
        </p:nvSpPr>
        <p:spPr bwMode="auto">
          <a:xfrm>
            <a:off x="3422650" y="5938838"/>
            <a:ext cx="508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gn="ctr">
              <a:lnSpc>
                <a:spcPct val="100000"/>
              </a:lnSpc>
              <a:spcBef>
                <a:spcPct val="0"/>
              </a:spcBef>
              <a:buClrTx/>
              <a:buFontTx/>
              <a:buNone/>
            </a:pPr>
            <a:r>
              <a:rPr lang="en-GB" altLang="en-US" sz="2000" b="0" i="1">
                <a:solidFill>
                  <a:schemeClr val="accent1"/>
                </a:solidFill>
              </a:rPr>
              <a:t>M</a:t>
            </a:r>
            <a:r>
              <a:rPr lang="en-GB" altLang="en-US" sz="2400" b="0" baseline="-25000">
                <a:solidFill>
                  <a:schemeClr val="accent1"/>
                </a:solidFill>
              </a:rPr>
              <a:t>e</a:t>
            </a:r>
          </a:p>
        </p:txBody>
      </p:sp>
      <p:grpSp>
        <p:nvGrpSpPr>
          <p:cNvPr id="119825" name="Group 1038">
            <a:extLst>
              <a:ext uri="{FF2B5EF4-FFF2-40B4-BE49-F238E27FC236}">
                <a16:creationId xmlns:a16="http://schemas.microsoft.com/office/drawing/2014/main" id="{65C75196-9CEF-49CC-8D34-50F260228DEB}"/>
              </a:ext>
            </a:extLst>
          </p:cNvPr>
          <p:cNvGrpSpPr>
            <a:grpSpLocks/>
          </p:cNvGrpSpPr>
          <p:nvPr/>
        </p:nvGrpSpPr>
        <p:grpSpPr bwMode="auto">
          <a:xfrm>
            <a:off x="4083050" y="806450"/>
            <a:ext cx="1317625" cy="5094288"/>
            <a:chOff x="2130" y="532"/>
            <a:chExt cx="830" cy="3209"/>
          </a:xfrm>
        </p:grpSpPr>
        <p:sp>
          <p:nvSpPr>
            <p:cNvPr id="119848" name="Line 1039">
              <a:extLst>
                <a:ext uri="{FF2B5EF4-FFF2-40B4-BE49-F238E27FC236}">
                  <a16:creationId xmlns:a16="http://schemas.microsoft.com/office/drawing/2014/main" id="{F73D2374-AFB0-40D2-B8E8-126FD4C0648D}"/>
                </a:ext>
              </a:extLst>
            </p:cNvPr>
            <p:cNvSpPr>
              <a:spLocks noChangeShapeType="1"/>
            </p:cNvSpPr>
            <p:nvPr/>
          </p:nvSpPr>
          <p:spPr bwMode="auto">
            <a:xfrm flipV="1">
              <a:off x="2130" y="683"/>
              <a:ext cx="404" cy="3058"/>
            </a:xfrm>
            <a:prstGeom prst="line">
              <a:avLst/>
            </a:prstGeom>
            <a:noFill/>
            <a:ln w="381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49" name="Rectangle 1040">
              <a:extLst>
                <a:ext uri="{FF2B5EF4-FFF2-40B4-BE49-F238E27FC236}">
                  <a16:creationId xmlns:a16="http://schemas.microsoft.com/office/drawing/2014/main" id="{4AA42755-249B-4A3F-B870-2A3550435E59}"/>
                </a:ext>
              </a:extLst>
            </p:cNvPr>
            <p:cNvSpPr>
              <a:spLocks noChangeArrowheads="1"/>
            </p:cNvSpPr>
            <p:nvPr/>
          </p:nvSpPr>
          <p:spPr bwMode="auto">
            <a:xfrm>
              <a:off x="2524" y="532"/>
              <a:ext cx="4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gn="ctr">
                <a:lnSpc>
                  <a:spcPct val="100000"/>
                </a:lnSpc>
                <a:spcBef>
                  <a:spcPct val="0"/>
                </a:spcBef>
                <a:buClrTx/>
                <a:buFontTx/>
                <a:buNone/>
              </a:pPr>
              <a:r>
                <a:rPr lang="en-GB" altLang="en-US" sz="2400" b="0" i="1">
                  <a:solidFill>
                    <a:schemeClr val="tx2"/>
                  </a:solidFill>
                </a:rPr>
                <a:t>M</a:t>
              </a:r>
              <a:r>
                <a:rPr lang="en-GB" altLang="en-US" sz="2400" b="0" baseline="-25000">
                  <a:solidFill>
                    <a:schemeClr val="tx2"/>
                  </a:solidFill>
                </a:rPr>
                <a:t>S2</a:t>
              </a:r>
            </a:p>
          </p:txBody>
        </p:sp>
      </p:grpSp>
      <p:cxnSp>
        <p:nvCxnSpPr>
          <p:cNvPr id="119826" name="Straight Connector 2">
            <a:extLst>
              <a:ext uri="{FF2B5EF4-FFF2-40B4-BE49-F238E27FC236}">
                <a16:creationId xmlns:a16="http://schemas.microsoft.com/office/drawing/2014/main" id="{347A0633-4071-409F-A807-13E702B7D9E2}"/>
              </a:ext>
            </a:extLst>
          </p:cNvPr>
          <p:cNvCxnSpPr>
            <a:cxnSpLocks noChangeShapeType="1"/>
          </p:cNvCxnSpPr>
          <p:nvPr/>
        </p:nvCxnSpPr>
        <p:spPr bwMode="auto">
          <a:xfrm flipH="1">
            <a:off x="1120775" y="4098925"/>
            <a:ext cx="3184525" cy="0"/>
          </a:xfrm>
          <a:prstGeom prst="line">
            <a:avLst/>
          </a:prstGeom>
          <a:noFill/>
          <a:ln w="254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27" name="Straight Connector 4">
            <a:extLst>
              <a:ext uri="{FF2B5EF4-FFF2-40B4-BE49-F238E27FC236}">
                <a16:creationId xmlns:a16="http://schemas.microsoft.com/office/drawing/2014/main" id="{F7561DEA-5630-46A4-A141-AB8A6C3E354C}"/>
              </a:ext>
            </a:extLst>
          </p:cNvPr>
          <p:cNvCxnSpPr>
            <a:cxnSpLocks noChangeShapeType="1"/>
          </p:cNvCxnSpPr>
          <p:nvPr/>
        </p:nvCxnSpPr>
        <p:spPr bwMode="auto">
          <a:xfrm flipH="1">
            <a:off x="4305300" y="4098925"/>
            <a:ext cx="60325" cy="1855788"/>
          </a:xfrm>
          <a:prstGeom prst="line">
            <a:avLst/>
          </a:prstGeom>
          <a:noFill/>
          <a:ln w="222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9828" name="Rectangle 1044">
            <a:extLst>
              <a:ext uri="{FF2B5EF4-FFF2-40B4-BE49-F238E27FC236}">
                <a16:creationId xmlns:a16="http://schemas.microsoft.com/office/drawing/2014/main" id="{ADF860FE-94F0-4C1E-8DD6-00D523820AA7}"/>
              </a:ext>
            </a:extLst>
          </p:cNvPr>
          <p:cNvSpPr>
            <a:spLocks noChangeArrowheads="1"/>
          </p:cNvSpPr>
          <p:nvPr/>
        </p:nvSpPr>
        <p:spPr bwMode="auto">
          <a:xfrm>
            <a:off x="676275" y="3960813"/>
            <a:ext cx="41275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gn="ctr">
              <a:lnSpc>
                <a:spcPct val="100000"/>
              </a:lnSpc>
              <a:spcBef>
                <a:spcPct val="0"/>
              </a:spcBef>
              <a:buClrTx/>
              <a:buFontTx/>
              <a:buNone/>
            </a:pPr>
            <a:r>
              <a:rPr lang="en-GB" altLang="en-US" sz="2000" b="0" i="1">
                <a:solidFill>
                  <a:schemeClr val="accent1"/>
                </a:solidFill>
              </a:rPr>
              <a:t>r2</a:t>
            </a:r>
            <a:endParaRPr lang="en-GB" altLang="en-US" sz="2400" b="0" baseline="-25000">
              <a:solidFill>
                <a:schemeClr val="accent1"/>
              </a:solidFill>
            </a:endParaRPr>
          </a:p>
        </p:txBody>
      </p:sp>
      <p:sp>
        <p:nvSpPr>
          <p:cNvPr id="119829" name="Rectangle 1045">
            <a:extLst>
              <a:ext uri="{FF2B5EF4-FFF2-40B4-BE49-F238E27FC236}">
                <a16:creationId xmlns:a16="http://schemas.microsoft.com/office/drawing/2014/main" id="{E109C9D3-7906-4996-BEB2-488E5948BB02}"/>
              </a:ext>
            </a:extLst>
          </p:cNvPr>
          <p:cNvSpPr>
            <a:spLocks noChangeArrowheads="1"/>
          </p:cNvSpPr>
          <p:nvPr/>
        </p:nvSpPr>
        <p:spPr bwMode="auto">
          <a:xfrm>
            <a:off x="3954463" y="5930900"/>
            <a:ext cx="541337"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gn="ctr">
              <a:lnSpc>
                <a:spcPct val="100000"/>
              </a:lnSpc>
              <a:spcBef>
                <a:spcPct val="0"/>
              </a:spcBef>
              <a:buClrTx/>
              <a:buFontTx/>
              <a:buNone/>
            </a:pPr>
            <a:r>
              <a:rPr lang="en-GB" altLang="en-US" sz="2000" b="0" i="1">
                <a:solidFill>
                  <a:schemeClr val="accent1"/>
                </a:solidFill>
              </a:rPr>
              <a:t>M2</a:t>
            </a:r>
            <a:endParaRPr lang="en-GB" altLang="en-US" sz="2400" b="0" baseline="-25000">
              <a:solidFill>
                <a:schemeClr val="accent1"/>
              </a:solidFill>
            </a:endParaRPr>
          </a:p>
        </p:txBody>
      </p:sp>
      <p:cxnSp>
        <p:nvCxnSpPr>
          <p:cNvPr id="119830" name="Straight Arrow Connector 6">
            <a:extLst>
              <a:ext uri="{FF2B5EF4-FFF2-40B4-BE49-F238E27FC236}">
                <a16:creationId xmlns:a16="http://schemas.microsoft.com/office/drawing/2014/main" id="{A76206E2-99EE-49CB-95C4-DF613640F9D8}"/>
              </a:ext>
            </a:extLst>
          </p:cNvPr>
          <p:cNvCxnSpPr>
            <a:cxnSpLocks noChangeShapeType="1"/>
          </p:cNvCxnSpPr>
          <p:nvPr/>
        </p:nvCxnSpPr>
        <p:spPr bwMode="auto">
          <a:xfrm>
            <a:off x="2095500" y="3783013"/>
            <a:ext cx="0" cy="315912"/>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31" name="Straight Arrow Connector 8">
            <a:extLst>
              <a:ext uri="{FF2B5EF4-FFF2-40B4-BE49-F238E27FC236}">
                <a16:creationId xmlns:a16="http://schemas.microsoft.com/office/drawing/2014/main" id="{0588C195-B822-48FD-82DD-D9E207C299C0}"/>
              </a:ext>
            </a:extLst>
          </p:cNvPr>
          <p:cNvCxnSpPr>
            <a:cxnSpLocks noChangeShapeType="1"/>
          </p:cNvCxnSpPr>
          <p:nvPr/>
        </p:nvCxnSpPr>
        <p:spPr bwMode="auto">
          <a:xfrm>
            <a:off x="3695700" y="5297488"/>
            <a:ext cx="669925" cy="0"/>
          </a:xfrm>
          <a:prstGeom prst="straightConnector1">
            <a:avLst/>
          </a:prstGeom>
          <a:noFill/>
          <a:ln w="222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32" name="Straight Arrow Connector 10">
            <a:extLst>
              <a:ext uri="{FF2B5EF4-FFF2-40B4-BE49-F238E27FC236}">
                <a16:creationId xmlns:a16="http://schemas.microsoft.com/office/drawing/2014/main" id="{7203D7B0-9C5B-4D4D-9B1C-3361114962A1}"/>
              </a:ext>
            </a:extLst>
          </p:cNvPr>
          <p:cNvCxnSpPr>
            <a:cxnSpLocks noChangeShapeType="1"/>
          </p:cNvCxnSpPr>
          <p:nvPr/>
        </p:nvCxnSpPr>
        <p:spPr bwMode="auto">
          <a:xfrm>
            <a:off x="3771900" y="3140075"/>
            <a:ext cx="669925" cy="0"/>
          </a:xfrm>
          <a:prstGeom prst="straightConnector1">
            <a:avLst/>
          </a:prstGeom>
          <a:noFill/>
          <a:ln w="254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3" name="Group 16">
            <a:extLst>
              <a:ext uri="{FF2B5EF4-FFF2-40B4-BE49-F238E27FC236}">
                <a16:creationId xmlns:a16="http://schemas.microsoft.com/office/drawing/2014/main" id="{93EECD1C-8C56-416A-8980-5351D988DC15}"/>
              </a:ext>
            </a:extLst>
          </p:cNvPr>
          <p:cNvGrpSpPr>
            <a:grpSpLocks/>
          </p:cNvGrpSpPr>
          <p:nvPr/>
        </p:nvGrpSpPr>
        <p:grpSpPr bwMode="auto">
          <a:xfrm>
            <a:off x="1679575" y="595313"/>
            <a:ext cx="6391275" cy="4527550"/>
            <a:chOff x="1057" y="528"/>
            <a:chExt cx="4026" cy="2851"/>
          </a:xfrm>
        </p:grpSpPr>
        <p:sp>
          <p:nvSpPr>
            <p:cNvPr id="119845" name="Arc 17">
              <a:extLst>
                <a:ext uri="{FF2B5EF4-FFF2-40B4-BE49-F238E27FC236}">
                  <a16:creationId xmlns:a16="http://schemas.microsoft.com/office/drawing/2014/main" id="{7EF4F67C-1B10-40CD-890C-95229E6F8378}"/>
                </a:ext>
              </a:extLst>
            </p:cNvPr>
            <p:cNvSpPr>
              <a:spLocks/>
            </p:cNvSpPr>
            <p:nvPr/>
          </p:nvSpPr>
          <p:spPr bwMode="auto">
            <a:xfrm>
              <a:off x="1057" y="528"/>
              <a:ext cx="3455" cy="2549"/>
            </a:xfrm>
            <a:custGeom>
              <a:avLst/>
              <a:gdLst>
                <a:gd name="T0" fmla="*/ 0 w 21670"/>
                <a:gd name="T1" fmla="*/ 0 h 21600"/>
                <a:gd name="T2" fmla="*/ 0 w 21670"/>
                <a:gd name="T3" fmla="*/ 0 h 21600"/>
                <a:gd name="T4" fmla="*/ 0 w 21670"/>
                <a:gd name="T5" fmla="*/ 0 h 21600"/>
                <a:gd name="T6" fmla="*/ 0 60000 65536"/>
                <a:gd name="T7" fmla="*/ 0 60000 65536"/>
                <a:gd name="T8" fmla="*/ 0 60000 65536"/>
              </a:gdLst>
              <a:ahLst/>
              <a:cxnLst>
                <a:cxn ang="T6">
                  <a:pos x="T0" y="T1"/>
                </a:cxn>
                <a:cxn ang="T7">
                  <a:pos x="T2" y="T3"/>
                </a:cxn>
                <a:cxn ang="T8">
                  <a:pos x="T4" y="T5"/>
                </a:cxn>
              </a:cxnLst>
              <a:rect l="0" t="0" r="r" b="b"/>
              <a:pathLst>
                <a:path w="21670" h="21600" fill="none" extrusionOk="0">
                  <a:moveTo>
                    <a:pt x="21669" y="21599"/>
                  </a:moveTo>
                  <a:cubicBezTo>
                    <a:pt x="21632" y="21599"/>
                    <a:pt x="21594" y="21600"/>
                    <a:pt x="21557" y="21600"/>
                  </a:cubicBezTo>
                  <a:cubicBezTo>
                    <a:pt x="10157" y="21600"/>
                    <a:pt x="719" y="12740"/>
                    <a:pt x="0" y="1363"/>
                  </a:cubicBezTo>
                </a:path>
                <a:path w="21670" h="21600" stroke="0" extrusionOk="0">
                  <a:moveTo>
                    <a:pt x="21669" y="21599"/>
                  </a:moveTo>
                  <a:cubicBezTo>
                    <a:pt x="21632" y="21599"/>
                    <a:pt x="21594" y="21600"/>
                    <a:pt x="21557" y="21600"/>
                  </a:cubicBezTo>
                  <a:cubicBezTo>
                    <a:pt x="10157" y="21600"/>
                    <a:pt x="719" y="12740"/>
                    <a:pt x="0" y="1363"/>
                  </a:cubicBezTo>
                  <a:lnTo>
                    <a:pt x="21557" y="0"/>
                  </a:lnTo>
                  <a:lnTo>
                    <a:pt x="21669" y="21599"/>
                  </a:lnTo>
                  <a:close/>
                </a:path>
              </a:pathLst>
            </a:custGeom>
            <a:noFill/>
            <a:ln w="38100" cap="rnd">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46" name="Line 18">
              <a:extLst>
                <a:ext uri="{FF2B5EF4-FFF2-40B4-BE49-F238E27FC236}">
                  <a16:creationId xmlns:a16="http://schemas.microsoft.com/office/drawing/2014/main" id="{DFA92298-70E1-4E4F-BA81-41A60A0C4BF3}"/>
                </a:ext>
              </a:extLst>
            </p:cNvPr>
            <p:cNvSpPr>
              <a:spLocks noChangeShapeType="1"/>
            </p:cNvSpPr>
            <p:nvPr/>
          </p:nvSpPr>
          <p:spPr bwMode="auto">
            <a:xfrm>
              <a:off x="4512" y="3072"/>
              <a:ext cx="450" cy="5"/>
            </a:xfrm>
            <a:prstGeom prst="line">
              <a:avLst/>
            </a:prstGeom>
            <a:noFill/>
            <a:ln w="381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47" name="Rectangle 19">
              <a:extLst>
                <a:ext uri="{FF2B5EF4-FFF2-40B4-BE49-F238E27FC236}">
                  <a16:creationId xmlns:a16="http://schemas.microsoft.com/office/drawing/2014/main" id="{3CE77529-B37C-48D8-87C0-F412602CFC9E}"/>
                </a:ext>
              </a:extLst>
            </p:cNvPr>
            <p:cNvSpPr>
              <a:spLocks noChangeArrowheads="1"/>
            </p:cNvSpPr>
            <p:nvPr/>
          </p:nvSpPr>
          <p:spPr bwMode="auto">
            <a:xfrm>
              <a:off x="4789" y="3091"/>
              <a:ext cx="2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gn="ctr">
                <a:lnSpc>
                  <a:spcPct val="100000"/>
                </a:lnSpc>
                <a:spcBef>
                  <a:spcPct val="0"/>
                </a:spcBef>
                <a:buClrTx/>
                <a:buFontTx/>
                <a:buNone/>
              </a:pPr>
              <a:r>
                <a:rPr lang="en-GB" altLang="en-US" sz="2400" b="0" i="1">
                  <a:solidFill>
                    <a:schemeClr val="folHlink"/>
                  </a:solidFill>
                </a:rPr>
                <a:t>L</a:t>
              </a:r>
              <a:r>
                <a:rPr lang="en-GB" altLang="en-US" sz="2400" b="0" baseline="-25000">
                  <a:solidFill>
                    <a:schemeClr val="folHlink"/>
                  </a:solidFill>
                </a:rPr>
                <a:t>2</a:t>
              </a:r>
            </a:p>
          </p:txBody>
        </p:sp>
      </p:grpSp>
      <p:grpSp>
        <p:nvGrpSpPr>
          <p:cNvPr id="119834" name="Group 1038">
            <a:extLst>
              <a:ext uri="{FF2B5EF4-FFF2-40B4-BE49-F238E27FC236}">
                <a16:creationId xmlns:a16="http://schemas.microsoft.com/office/drawing/2014/main" id="{61956088-6F3A-474E-B2D0-FC7C832460BC}"/>
              </a:ext>
            </a:extLst>
          </p:cNvPr>
          <p:cNvGrpSpPr>
            <a:grpSpLocks/>
          </p:cNvGrpSpPr>
          <p:nvPr/>
        </p:nvGrpSpPr>
        <p:grpSpPr bwMode="auto">
          <a:xfrm>
            <a:off x="6956425" y="936625"/>
            <a:ext cx="1211263" cy="5086350"/>
            <a:chOff x="2130" y="537"/>
            <a:chExt cx="763" cy="3204"/>
          </a:xfrm>
        </p:grpSpPr>
        <p:sp>
          <p:nvSpPr>
            <p:cNvPr id="119843" name="Line 1039">
              <a:extLst>
                <a:ext uri="{FF2B5EF4-FFF2-40B4-BE49-F238E27FC236}">
                  <a16:creationId xmlns:a16="http://schemas.microsoft.com/office/drawing/2014/main" id="{A1C80283-602B-4EF3-B6DC-8F48EBB95754}"/>
                </a:ext>
              </a:extLst>
            </p:cNvPr>
            <p:cNvSpPr>
              <a:spLocks noChangeShapeType="1"/>
            </p:cNvSpPr>
            <p:nvPr/>
          </p:nvSpPr>
          <p:spPr bwMode="auto">
            <a:xfrm flipV="1">
              <a:off x="2130" y="683"/>
              <a:ext cx="404" cy="3058"/>
            </a:xfrm>
            <a:prstGeom prst="line">
              <a:avLst/>
            </a:prstGeom>
            <a:noFill/>
            <a:ln w="381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44" name="Rectangle 1040">
              <a:extLst>
                <a:ext uri="{FF2B5EF4-FFF2-40B4-BE49-F238E27FC236}">
                  <a16:creationId xmlns:a16="http://schemas.microsoft.com/office/drawing/2014/main" id="{F969E474-5BBC-475F-BED9-866EBA6411C2}"/>
                </a:ext>
              </a:extLst>
            </p:cNvPr>
            <p:cNvSpPr>
              <a:spLocks noChangeArrowheads="1"/>
            </p:cNvSpPr>
            <p:nvPr/>
          </p:nvSpPr>
          <p:spPr bwMode="auto">
            <a:xfrm>
              <a:off x="2457" y="537"/>
              <a:ext cx="4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gn="ctr">
                <a:lnSpc>
                  <a:spcPct val="100000"/>
                </a:lnSpc>
                <a:spcBef>
                  <a:spcPct val="0"/>
                </a:spcBef>
                <a:buClrTx/>
                <a:buFontTx/>
                <a:buNone/>
              </a:pPr>
              <a:r>
                <a:rPr lang="en-GB" altLang="en-US" sz="2400" b="0" i="1">
                  <a:solidFill>
                    <a:schemeClr val="tx2"/>
                  </a:solidFill>
                </a:rPr>
                <a:t>M</a:t>
              </a:r>
              <a:r>
                <a:rPr lang="en-GB" altLang="en-US" sz="2400" b="0" baseline="-25000">
                  <a:solidFill>
                    <a:schemeClr val="tx2"/>
                  </a:solidFill>
                </a:rPr>
                <a:t>S3</a:t>
              </a:r>
            </a:p>
          </p:txBody>
        </p:sp>
      </p:grpSp>
      <p:grpSp>
        <p:nvGrpSpPr>
          <p:cNvPr id="119835" name="Group 1038">
            <a:extLst>
              <a:ext uri="{FF2B5EF4-FFF2-40B4-BE49-F238E27FC236}">
                <a16:creationId xmlns:a16="http://schemas.microsoft.com/office/drawing/2014/main" id="{2A040A05-379A-429F-8D7E-23B32224537B}"/>
              </a:ext>
            </a:extLst>
          </p:cNvPr>
          <p:cNvGrpSpPr>
            <a:grpSpLocks/>
          </p:cNvGrpSpPr>
          <p:nvPr/>
        </p:nvGrpSpPr>
        <p:grpSpPr bwMode="auto">
          <a:xfrm>
            <a:off x="7404100" y="958850"/>
            <a:ext cx="1317625" cy="5094288"/>
            <a:chOff x="2130" y="532"/>
            <a:chExt cx="830" cy="3209"/>
          </a:xfrm>
        </p:grpSpPr>
        <p:sp>
          <p:nvSpPr>
            <p:cNvPr id="119841" name="Line 1039">
              <a:extLst>
                <a:ext uri="{FF2B5EF4-FFF2-40B4-BE49-F238E27FC236}">
                  <a16:creationId xmlns:a16="http://schemas.microsoft.com/office/drawing/2014/main" id="{A1848E4E-DC53-4C71-80AF-C07F2D883BE9}"/>
                </a:ext>
              </a:extLst>
            </p:cNvPr>
            <p:cNvSpPr>
              <a:spLocks noChangeShapeType="1"/>
            </p:cNvSpPr>
            <p:nvPr/>
          </p:nvSpPr>
          <p:spPr bwMode="auto">
            <a:xfrm flipV="1">
              <a:off x="2130" y="683"/>
              <a:ext cx="404" cy="3058"/>
            </a:xfrm>
            <a:prstGeom prst="line">
              <a:avLst/>
            </a:prstGeom>
            <a:noFill/>
            <a:ln w="381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42" name="Rectangle 1040">
              <a:extLst>
                <a:ext uri="{FF2B5EF4-FFF2-40B4-BE49-F238E27FC236}">
                  <a16:creationId xmlns:a16="http://schemas.microsoft.com/office/drawing/2014/main" id="{8033DE7B-90E5-402E-BC6C-D8285F027DF4}"/>
                </a:ext>
              </a:extLst>
            </p:cNvPr>
            <p:cNvSpPr>
              <a:spLocks noChangeArrowheads="1"/>
            </p:cNvSpPr>
            <p:nvPr/>
          </p:nvSpPr>
          <p:spPr bwMode="auto">
            <a:xfrm>
              <a:off x="2524" y="532"/>
              <a:ext cx="4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gn="ctr">
                <a:lnSpc>
                  <a:spcPct val="100000"/>
                </a:lnSpc>
                <a:spcBef>
                  <a:spcPct val="0"/>
                </a:spcBef>
                <a:buClrTx/>
                <a:buFontTx/>
                <a:buNone/>
              </a:pPr>
              <a:r>
                <a:rPr lang="en-GB" altLang="en-US" sz="2400" b="0" i="1">
                  <a:solidFill>
                    <a:schemeClr val="tx2"/>
                  </a:solidFill>
                </a:rPr>
                <a:t>M</a:t>
              </a:r>
              <a:r>
                <a:rPr lang="en-GB" altLang="en-US" sz="2400" b="0" baseline="-25000">
                  <a:solidFill>
                    <a:schemeClr val="tx2"/>
                  </a:solidFill>
                </a:rPr>
                <a:t>S4</a:t>
              </a:r>
            </a:p>
          </p:txBody>
        </p:sp>
      </p:grpSp>
      <p:cxnSp>
        <p:nvCxnSpPr>
          <p:cNvPr id="119836" name="Straight Connector 7">
            <a:extLst>
              <a:ext uri="{FF2B5EF4-FFF2-40B4-BE49-F238E27FC236}">
                <a16:creationId xmlns:a16="http://schemas.microsoft.com/office/drawing/2014/main" id="{3FD1E773-5037-4241-B7C7-073D0B15B091}"/>
              </a:ext>
            </a:extLst>
          </p:cNvPr>
          <p:cNvCxnSpPr>
            <a:cxnSpLocks noChangeShapeType="1"/>
          </p:cNvCxnSpPr>
          <p:nvPr/>
        </p:nvCxnSpPr>
        <p:spPr bwMode="auto">
          <a:xfrm flipH="1" flipV="1">
            <a:off x="1065213" y="4643438"/>
            <a:ext cx="6035675" cy="11112"/>
          </a:xfrm>
          <a:prstGeom prst="line">
            <a:avLst/>
          </a:prstGeom>
          <a:noFill/>
          <a:ln w="254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9837" name="Rectangle 1044">
            <a:extLst>
              <a:ext uri="{FF2B5EF4-FFF2-40B4-BE49-F238E27FC236}">
                <a16:creationId xmlns:a16="http://schemas.microsoft.com/office/drawing/2014/main" id="{6B2EE94F-93D5-4EB4-BF54-9D59A586F504}"/>
              </a:ext>
            </a:extLst>
          </p:cNvPr>
          <p:cNvSpPr>
            <a:spLocks noChangeArrowheads="1"/>
          </p:cNvSpPr>
          <p:nvPr/>
        </p:nvSpPr>
        <p:spPr bwMode="auto">
          <a:xfrm>
            <a:off x="630238" y="4425950"/>
            <a:ext cx="41275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66FFCC"/>
              </a:buClr>
              <a:buChar char="•"/>
              <a:defRPr sz="3200" b="1">
                <a:solidFill>
                  <a:srgbClr val="99FFCC"/>
                </a:solidFill>
                <a:latin typeface="Arial" panose="020B0604020202020204" pitchFamily="34" charset="0"/>
              </a:defRPr>
            </a:lvl1pPr>
            <a:lvl2pPr marL="742950" indent="-285750" defTabSz="762000">
              <a:lnSpc>
                <a:spcPct val="90000"/>
              </a:lnSpc>
              <a:spcBef>
                <a:spcPct val="30000"/>
              </a:spcBef>
              <a:buClr>
                <a:srgbClr val="99CCFF"/>
              </a:buClr>
              <a:buChar char="–"/>
              <a:defRPr sz="2800" b="1">
                <a:solidFill>
                  <a:srgbClr val="ABE3FF"/>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algn="ctr">
              <a:lnSpc>
                <a:spcPct val="100000"/>
              </a:lnSpc>
              <a:spcBef>
                <a:spcPct val="0"/>
              </a:spcBef>
              <a:buClrTx/>
              <a:buFontTx/>
              <a:buNone/>
            </a:pPr>
            <a:r>
              <a:rPr lang="en-GB" altLang="en-US" sz="2000" b="0" i="1">
                <a:solidFill>
                  <a:schemeClr val="accent1"/>
                </a:solidFill>
              </a:rPr>
              <a:t>r3</a:t>
            </a:r>
            <a:endParaRPr lang="en-GB" altLang="en-US" sz="2400" b="0" baseline="-25000">
              <a:solidFill>
                <a:schemeClr val="accent1"/>
              </a:solidFill>
            </a:endParaRPr>
          </a:p>
        </p:txBody>
      </p:sp>
      <p:cxnSp>
        <p:nvCxnSpPr>
          <p:cNvPr id="119838" name="Straight Arrow Connector 49">
            <a:extLst>
              <a:ext uri="{FF2B5EF4-FFF2-40B4-BE49-F238E27FC236}">
                <a16:creationId xmlns:a16="http://schemas.microsoft.com/office/drawing/2014/main" id="{30E36DEE-6AA9-4FB3-953F-8D6E95960631}"/>
              </a:ext>
            </a:extLst>
          </p:cNvPr>
          <p:cNvCxnSpPr>
            <a:cxnSpLocks noChangeShapeType="1"/>
          </p:cNvCxnSpPr>
          <p:nvPr/>
        </p:nvCxnSpPr>
        <p:spPr bwMode="auto">
          <a:xfrm>
            <a:off x="2247900" y="4044950"/>
            <a:ext cx="0" cy="588963"/>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39" name="Straight Arrow Connector 14">
            <a:extLst>
              <a:ext uri="{FF2B5EF4-FFF2-40B4-BE49-F238E27FC236}">
                <a16:creationId xmlns:a16="http://schemas.microsoft.com/office/drawing/2014/main" id="{842EE6B7-4B1F-41FE-A171-D50AC6241130}"/>
              </a:ext>
            </a:extLst>
          </p:cNvPr>
          <p:cNvCxnSpPr>
            <a:cxnSpLocks noChangeShapeType="1"/>
          </p:cNvCxnSpPr>
          <p:nvPr/>
        </p:nvCxnSpPr>
        <p:spPr bwMode="auto">
          <a:xfrm>
            <a:off x="4495800" y="3429000"/>
            <a:ext cx="2827338" cy="0"/>
          </a:xfrm>
          <a:prstGeom prst="straightConnector1">
            <a:avLst/>
          </a:prstGeom>
          <a:noFill/>
          <a:ln w="254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40" name="Straight Arrow Connector 19">
            <a:extLst>
              <a:ext uri="{FF2B5EF4-FFF2-40B4-BE49-F238E27FC236}">
                <a16:creationId xmlns:a16="http://schemas.microsoft.com/office/drawing/2014/main" id="{65172A42-CDA1-482F-8A77-DDA8391E5B19}"/>
              </a:ext>
            </a:extLst>
          </p:cNvPr>
          <p:cNvCxnSpPr>
            <a:cxnSpLocks noChangeShapeType="1"/>
          </p:cNvCxnSpPr>
          <p:nvPr/>
        </p:nvCxnSpPr>
        <p:spPr bwMode="auto">
          <a:xfrm>
            <a:off x="7261225" y="3846513"/>
            <a:ext cx="427038" cy="0"/>
          </a:xfrm>
          <a:prstGeom prst="straightConnector1">
            <a:avLst/>
          </a:prstGeom>
          <a:noFill/>
          <a:ln w="2857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3">
            <a:extLst>
              <a:ext uri="{FF2B5EF4-FFF2-40B4-BE49-F238E27FC236}">
                <a16:creationId xmlns:a16="http://schemas.microsoft.com/office/drawing/2014/main" id="{EF0056CA-8B60-42BE-A3B6-E0DE29EF451A}"/>
              </a:ext>
            </a:extLst>
          </p:cNvPr>
          <p:cNvSpPr txBox="1">
            <a:spLocks noChangeArrowheads="1"/>
          </p:cNvSpPr>
          <p:nvPr/>
        </p:nvSpPr>
        <p:spPr bwMode="auto">
          <a:xfrm>
            <a:off x="0" y="282575"/>
            <a:ext cx="9144000" cy="7080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5000"/>
              </a:spcBef>
              <a:spcAft>
                <a:spcPct val="25000"/>
              </a:spcAft>
              <a:buChar char="•"/>
              <a:defRPr sz="2800">
                <a:solidFill>
                  <a:schemeClr val="tx1"/>
                </a:solidFill>
                <a:latin typeface="Arial" panose="020B0604020202020204" pitchFamily="34" charset="0"/>
              </a:defRPr>
            </a:lvl1pPr>
            <a:lvl2pPr marL="742950" indent="-285750">
              <a:spcBef>
                <a:spcPct val="25000"/>
              </a:spcBef>
              <a:spcAft>
                <a:spcPct val="25000"/>
              </a:spcAft>
              <a:buSzPct val="90000"/>
              <a:buChar char="•"/>
              <a:defRPr sz="2400">
                <a:solidFill>
                  <a:schemeClr val="tx1"/>
                </a:solidFill>
                <a:latin typeface="Arial" panose="020B0604020202020204" pitchFamily="34" charset="0"/>
              </a:defRPr>
            </a:lvl2pPr>
            <a:lvl3pPr marL="1143000" indent="-228600">
              <a:spcBef>
                <a:spcPct val="25000"/>
              </a:spcBef>
              <a:spcAft>
                <a:spcPct val="25000"/>
              </a:spcAft>
              <a:buSzPct val="90000"/>
              <a:buChar char="•"/>
              <a:defRPr sz="2000">
                <a:solidFill>
                  <a:schemeClr val="tx1"/>
                </a:solidFill>
                <a:latin typeface="Arial" panose="020B0604020202020204" pitchFamily="34" charset="0"/>
              </a:defRPr>
            </a:lvl3pPr>
            <a:lvl4pPr marL="1600200" indent="-228600">
              <a:spcBef>
                <a:spcPct val="25000"/>
              </a:spcBef>
              <a:spcAft>
                <a:spcPct val="25000"/>
              </a:spcAft>
              <a:buChar char="–"/>
              <a:defRPr sz="2000">
                <a:solidFill>
                  <a:schemeClr val="tx1"/>
                </a:solidFill>
                <a:latin typeface="Arial" panose="020B0604020202020204" pitchFamily="34" charset="0"/>
              </a:defRPr>
            </a:lvl4pPr>
            <a:lvl5pPr marL="2057400" indent="-228600">
              <a:spcBef>
                <a:spcPct val="25000"/>
              </a:spcBef>
              <a:spcAft>
                <a:spcPct val="25000"/>
              </a:spcAft>
              <a:buChar char="»"/>
              <a:defRPr sz="2000">
                <a:solidFill>
                  <a:schemeClr val="tx1"/>
                </a:solidFill>
                <a:latin typeface="Arial" panose="020B0604020202020204" pitchFamily="34" charset="0"/>
              </a:defRPr>
            </a:lvl5pPr>
            <a:lvl6pPr marL="2514600" indent="-228600" eaLnBrk="0" fontAlgn="base" hangingPunct="0">
              <a:spcBef>
                <a:spcPct val="25000"/>
              </a:spcBef>
              <a:spcAft>
                <a:spcPct val="25000"/>
              </a:spcAft>
              <a:buChar char="»"/>
              <a:defRPr sz="2000">
                <a:solidFill>
                  <a:schemeClr val="tx1"/>
                </a:solidFill>
                <a:latin typeface="Arial" panose="020B0604020202020204" pitchFamily="34" charset="0"/>
              </a:defRPr>
            </a:lvl6pPr>
            <a:lvl7pPr marL="2971800" indent="-228600" eaLnBrk="0" fontAlgn="base" hangingPunct="0">
              <a:spcBef>
                <a:spcPct val="25000"/>
              </a:spcBef>
              <a:spcAft>
                <a:spcPct val="25000"/>
              </a:spcAft>
              <a:buChar char="»"/>
              <a:defRPr sz="2000">
                <a:solidFill>
                  <a:schemeClr val="tx1"/>
                </a:solidFill>
                <a:latin typeface="Arial" panose="020B0604020202020204" pitchFamily="34" charset="0"/>
              </a:defRPr>
            </a:lvl7pPr>
            <a:lvl8pPr marL="3429000" indent="-228600" eaLnBrk="0" fontAlgn="base" hangingPunct="0">
              <a:spcBef>
                <a:spcPct val="25000"/>
              </a:spcBef>
              <a:spcAft>
                <a:spcPct val="25000"/>
              </a:spcAft>
              <a:buChar char="»"/>
              <a:defRPr sz="2000">
                <a:solidFill>
                  <a:schemeClr val="tx1"/>
                </a:solidFill>
                <a:latin typeface="Arial" panose="020B0604020202020204" pitchFamily="34" charset="0"/>
              </a:defRPr>
            </a:lvl8pPr>
            <a:lvl9pPr marL="3886200" indent="-228600" eaLnBrk="0" fontAlgn="base" hangingPunct="0">
              <a:spcBef>
                <a:spcPct val="25000"/>
              </a:spcBef>
              <a:spcAft>
                <a:spcPct val="25000"/>
              </a:spcAft>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4000" b="0"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Money as a Unit of Account</a:t>
            </a:r>
          </a:p>
        </p:txBody>
      </p:sp>
      <p:sp>
        <p:nvSpPr>
          <p:cNvPr id="5" name="TextBox 4">
            <a:extLst>
              <a:ext uri="{FF2B5EF4-FFF2-40B4-BE49-F238E27FC236}">
                <a16:creationId xmlns:a16="http://schemas.microsoft.com/office/drawing/2014/main" id="{40472694-B892-43F2-B5E9-64CDCA908615}"/>
              </a:ext>
            </a:extLst>
          </p:cNvPr>
          <p:cNvSpPr txBox="1">
            <a:spLocks noChangeArrowheads="1"/>
          </p:cNvSpPr>
          <p:nvPr/>
        </p:nvSpPr>
        <p:spPr bwMode="auto">
          <a:xfrm>
            <a:off x="135294" y="878633"/>
            <a:ext cx="5715000" cy="6124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5000"/>
              </a:spcBef>
              <a:spcAft>
                <a:spcPct val="25000"/>
              </a:spcAft>
              <a:buChar char="•"/>
              <a:defRPr sz="2800">
                <a:solidFill>
                  <a:schemeClr val="tx1"/>
                </a:solidFill>
                <a:latin typeface="Arial" panose="020B0604020202020204" pitchFamily="34" charset="0"/>
              </a:defRPr>
            </a:lvl1pPr>
            <a:lvl2pPr marL="742950" indent="-285750">
              <a:spcBef>
                <a:spcPct val="25000"/>
              </a:spcBef>
              <a:spcAft>
                <a:spcPct val="25000"/>
              </a:spcAft>
              <a:buSzPct val="90000"/>
              <a:buChar char="•"/>
              <a:defRPr sz="2400">
                <a:solidFill>
                  <a:schemeClr val="tx1"/>
                </a:solidFill>
                <a:latin typeface="Arial" panose="020B0604020202020204" pitchFamily="34" charset="0"/>
              </a:defRPr>
            </a:lvl2pPr>
            <a:lvl3pPr marL="1143000" indent="-228600">
              <a:spcBef>
                <a:spcPct val="25000"/>
              </a:spcBef>
              <a:spcAft>
                <a:spcPct val="25000"/>
              </a:spcAft>
              <a:buSzPct val="90000"/>
              <a:buChar char="•"/>
              <a:defRPr sz="2000">
                <a:solidFill>
                  <a:schemeClr val="tx1"/>
                </a:solidFill>
                <a:latin typeface="Arial" panose="020B0604020202020204" pitchFamily="34" charset="0"/>
              </a:defRPr>
            </a:lvl3pPr>
            <a:lvl4pPr marL="1600200" indent="-228600">
              <a:spcBef>
                <a:spcPct val="25000"/>
              </a:spcBef>
              <a:spcAft>
                <a:spcPct val="25000"/>
              </a:spcAft>
              <a:buChar char="–"/>
              <a:defRPr sz="2000">
                <a:solidFill>
                  <a:schemeClr val="tx1"/>
                </a:solidFill>
                <a:latin typeface="Arial" panose="020B0604020202020204" pitchFamily="34" charset="0"/>
              </a:defRPr>
            </a:lvl4pPr>
            <a:lvl5pPr marL="2057400" indent="-228600">
              <a:spcBef>
                <a:spcPct val="25000"/>
              </a:spcBef>
              <a:spcAft>
                <a:spcPct val="25000"/>
              </a:spcAft>
              <a:buChar char="»"/>
              <a:defRPr sz="2000">
                <a:solidFill>
                  <a:schemeClr val="tx1"/>
                </a:solidFill>
                <a:latin typeface="Arial" panose="020B0604020202020204" pitchFamily="34" charset="0"/>
              </a:defRPr>
            </a:lvl5pPr>
            <a:lvl6pPr marL="2514600" indent="-228600" eaLnBrk="0" fontAlgn="base" hangingPunct="0">
              <a:spcBef>
                <a:spcPct val="25000"/>
              </a:spcBef>
              <a:spcAft>
                <a:spcPct val="25000"/>
              </a:spcAft>
              <a:buChar char="»"/>
              <a:defRPr sz="2000">
                <a:solidFill>
                  <a:schemeClr val="tx1"/>
                </a:solidFill>
                <a:latin typeface="Arial" panose="020B0604020202020204" pitchFamily="34" charset="0"/>
              </a:defRPr>
            </a:lvl6pPr>
            <a:lvl7pPr marL="2971800" indent="-228600" eaLnBrk="0" fontAlgn="base" hangingPunct="0">
              <a:spcBef>
                <a:spcPct val="25000"/>
              </a:spcBef>
              <a:spcAft>
                <a:spcPct val="25000"/>
              </a:spcAft>
              <a:buChar char="»"/>
              <a:defRPr sz="2000">
                <a:solidFill>
                  <a:schemeClr val="tx1"/>
                </a:solidFill>
                <a:latin typeface="Arial" panose="020B0604020202020204" pitchFamily="34" charset="0"/>
              </a:defRPr>
            </a:lvl7pPr>
            <a:lvl8pPr marL="3429000" indent="-228600" eaLnBrk="0" fontAlgn="base" hangingPunct="0">
              <a:spcBef>
                <a:spcPct val="25000"/>
              </a:spcBef>
              <a:spcAft>
                <a:spcPct val="25000"/>
              </a:spcAft>
              <a:buChar char="»"/>
              <a:defRPr sz="2000">
                <a:solidFill>
                  <a:schemeClr val="tx1"/>
                </a:solidFill>
                <a:latin typeface="Arial" panose="020B0604020202020204" pitchFamily="34" charset="0"/>
              </a:defRPr>
            </a:lvl8pPr>
            <a:lvl9pPr marL="3886200" indent="-228600" eaLnBrk="0" fontAlgn="base" hangingPunct="0">
              <a:spcBef>
                <a:spcPct val="25000"/>
              </a:spcBef>
              <a:spcAft>
                <a:spcPct val="25000"/>
              </a:spcAft>
              <a:buChar char="»"/>
              <a:defRPr sz="2000">
                <a:solidFill>
                  <a:schemeClr val="tx1"/>
                </a:solidFill>
                <a:latin typeface="Arial" panose="020B0604020202020204" pitchFamily="34" charset="0"/>
              </a:defRPr>
            </a:lvl9p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kumimoji="0" lang="en-US" altLang="en-US" sz="30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 </a:t>
            </a:r>
            <a:r>
              <a:rPr kumimoji="0" lang="en-US" altLang="en-US" sz="30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unit of account </a:t>
            </a:r>
            <a:r>
              <a:rPr kumimoji="0" lang="en-US" altLang="en-US" sz="30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is a universal yardstick that is used to express relative prices of goods and services.</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lang="en-US" sz="3000" dirty="0">
                <a:latin typeface="Times New Roman" panose="02020603050405020304" pitchFamily="18" charset="0"/>
                <a:cs typeface="Times New Roman" panose="02020603050405020304" pitchFamily="18" charset="0"/>
              </a:rPr>
              <a:t>Money serves as a common unit in which values of commodities are measured and expressed as basis for making comparisons. </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lang="en-US" sz="3000" dirty="0">
                <a:latin typeface="Times New Roman" panose="02020603050405020304" pitchFamily="18" charset="0"/>
                <a:cs typeface="Times New Roman" panose="02020603050405020304" pitchFamily="18" charset="0"/>
              </a:rPr>
              <a:t>In other words, money makes it possible for economic transactions to be measured in consistent terms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pic>
        <p:nvPicPr>
          <p:cNvPr id="28676" name="Picture 7">
            <a:extLst>
              <a:ext uri="{FF2B5EF4-FFF2-40B4-BE49-F238E27FC236}">
                <a16:creationId xmlns:a16="http://schemas.microsoft.com/office/drawing/2014/main" id="{221A486B-0408-47AD-84D2-F754D3474C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15608" y="1042056"/>
            <a:ext cx="3093098" cy="320337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strips(down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strips(down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strips(downLeft)">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CC07089D-0BDD-4664-BAD9-CE83421BA458}"/>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121859" name="Rectangle 3">
            <a:extLst>
              <a:ext uri="{FF2B5EF4-FFF2-40B4-BE49-F238E27FC236}">
                <a16:creationId xmlns:a16="http://schemas.microsoft.com/office/drawing/2014/main" id="{C06BDA8A-A5B0-4FE8-A302-93F61E5C7737}"/>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120836" name="Rectangle 5">
            <a:extLst>
              <a:ext uri="{FF2B5EF4-FFF2-40B4-BE49-F238E27FC236}">
                <a16:creationId xmlns:a16="http://schemas.microsoft.com/office/drawing/2014/main" id="{B563FC26-7646-447E-9AB7-7299D9C3166D}"/>
              </a:ext>
            </a:extLst>
          </p:cNvPr>
          <p:cNvSpPr>
            <a:spLocks noGrp="1" noChangeArrowheads="1"/>
          </p:cNvSpPr>
          <p:nvPr>
            <p:ph idx="1"/>
          </p:nvPr>
        </p:nvSpPr>
        <p:spPr>
          <a:xfrm>
            <a:off x="446088" y="1079500"/>
            <a:ext cx="7886700" cy="4351338"/>
          </a:xfrm>
        </p:spPr>
        <p:txBody>
          <a:bodyPr rtlCol="0">
            <a:normAutofit/>
          </a:bodyPr>
          <a:lstStyle/>
          <a:p>
            <a:pPr algn="ctr" eaLnBrk="1" hangingPunct="1">
              <a:spcBef>
                <a:spcPct val="45000"/>
              </a:spcBef>
              <a:buClr>
                <a:srgbClr val="B2B2CC"/>
              </a:buClr>
              <a:defRPr/>
            </a:pPr>
            <a:endParaRPr lang="en-US" altLang="en-US" sz="4400" dirty="0">
              <a:latin typeface="Perpetua" panose="02020502060401020303" pitchFamily="18" charset="0"/>
            </a:endParaRPr>
          </a:p>
          <a:p>
            <a:pPr algn="ctr" eaLnBrk="1" hangingPunct="1">
              <a:spcBef>
                <a:spcPct val="45000"/>
              </a:spcBef>
              <a:buClr>
                <a:srgbClr val="B2B2CC"/>
              </a:buClr>
              <a:defRPr/>
            </a:pPr>
            <a:endParaRPr lang="en-US" altLang="en-US" sz="4400" dirty="0">
              <a:latin typeface="Perpetua" panose="02020502060401020303" pitchFamily="18" charset="0"/>
            </a:endParaRPr>
          </a:p>
          <a:p>
            <a:pPr marL="0" indent="0" algn="ctr" eaLnBrk="1" hangingPunct="1">
              <a:spcBef>
                <a:spcPct val="45000"/>
              </a:spcBef>
              <a:buClr>
                <a:srgbClr val="B2B2CC"/>
              </a:buClr>
              <a:buFont typeface="Arial" panose="020B0604020202020204" pitchFamily="34" charset="0"/>
              <a:buNone/>
              <a:defRPr/>
            </a:pPr>
            <a:r>
              <a:rPr lang="en-US" altLang="en-US" sz="4400" dirty="0">
                <a:latin typeface="Perpetua" panose="02020502060401020303" pitchFamily="18" charset="0"/>
              </a:rPr>
              <a:t>THANK YOU</a:t>
            </a:r>
            <a:endParaRPr lang="en-GB" altLang="en-US" sz="4400" dirty="0">
              <a:latin typeface="Perpetua" panose="02020502060401020303" pitchFamily="18" charset="0"/>
            </a:endParaRPr>
          </a:p>
        </p:txBody>
      </p:sp>
    </p:spTree>
  </p:cSld>
  <p:clrMapOvr>
    <a:masterClrMapping/>
  </p:clrMapOvr>
  <p:transition spd="slow">
    <p:pull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C55-D488-4AD7-A390-B6CB98C5A427}"/>
              </a:ext>
            </a:extLst>
          </p:cNvPr>
          <p:cNvSpPr>
            <a:spLocks noGrp="1"/>
          </p:cNvSpPr>
          <p:nvPr>
            <p:ph type="ctrTitle"/>
          </p:nvPr>
        </p:nvSpPr>
        <p:spPr>
          <a:xfrm>
            <a:off x="457200" y="818210"/>
            <a:ext cx="8229600" cy="777326"/>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mj-ea"/>
                <a:cs typeface="Times New Roman" panose="02020603050405020304" pitchFamily="18" charset="0"/>
              </a:rPr>
              <a:t>A standard of deferred payments </a:t>
            </a:r>
          </a:p>
        </p:txBody>
      </p:sp>
      <p:sp>
        <p:nvSpPr>
          <p:cNvPr id="3" name="Subtitle 2">
            <a:extLst>
              <a:ext uri="{FF2B5EF4-FFF2-40B4-BE49-F238E27FC236}">
                <a16:creationId xmlns:a16="http://schemas.microsoft.com/office/drawing/2014/main" id="{CAAFC0A4-2A9A-45AE-86FE-74F4A54E1F2F}"/>
              </a:ext>
            </a:extLst>
          </p:cNvPr>
          <p:cNvSpPr>
            <a:spLocks noGrp="1"/>
          </p:cNvSpPr>
          <p:nvPr>
            <p:ph type="subTitle" idx="1"/>
          </p:nvPr>
        </p:nvSpPr>
        <p:spPr>
          <a:xfrm>
            <a:off x="121299" y="1595536"/>
            <a:ext cx="8892072" cy="5262464"/>
          </a:xfrm>
        </p:spPr>
        <p:txBody>
          <a:bodyPr rtlCol="0">
            <a:normAutofit/>
          </a:bodyPr>
          <a:lstStyle/>
          <a:p>
            <a:pPr marL="457200" indent="-457200" defTabSz="914400" eaLnBrk="1" fontAlgn="auto" hangingPunct="1">
              <a:spcAft>
                <a:spcPts val="0"/>
              </a:spcAft>
              <a:buFont typeface="Wingdings" panose="05000000000000000000" pitchFamily="2" charset="2"/>
              <a:buChar char="Ø"/>
              <a:defRPr/>
            </a:pPr>
            <a:r>
              <a:rPr lang="en-US" dirty="0">
                <a:solidFill>
                  <a:prstClr val="black"/>
                </a:solidFill>
                <a:latin typeface="Times New Roman" panose="02020603050405020304" pitchFamily="18" charset="0"/>
                <a:cs typeface="Times New Roman" panose="02020603050405020304" pitchFamily="18" charset="0"/>
              </a:rPr>
              <a:t>Money is the standard people use to record debts. </a:t>
            </a:r>
          </a:p>
          <a:p>
            <a:pPr marL="457200" indent="-457200" defTabSz="914400" eaLnBrk="1" fontAlgn="auto" hangingPunct="1">
              <a:spcAft>
                <a:spcPts val="0"/>
              </a:spcAft>
              <a:buFont typeface="Wingdings" panose="05000000000000000000" pitchFamily="2" charset="2"/>
              <a:buChar char="Ø"/>
              <a:defRPr/>
            </a:pPr>
            <a:r>
              <a:rPr lang="en-US" dirty="0">
                <a:solidFill>
                  <a:prstClr val="black"/>
                </a:solidFill>
                <a:latin typeface="Times New Roman" panose="02020603050405020304" pitchFamily="18" charset="0"/>
                <a:cs typeface="Times New Roman" panose="02020603050405020304" pitchFamily="18" charset="0"/>
              </a:rPr>
              <a:t>Example: when goods are supplied on credit the buyer uses them immediately whereas payment could be postponed over a period.</a:t>
            </a:r>
          </a:p>
          <a:p>
            <a:pPr defTabSz="914400" eaLnBrk="1" fontAlgn="auto" hangingPunct="1">
              <a:spcAft>
                <a:spcPts val="0"/>
              </a:spcAft>
              <a:defRPr/>
            </a:pPr>
            <a:endParaRPr lang="en-US" sz="3000" dirty="0">
              <a:solidFill>
                <a:prstClr val="black"/>
              </a:solidFill>
              <a:latin typeface="Times New Roman" panose="02020603050405020304" pitchFamily="18" charset="0"/>
              <a:cs typeface="Times New Roman" panose="02020603050405020304" pitchFamily="18" charset="0"/>
            </a:endParaRPr>
          </a:p>
          <a:p>
            <a:pPr eaLnBrk="1" fontAlgn="auto" hangingPunct="1">
              <a:spcAft>
                <a:spcPts val="0"/>
              </a:spcAft>
              <a:buFont typeface="Arial"/>
              <a:buNone/>
              <a:defRPr/>
            </a:pPr>
            <a:endParaRPr lang="en-GB" dirty="0"/>
          </a:p>
        </p:txBody>
      </p:sp>
    </p:spTree>
    <p:extLst>
      <p:ext uri="{BB962C8B-B14F-4D97-AF65-F5344CB8AC3E}">
        <p14:creationId xmlns:p14="http://schemas.microsoft.com/office/powerpoint/2010/main" val="3967478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 name="SLIDEGUID" val="AFCE41C5D9644FC5AA1FB8FC383351F5"/>
  <p:tag name="SLIDEID" val="AFCE41C5D9644FC5AA1FB8FC383351F5"/>
  <p:tag name="SLIDEORDER" val="1"/>
  <p:tag name="SLIDETYPE" val="Q"/>
  <p:tag name="DEMOGRAPHIC" val="False"/>
  <p:tag name="SPEEDSCORING" val="False"/>
  <p:tag name="CORRECTPOINTVALUE" val="100"/>
  <p:tag name="INCORRECTPOINTVALUE" val="0"/>
  <p:tag name="VALUES" val="Incorrect|smicln|Correct|smicln|Incorrect|smicln|Incorrect|smicln|Incorrect"/>
  <p:tag name="QUESTIONALIAS" val="Which of the following would beclassified as a liability of a bank?"/>
  <p:tag name="ANSWERSALIAS" val="Holdings of ‘toxic’ debt |smicln|Current account deposits|smicln|Reserves in the central bank|smicln|Loans to other banks|smicln|Customers’ overdrafts"/>
</p:tagLst>
</file>

<file path=ppt/tags/tag10.xml><?xml version="1.0" encoding="utf-8"?>
<p:tagLst xmlns:a="http://schemas.openxmlformats.org/drawingml/2006/main" xmlns:r="http://schemas.openxmlformats.org/officeDocument/2006/relationships" xmlns:p="http://schemas.openxmlformats.org/presentationml/2006/main">
  <p:tag name="OLDNUMANSWERS" val="5"/>
  <p:tag name="TEXTLENGTH" val="70"/>
  <p:tag name="FONTSIZE" val="28"/>
  <p:tag name="BULLETTYPE" val="ppBulletAlphaUCPeriod"/>
  <p:tag name="ANSWERTEXT" val="£10,000 million&#10;£1000 million&#10;£100 million&#10;£10 million&#10;£1 million "/>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 name="DELIMITERS" val="3.1"/>
  <p:tag name="SLIDEGUID" val="5323E3065AC24EEA9A4CDA9FF82F27A4"/>
  <p:tag name="SLIDEID" val="5323E3065AC24EEA9A4CDA9FF82F27A4"/>
  <p:tag name="SLIDEORDER" val="1"/>
  <p:tag name="SLIDETYPE" val="Q"/>
  <p:tag name="DEMOGRAPHIC" val="False"/>
  <p:tag name="SPEEDSCORING" val="False"/>
  <p:tag name="CORRECTPOINTVALUE" val="100"/>
  <p:tag name="INCORRECTPOINTVALUE" val="0"/>
  <p:tag name="VALUES" val="Incorrect|smicln|Incorrect|smicln|Incorrect|smicln|Correct|smicln|Incorrect"/>
  <p:tag name="QUESTIONALIAS" val="Which of the following methods offinancing an increase in thepublic-sector net cash requirement willlead to an increase in the money supply? "/>
  <p:tag name="ANSWERSALIAS" val="Sales of securities to overseas purchasers|smicln|Sales of bonds to the non-bank private sector|smicln|Sales of Treasury bills to the non-bank private sector|smicln|Sales of Treasury bills to the banking sector|smicln|Sales of bonds to the banking sector "/>
</p:tagLst>
</file>

<file path=ppt/tags/tag12.xml><?xml version="1.0" encoding="utf-8"?>
<p:tagLst xmlns:a="http://schemas.openxmlformats.org/drawingml/2006/main" xmlns:r="http://schemas.openxmlformats.org/officeDocument/2006/relationships" xmlns:p="http://schemas.openxmlformats.org/presentationml/2006/main">
  <p:tag name="OLDNUMANSWERS" val="5"/>
  <p:tag name="TEXTLENGTH" val="231"/>
  <p:tag name="FONTSIZE" val="26"/>
  <p:tag name="BULLETTYPE" val="ppBulletAlphaUCPeriod"/>
  <p:tag name="ANSWERTEXT" val="Sales of securities to overseas purchasers&#10;Sales of bonds to the non-bank private sector&#10;Sales of Treasury bills to the non-bank private sector&#10;Sales of Treasury bills to the banking sector&#10;Sales of bonds to the banking sector "/>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 name="DELIMITERS" val="3.1"/>
  <p:tag name="SLIDEGUID" val="CCDD4511D30446798ABBA5D3257C0F8E"/>
  <p:tag name="SLIDEID" val="CCDD4511D30446798ABBA5D3257C0F8E"/>
  <p:tag name="SLIDEORDER" val="1"/>
  <p:tag name="SLIDETYPE" val="Q"/>
  <p:tag name="DEMOGRAPHIC" val="False"/>
  <p:tag name="SPEEDSCORING" val="False"/>
  <p:tag name="CORRECTPOINTVALUE" val="100"/>
  <p:tag name="INCORRECTPOINTVALUE" val="0"/>
  <p:tag name="QUESTIONALIAS" val="Which one of the following would NOT increase the demand for money?"/>
  <p:tag name="ANSWERSALIAS" val="People are paid less frequently. |smicln|People decide to holder larger precautionary balances of money.|smicln|Property prices are expected to rise.|smicln|Speculators believe that interest rates will rise.|smicln|Speculators believe that the exchange rate index will rise."/>
</p:tagLst>
</file>

<file path=ppt/tags/tag14.xml><?xml version="1.0" encoding="utf-8"?>
<p:tagLst xmlns:a="http://schemas.openxmlformats.org/drawingml/2006/main" xmlns:r="http://schemas.openxmlformats.org/officeDocument/2006/relationships" xmlns:p="http://schemas.openxmlformats.org/presentationml/2006/main">
  <p:tag name="OLDNUMANSWERS" val="5"/>
  <p:tag name="TEXTLENGTH" val="250"/>
  <p:tag name="FONTSIZE" val="26"/>
  <p:tag name="BULLETTYPE" val="ppBulletAlphaUCPeriod"/>
  <p:tag name="ANSWERTEXT" val="People are paid less frequently. &#10;People decide to holder larger precautionary balances of money.&#10;Property prices are expected to rise.&#10;Speculators believe that interest rates will rise.&#10;Speculators believe that the exchange rate index will rise."/>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OLDNUMANSWERS" val="5"/>
  <p:tag name="TEXTLENGTH" val="126"/>
  <p:tag name="FONTSIZE" val="27"/>
  <p:tag name="BULLETTYPE" val="ppBulletAlphaUCPeriod"/>
  <p:tag name="ANSWERTEXT" val="Holdings of ‘toxic’ debt &#10;Current account deposits&#10;Reserves in the central bank&#10;Loans to other banks&#10;Customers’ overdrafts"/>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 name="DELIMITERS" val="3.1"/>
  <p:tag name="SLIDEGUID" val="F60AAEECE43E43FFAB8E6B81D376BEE9"/>
  <p:tag name="SLIDEID" val="F60AAEECE43E43FFAB8E6B81D376BEE9"/>
  <p:tag name="SLIDEORDER" val="1"/>
  <p:tag name="SLIDETYPE" val="Q"/>
  <p:tag name="DEMOGRAPHIC" val="False"/>
  <p:tag name="SPEEDSCORING" val="False"/>
  <p:tag name="CORRECTPOINTVALUE" val="100"/>
  <p:tag name="INCORRECTPOINTVALUE" val="0"/>
  <p:tag name="VALUES" val="Incorrect|smicln|Correct|smicln|Incorrect|smicln|Incorrect"/>
  <p:tag name="QUESTIONALIAS" val="Which of the following describes a ‘repo’?"/>
  <p:tag name="ANSWERSALIAS" val="Where a bank agrees to buy certain assets from an institution for cash in return for being able to borrow from that institution in the future. |smicln|Where a bank sells some assets (e.g. bonds) and agrees to buy them back at a particular price after a set period of time. |smicln|Where bank X lends to bank Y provided that bank Y is prepared to lend to bank X in the future. |smicln|Where a bank sells assets to person or institution X in return for buying assets from person or institution Y."/>
</p:tagLst>
</file>

<file path=ppt/tags/tag4.xml><?xml version="1.0" encoding="utf-8"?>
<p:tagLst xmlns:a="http://schemas.openxmlformats.org/drawingml/2006/main" xmlns:r="http://schemas.openxmlformats.org/officeDocument/2006/relationships" xmlns:p="http://schemas.openxmlformats.org/presentationml/2006/main">
  <p:tag name="OLDNUMANSWERS" val="4"/>
  <p:tag name="TEXTLENGTH" val="476"/>
  <p:tag name="FONTSIZE" val="22"/>
  <p:tag name="BULLETTYPE" val="ppBulletAlphaUCPeriod"/>
  <p:tag name="ANSWERTEXT" val="Where a bank agrees to buy certain assets from an institution for cash in return for being able to borrow from that institution in the future. &#10;Where a bank sells some assets (e.g. bonds) and agrees to buy them back at a particular price after a set period of time. &#10;Where bank X lends to bank Y provided that bank Y is prepared to lend to bank X in the future. &#10;Where a bank sells assets to person or institution X in return for buying assets from person or institution Y."/>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 name="DELIMITERS" val="3.1"/>
  <p:tag name="SLIDEGUID" val="C85F9F542D5A4B94BB1CA75FDA35C12E"/>
  <p:tag name="SLIDEID" val="C85F9F542D5A4B94BB1CA75FDA35C12E"/>
  <p:tag name="SLIDEORDER" val="1"/>
  <p:tag name="SLIDETYPE" val="Q"/>
  <p:tag name="DEMOGRAPHIC" val="False"/>
  <p:tag name="SPEEDSCORING" val="False"/>
  <p:tag name="CORRECTPOINTVALUE" val="100"/>
  <p:tag name="INCORRECTPOINTVALUE" val="0"/>
  <p:tag name="VALUES" val="Incorrect|smicln|Incorrect|smicln|Incorrect|smicln|Correct|smicln|Incorrect"/>
  <p:tag name="QUESTIONALIAS" val="Which of the following would beclassified as liquid asset of a bank?"/>
  <p:tag name="ANSWERSALIAS" val="Sight deposits |smicln|Time deposits|smicln|Personal loans|smicln|Certificates of deposit in other banks|smicln|Repos with the central bank"/>
</p:tagLst>
</file>

<file path=ppt/tags/tag6.xml><?xml version="1.0" encoding="utf-8"?>
<p:tagLst xmlns:a="http://schemas.openxmlformats.org/drawingml/2006/main" xmlns:r="http://schemas.openxmlformats.org/officeDocument/2006/relationships" xmlns:p="http://schemas.openxmlformats.org/presentationml/2006/main">
  <p:tag name="OLDNUMANSWERS" val="5"/>
  <p:tag name="TEXTLENGTH" val="115"/>
  <p:tag name="FONTSIZE" val="28"/>
  <p:tag name="BULLETTYPE" val="ppBulletAlphaUCPeriod"/>
  <p:tag name="ANSWERTEXT" val="Sight deposits &#10;Time deposits&#10;Personal loans&#10;Certificates of deposit in other banks&#10;Repos with the central bank"/>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 name="DELIMITERS" val="3.1"/>
  <p:tag name="SLIDEGUID" val="EB6876D206DE4B6ABA9FA260049F7085"/>
  <p:tag name="SLIDEID" val="EB6876D206DE4B6ABA9FA260049F7085"/>
  <p:tag name="SLIDEORDER" val="1"/>
  <p:tag name="SLIDETYPE" val="Q"/>
  <p:tag name="DEMOGRAPHIC" val="False"/>
  <p:tag name="SPEEDSCORING" val="False"/>
  <p:tag name="CORRECTPOINTVALUE" val="100"/>
  <p:tag name="INCORRECTPOINTVALUE" val="0"/>
  <p:tag name="QUESTIONALIAS" val="If an extra £100m is deposited inthe banking system and the bank deposits multiplier is 5, by how much can credit expand?"/>
  <p:tag name="ANSWERSALIAS" val="£80m |smicln|£180m |smicln|£400m |smicln|£500m"/>
</p:tagLst>
</file>

<file path=ppt/tags/tag8.xml><?xml version="1.0" encoding="utf-8"?>
<p:tagLst xmlns:a="http://schemas.openxmlformats.org/drawingml/2006/main" xmlns:r="http://schemas.openxmlformats.org/officeDocument/2006/relationships" xmlns:p="http://schemas.openxmlformats.org/presentationml/2006/main">
  <p:tag name="OLDNUMANSWERS" val="4"/>
  <p:tag name="TEXTLENGTH" val="28"/>
  <p:tag name="FONTSIZE" val="29"/>
  <p:tag name="BULLETTYPE" val="ppBulletAlphaUCPeriod"/>
  <p:tag name="ANSWERTEXT" val="£80m &#10;£180m &#10;£400m &#10;£500m"/>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 name="DELIMITERS" val="3.1"/>
  <p:tag name="SLIDEGUID" val="9DBB2A2EED1B44A9A4A12DE499BD9F6C"/>
  <p:tag name="SLIDEID" val="9DBB2A2EED1B44A9A4A12DE499BD9F6C"/>
  <p:tag name="SLIDEORDER" val="1"/>
  <p:tag name="SLIDETYPE" val="Q"/>
  <p:tag name="DEMOGRAPHIC" val="False"/>
  <p:tag name="SPEEDSCORING" val="False"/>
  <p:tag name="CORRECTPOINTVALUE" val="100"/>
  <p:tag name="INCORRECTPOINTVALUE" val="0"/>
  <p:tag name="VALUES" val="Incorrect|smicln|Incorrect|smicln|Incorrect|smicln|Correct|smicln|Incorrect"/>
  <p:tag name="QUESTIONALIAS" val="In an economy where all commercial bankskeep ten per cent of their deposits in liquid assets, total bank assets would be increased by £100 million if bank holdings of cash increased by: "/>
  <p:tag name="ANSWERSALIAS" val="£10,000 million|smicln|£1000 million|smicln|£100 million|smicln|£10 million|smicln|£1 million "/>
</p:tagLst>
</file>

<file path=ppt/theme/_rels/theme9.xml.rels><?xml version="1.0" encoding="UTF-8" standalone="yes"?>
<Relationships xmlns="http://schemas.openxmlformats.org/package/2006/relationships"><Relationship Id="rId1" Type="http://schemas.openxmlformats.org/officeDocument/2006/relationships/image" Target="../media/image10.jpeg"/></Relationships>
</file>

<file path=ppt/theme/theme1.xml><?xml version="1.0" encoding="utf-8"?>
<a:theme xmlns:a="http://schemas.openxmlformats.org/drawingml/2006/main" name="Office Theme">
  <a:themeElements>
    <a:clrScheme name="">
      <a:dk1>
        <a:srgbClr val="000000"/>
      </a:dk1>
      <a:lt1>
        <a:srgbClr val="FFFFFF"/>
      </a:lt1>
      <a:dk2>
        <a:srgbClr val="003366"/>
      </a:dk2>
      <a:lt2>
        <a:srgbClr val="66FFFF"/>
      </a:lt2>
      <a:accent1>
        <a:srgbClr val="D4A9FF"/>
      </a:accent1>
      <a:accent2>
        <a:srgbClr val="FFB5B5"/>
      </a:accent2>
      <a:accent3>
        <a:srgbClr val="AAADB8"/>
      </a:accent3>
      <a:accent4>
        <a:srgbClr val="DADADA"/>
      </a:accent4>
      <a:accent5>
        <a:srgbClr val="E6D1FF"/>
      </a:accent5>
      <a:accent6>
        <a:srgbClr val="E7A4A4"/>
      </a:accent6>
      <a:hlink>
        <a:srgbClr val="FFFF66"/>
      </a:hlink>
      <a:folHlink>
        <a:srgbClr val="99FF33"/>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_Default Design">
  <a:themeElements>
    <a:clrScheme name="">
      <a:dk1>
        <a:srgbClr val="000000"/>
      </a:dk1>
      <a:lt1>
        <a:srgbClr val="FFFFFF"/>
      </a:lt1>
      <a:dk2>
        <a:srgbClr val="0035AA"/>
      </a:dk2>
      <a:lt2>
        <a:srgbClr val="000000"/>
      </a:lt2>
      <a:accent1>
        <a:srgbClr val="800080"/>
      </a:accent1>
      <a:accent2>
        <a:srgbClr val="C40038"/>
      </a:accent2>
      <a:accent3>
        <a:srgbClr val="FFFFFF"/>
      </a:accent3>
      <a:accent4>
        <a:srgbClr val="000000"/>
      </a:accent4>
      <a:accent5>
        <a:srgbClr val="C0AAC0"/>
      </a:accent5>
      <a:accent6>
        <a:srgbClr val="B10032"/>
      </a:accent6>
      <a:hlink>
        <a:srgbClr val="663300"/>
      </a:hlink>
      <a:folHlink>
        <a:srgbClr val="006600"/>
      </a:folHlink>
    </a:clrScheme>
    <a:fontScheme name="Default Design">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7.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1_ALLPPT_Instructor_CH09">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4467</TotalTime>
  <Words>3882</Words>
  <Application>Microsoft Office PowerPoint</Application>
  <PresentationFormat>On-screen Show (4:3)</PresentationFormat>
  <Paragraphs>499</Paragraphs>
  <Slides>80</Slides>
  <Notes>43</Notes>
  <HiddenSlides>2</HiddenSlides>
  <MMClips>0</MMClips>
  <ScaleCrop>false</ScaleCrop>
  <HeadingPairs>
    <vt:vector size="8" baseType="variant">
      <vt:variant>
        <vt:lpstr>Fonts Used</vt:lpstr>
      </vt:variant>
      <vt:variant>
        <vt:i4>13</vt:i4>
      </vt:variant>
      <vt:variant>
        <vt:lpstr>Theme</vt:lpstr>
      </vt:variant>
      <vt:variant>
        <vt:i4>11</vt:i4>
      </vt:variant>
      <vt:variant>
        <vt:lpstr>Embedded OLE Servers</vt:lpstr>
      </vt:variant>
      <vt:variant>
        <vt:i4>1</vt:i4>
      </vt:variant>
      <vt:variant>
        <vt:lpstr>Slide Titles</vt:lpstr>
      </vt:variant>
      <vt:variant>
        <vt:i4>80</vt:i4>
      </vt:variant>
    </vt:vector>
  </HeadingPairs>
  <TitlesOfParts>
    <vt:vector size="105" baseType="lpstr">
      <vt:lpstr>Arial</vt:lpstr>
      <vt:lpstr>Calibri</vt:lpstr>
      <vt:lpstr>Calibri Light</vt:lpstr>
      <vt:lpstr>Century Gothic</vt:lpstr>
      <vt:lpstr>CopprplGoth Bd BT</vt:lpstr>
      <vt:lpstr>Courier New</vt:lpstr>
      <vt:lpstr>Georgia</vt:lpstr>
      <vt:lpstr>Helvetica</vt:lpstr>
      <vt:lpstr>Palatino Linotype</vt:lpstr>
      <vt:lpstr>Perpetua</vt:lpstr>
      <vt:lpstr>Times New Roman</vt:lpstr>
      <vt:lpstr>Wingdings</vt:lpstr>
      <vt:lpstr>Wingdings 2</vt:lpstr>
      <vt:lpstr>Office Theme</vt:lpstr>
      <vt:lpstr>1_Office Theme</vt:lpstr>
      <vt:lpstr>2_Office Theme</vt:lpstr>
      <vt:lpstr>3_Office Theme</vt:lpstr>
      <vt:lpstr>5_Office Theme</vt:lpstr>
      <vt:lpstr>6_Office Theme</vt:lpstr>
      <vt:lpstr>7_Office Theme</vt:lpstr>
      <vt:lpstr>8_Office Theme</vt:lpstr>
      <vt:lpstr>1_ALLPPT_Instructor_CH09</vt:lpstr>
      <vt:lpstr>Default Design</vt:lpstr>
      <vt:lpstr>1_Default Design</vt:lpstr>
      <vt:lpstr>Chart</vt:lpstr>
      <vt:lpstr>ECON 152:  MONEY AND INTEREST RATE </vt:lpstr>
      <vt:lpstr>Introduction</vt:lpstr>
      <vt:lpstr>An Overview of Money</vt:lpstr>
      <vt:lpstr>An Overview of Money</vt:lpstr>
      <vt:lpstr>An Overview of Money</vt:lpstr>
      <vt:lpstr>PowerPoint Presentation</vt:lpstr>
      <vt:lpstr>PowerPoint Presentation</vt:lpstr>
      <vt:lpstr>PowerPoint Presentation</vt:lpstr>
      <vt:lpstr>A standard of deferred payments </vt:lpstr>
      <vt:lpstr>A standard of deferred payments </vt:lpstr>
      <vt:lpstr>A standard of deferred payments </vt:lpstr>
      <vt:lpstr>Some Terminologies</vt:lpstr>
      <vt:lpstr>Some Terminologies</vt:lpstr>
      <vt:lpstr>What should count as money?</vt:lpstr>
      <vt:lpstr>The Financial System</vt:lpstr>
      <vt:lpstr>The Financial System</vt:lpstr>
      <vt:lpstr>The Financial System</vt:lpstr>
      <vt:lpstr>The Role of the Financial Sector</vt:lpstr>
      <vt:lpstr>The Banking System</vt:lpstr>
      <vt:lpstr>Formal and Informal Banking</vt:lpstr>
      <vt:lpstr>Formal and Informal Banking</vt:lpstr>
      <vt:lpstr>Types of bank</vt:lpstr>
      <vt:lpstr>The banking system</vt:lpstr>
      <vt:lpstr>Functions of the Central Bank (Con’t)</vt:lpstr>
      <vt:lpstr>The Central Bank</vt:lpstr>
      <vt:lpstr>Deposit taking and Lending</vt:lpstr>
      <vt:lpstr>Deposit taking and Lending</vt:lpstr>
      <vt:lpstr>Which of the following would be classified as a liability of a bank?</vt:lpstr>
      <vt:lpstr>Which of the following describes a ‘repo’?</vt:lpstr>
      <vt:lpstr>Which of the following would be classified as liquid asset of a bank?</vt:lpstr>
      <vt:lpstr>Liquidity and Profitability</vt:lpstr>
      <vt:lpstr>Liquidity and Profitability</vt:lpstr>
      <vt:lpstr> The money Supply</vt:lpstr>
      <vt:lpstr>Definitions of the money supply</vt:lpstr>
      <vt:lpstr>Definitions of the money supply</vt:lpstr>
      <vt:lpstr>Definitions of the money supply</vt:lpstr>
      <vt:lpstr>MONEY CREATION</vt:lpstr>
      <vt:lpstr>MONEY CREATION</vt:lpstr>
      <vt:lpstr>MONEY CREATION</vt:lpstr>
      <vt:lpstr>MONEY CREATION</vt:lpstr>
      <vt:lpstr>MONEY CREATION</vt:lpstr>
      <vt:lpstr>MONEY CREATION</vt:lpstr>
      <vt:lpstr>MONEY CREATION</vt:lpstr>
      <vt:lpstr>MONEY CREATION</vt:lpstr>
      <vt:lpstr>PowerPoint Presentation</vt:lpstr>
      <vt:lpstr>MONEY CREATION</vt:lpstr>
      <vt:lpstr>PowerPoint Presentation</vt:lpstr>
      <vt:lpstr>MONEY CREATION</vt:lpstr>
      <vt:lpstr>If an extra GH¢100m is deposited in the banking system and the bank deposits multiplier is 5, by how much can credit expand?</vt:lpstr>
      <vt:lpstr>In an economy where all commercial banks keep ten per cent of their deposits in liquid assets, total bank assets would be increased by GH¢ 100 million if bank holdings of cash increased by: </vt:lpstr>
      <vt:lpstr>Which of the following methods of financing an increase in the public-sector net cash requirement will lead to an increase in the money supply? </vt:lpstr>
      <vt:lpstr>Questions </vt:lpstr>
      <vt:lpstr>PowerPoint Presentation</vt:lpstr>
      <vt:lpstr>The relationship between money supply and the rate of interest</vt:lpstr>
      <vt:lpstr>The relationship between money supply and the rate of interest</vt:lpstr>
      <vt:lpstr>The relationship between money supply and the rate of interest</vt:lpstr>
      <vt:lpstr>The supply of money curve: (a) exogenous money supply</vt:lpstr>
      <vt:lpstr>The Demand for Money</vt:lpstr>
      <vt:lpstr>The Demand for Money</vt:lpstr>
      <vt:lpstr>The motives for holding money (Liquidity preference)</vt:lpstr>
      <vt:lpstr>The motives for holding money</vt:lpstr>
      <vt:lpstr>The transactions-plus-precautionary demand for money: L1</vt:lpstr>
      <vt:lpstr>The motives for holding money</vt:lpstr>
      <vt:lpstr>The motives for holding money</vt:lpstr>
      <vt:lpstr>The speculative demand for money: L2</vt:lpstr>
      <vt:lpstr>Determinants of the speculative demand for money</vt:lpstr>
      <vt:lpstr>Determinants of the speculative demand for money</vt:lpstr>
      <vt:lpstr>Total Demand For Money</vt:lpstr>
      <vt:lpstr>The total demand for money curve: L (= L1 + L2)</vt:lpstr>
      <vt:lpstr>Which one of the following would NOT increase the demand for money?</vt:lpstr>
      <vt:lpstr>Money and Interest Rates</vt:lpstr>
      <vt:lpstr>Money and Interest Rates</vt:lpstr>
      <vt:lpstr>PowerPoint Presentation</vt:lpstr>
      <vt:lpstr>Equilibrium in the money market</vt:lpstr>
      <vt:lpstr>PowerPoint Presentation</vt:lpstr>
      <vt:lpstr>(a) Increase in demand for money</vt:lpstr>
      <vt:lpstr>(b) Increase in Money Supply</vt:lpstr>
      <vt:lpstr>PowerPoint Presentation</vt:lpstr>
      <vt:lpstr>Liquidity Trap</vt:lpstr>
      <vt:lpstr>PowerPoint Presentation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John Sloman</dc:creator>
  <cp:lastModifiedBy>EMMANUEL BUABENG</cp:lastModifiedBy>
  <cp:revision>250</cp:revision>
  <dcterms:created xsi:type="dcterms:W3CDTF">2002-11-17T23:04:00Z</dcterms:created>
  <dcterms:modified xsi:type="dcterms:W3CDTF">2021-07-22T06:00:37Z</dcterms:modified>
</cp:coreProperties>
</file>