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876C-8824-4F47-944A-532A0E6A1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3386-1595-4BBF-97A4-1D15E613B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2D03-488A-4886-9741-C1AACEDD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6DD6-2EBA-428F-87A3-70452B6D0E46}" type="datetimeFigureOut">
              <a:rPr lang="en-GH" smtClean="0"/>
              <a:t>27/02/2022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1E04-A173-4E57-953E-50989AEB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620C-B008-432A-AEBD-40873C1E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0119-3745-4C9A-BE08-3984B04613E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241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DB4A-CF94-4CD4-B970-1525523A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46A6B-D117-4A7A-933C-081126792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D3857-3F06-4ABB-8E4A-F5AB13E0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6DD6-2EBA-428F-87A3-70452B6D0E46}" type="datetimeFigureOut">
              <a:rPr lang="en-GH" smtClean="0"/>
              <a:t>27/02/2022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C07F-1D7B-4D29-AD58-27DEC734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5284-6E2A-4AF7-BFD2-AE9238E4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0119-3745-4C9A-BE08-3984B04613E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8284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1F00F-4858-4375-B1E8-365F1530D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EBE5A-4013-466F-BB86-DEDD8A570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BB03-4FDE-44E7-995C-00144F72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6DD6-2EBA-428F-87A3-70452B6D0E46}" type="datetimeFigureOut">
              <a:rPr lang="en-GH" smtClean="0"/>
              <a:t>27/02/2022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FE995-EFB8-4EF5-81FB-B4F4C3D6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B12D-2708-47DF-A61C-A0EDDD50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0119-3745-4C9A-BE08-3984B04613E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615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ADBC-192C-4067-8F76-600D0B36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4C7D-6E65-4556-AF63-7D933891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C249-D92B-4210-BCAA-3E2051D3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6DD6-2EBA-428F-87A3-70452B6D0E46}" type="datetimeFigureOut">
              <a:rPr lang="en-GH" smtClean="0"/>
              <a:t>27/02/2022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4DAC-F173-41E7-9A4B-3F16D45F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D017-57AA-4524-98C1-D8ABAF2C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0119-3745-4C9A-BE08-3984B04613E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6218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FE21-1C2A-4FB2-8AC7-CB1536EE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980A-0E1D-4E13-9331-C8669E960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6528-1786-43F1-BD62-CB4C1CFD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6DD6-2EBA-428F-87A3-70452B6D0E46}" type="datetimeFigureOut">
              <a:rPr lang="en-GH" smtClean="0"/>
              <a:t>27/02/2022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38FD4-2079-4F98-88E9-48BC4A38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40D3A-EF2A-4CE5-B1BF-F10E04D7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0119-3745-4C9A-BE08-3984B04613E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1508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578F-D214-40A7-BC5B-59D7E097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F9BC-0B41-4A3E-9B58-552CB596C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C2DC-B7B5-43CB-9185-7124DC904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FDCC8-FCCA-4B6A-891C-659EB307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6DD6-2EBA-428F-87A3-70452B6D0E46}" type="datetimeFigureOut">
              <a:rPr lang="en-GH" smtClean="0"/>
              <a:t>27/02/2022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18204-934B-4B60-BE46-31D663DD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FE665-B0D3-4EF2-A551-2CE10FB8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0119-3745-4C9A-BE08-3984B04613E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6581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A6F2-9F6B-465A-BB63-4129A2F0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4934F-88CF-44FD-B759-C4B37A21D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5F9FE-0E44-4D29-9CE9-5C4795217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C9F7D-015B-42A1-92E5-A8A7A7108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70565-6E3B-4502-A595-9B225E910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E7FCF-9759-46F5-A2D3-1E66DA52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6DD6-2EBA-428F-87A3-70452B6D0E46}" type="datetimeFigureOut">
              <a:rPr lang="en-GH" smtClean="0"/>
              <a:t>27/02/2022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5A12B-A6ED-4CFB-9B5C-B86A88D0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1C0BF-1507-4B67-8285-EC987361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0119-3745-4C9A-BE08-3984B04613E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54191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D546-F565-4FC6-B359-5629546A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12EA3-74FD-4614-AC6B-2B636310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6DD6-2EBA-428F-87A3-70452B6D0E46}" type="datetimeFigureOut">
              <a:rPr lang="en-GH" smtClean="0"/>
              <a:t>27/02/2022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24DEB-3E9D-44DD-A237-7132BD86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94958-51FB-4CF0-8D5D-E8CE406D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0119-3745-4C9A-BE08-3984B04613E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7624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F155D-746F-4F85-ACD1-D8A5029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6DD6-2EBA-428F-87A3-70452B6D0E46}" type="datetimeFigureOut">
              <a:rPr lang="en-GH" smtClean="0"/>
              <a:t>27/02/2022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07219-A8FF-402D-A83A-7F114D46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6D30-063A-4940-B265-A7FA63B3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0119-3745-4C9A-BE08-3984B04613E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8328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B4D9-1F25-439E-B532-90BA57EF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FEA5-CE0A-434C-9322-92684AF38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249A-645C-4D42-ADCC-FE9223038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4264A-7A8E-487A-B8DA-9FA4283E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6DD6-2EBA-428F-87A3-70452B6D0E46}" type="datetimeFigureOut">
              <a:rPr lang="en-GH" smtClean="0"/>
              <a:t>27/02/2022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4501E-C572-4E34-AA57-8D517BF6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C02D-E574-434C-9972-62A89E5A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0119-3745-4C9A-BE08-3984B04613E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00378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A640-C0FE-449F-B07D-4D94C928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F6211-A3A3-4192-8568-B901D2A52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88CA5-E9D7-4D04-BDF4-F3BDE7565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B8B9E-2387-457A-9407-1315A539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6DD6-2EBA-428F-87A3-70452B6D0E46}" type="datetimeFigureOut">
              <a:rPr lang="en-GH" smtClean="0"/>
              <a:t>27/02/2022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4549-2880-4C90-A45E-A278B3B3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8EE6B-6772-4587-88E7-0D61CB6D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A0119-3745-4C9A-BE08-3984B04613E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29216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90A13-9BE4-45C8-90C5-2163708C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5CDB2-648E-466D-973C-FCBA666C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178A-6155-4FE5-A6F1-EC8963A50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6DD6-2EBA-428F-87A3-70452B6D0E46}" type="datetimeFigureOut">
              <a:rPr lang="en-GH" smtClean="0"/>
              <a:t>27/02/2022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3E02-E410-4D3F-A2BA-8C4BD5290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F90D-C111-4645-B811-0997880F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A0119-3745-4C9A-BE08-3984B04613E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1122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node/609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82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CE538-4910-4CA1-95B6-19896E227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487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A6238-AD68-453F-BDD6-E6D99E4E9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6578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33F83-FCF8-4FAF-91A5-B4F7CB43B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7066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8453B-3E99-49FD-9BE4-EAC4B2C13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0048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4A504-3592-4C52-8D77-6E4E42C2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7911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0882-419D-4470-A345-E7751EE9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56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CSM 255 – OPEN SOURCE OPERATING SYSTEMS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8095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12176D-35E1-4056-A823-2110208CE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53147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8DD46-A9BB-4F70-AE92-D7194F595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36296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9E666-FA98-4DAB-B769-1C88264B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118252"/>
          </a:xfrm>
        </p:spPr>
      </p:pic>
    </p:spTree>
    <p:extLst>
      <p:ext uri="{BB962C8B-B14F-4D97-AF65-F5344CB8AC3E}">
        <p14:creationId xmlns:p14="http://schemas.microsoft.com/office/powerpoint/2010/main" val="418642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0AD5B-5196-4D8B-BED3-13DEB53B7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61334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B2006-B8B3-47AE-865A-5EE2FBD0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5885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1AA4A-EA06-4027-AF38-008C4B717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500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4764A-85E4-443F-B68C-264A75B5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1732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CSM 255 – OPEN SOURCE OPERATING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Takyi</dc:creator>
  <cp:lastModifiedBy>Kate Takyi</cp:lastModifiedBy>
  <cp:revision>4</cp:revision>
  <dcterms:created xsi:type="dcterms:W3CDTF">2021-11-18T13:56:40Z</dcterms:created>
  <dcterms:modified xsi:type="dcterms:W3CDTF">2022-02-27T17:20:32Z</dcterms:modified>
</cp:coreProperties>
</file>