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6"/>
  </p:notesMasterIdLst>
  <p:sldIdLst>
    <p:sldId id="256" r:id="rId3"/>
    <p:sldId id="257" r:id="rId4"/>
    <p:sldId id="260" r:id="rId5"/>
    <p:sldId id="261" r:id="rId6"/>
    <p:sldId id="286" r:id="rId7"/>
    <p:sldId id="287" r:id="rId8"/>
    <p:sldId id="258" r:id="rId9"/>
    <p:sldId id="259" r:id="rId10"/>
    <p:sldId id="288" r:id="rId11"/>
    <p:sldId id="289" r:id="rId12"/>
    <p:sldId id="290" r:id="rId13"/>
    <p:sldId id="291" r:id="rId14"/>
    <p:sldId id="292" r:id="rId15"/>
  </p:sldIdLst>
  <p:sldSz cx="9144000" cy="6858000" type="screen4x3"/>
  <p:notesSz cx="6858000" cy="9144000"/>
  <p:defaultText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94660"/>
  </p:normalViewPr>
  <p:slideViewPr>
    <p:cSldViewPr snapToGrid="0">
      <p:cViewPr>
        <p:scale>
          <a:sx n="82" d="100"/>
          <a:sy n="82" d="100"/>
        </p:scale>
        <p:origin x="1110" y="-3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 name="PlaceHolder 1"/>
          <p:cNvSpPr>
            <a:spLocks noGrp="1"/>
          </p:cNvSpPr>
          <p:nvPr>
            <p:ph type="body"/>
          </p:nvPr>
        </p:nvSpPr>
        <p:spPr>
          <a:xfrm>
            <a:off x="777240" y="4777560"/>
            <a:ext cx="6217560" cy="4525920"/>
          </a:xfrm>
          <a:prstGeom prst="rect">
            <a:avLst/>
          </a:prstGeom>
        </p:spPr>
        <p:txBody>
          <a:bodyPr wrap="none" lIns="0" tIns="0" rIns="0" bIns="0"/>
          <a:lstStyle/>
          <a:p>
            <a:r>
              <a:rPr lang="en-US"/>
              <a:t>Click to edit the notes format</a:t>
            </a:r>
            <a:endParaRPr/>
          </a:p>
        </p:txBody>
      </p:sp>
      <p:sp>
        <p:nvSpPr>
          <p:cNvPr id="103" name="PlaceHolder 2"/>
          <p:cNvSpPr>
            <a:spLocks noGrp="1"/>
          </p:cNvSpPr>
          <p:nvPr>
            <p:ph type="hdr"/>
          </p:nvPr>
        </p:nvSpPr>
        <p:spPr>
          <a:xfrm>
            <a:off x="0" y="0"/>
            <a:ext cx="3372840" cy="502560"/>
          </a:xfrm>
          <a:prstGeom prst="rect">
            <a:avLst/>
          </a:prstGeom>
        </p:spPr>
        <p:txBody>
          <a:bodyPr wrap="none" lIns="0" tIns="0" rIns="0" bIns="0"/>
          <a:lstStyle/>
          <a:p>
            <a:r>
              <a:rPr lang="en-US"/>
              <a:t>&lt;header&gt;</a:t>
            </a:r>
            <a:endParaRPr/>
          </a:p>
        </p:txBody>
      </p:sp>
      <p:sp>
        <p:nvSpPr>
          <p:cNvPr id="104" name="PlaceHolder 3"/>
          <p:cNvSpPr>
            <a:spLocks noGrp="1"/>
          </p:cNvSpPr>
          <p:nvPr>
            <p:ph type="dt"/>
          </p:nvPr>
        </p:nvSpPr>
        <p:spPr>
          <a:xfrm>
            <a:off x="4399200" y="0"/>
            <a:ext cx="3372840" cy="502560"/>
          </a:xfrm>
          <a:prstGeom prst="rect">
            <a:avLst/>
          </a:prstGeom>
        </p:spPr>
        <p:txBody>
          <a:bodyPr wrap="none" lIns="0" tIns="0" rIns="0" bIns="0"/>
          <a:lstStyle/>
          <a:p>
            <a:pPr algn="r"/>
            <a:r>
              <a:rPr lang="en-US"/>
              <a:t>&lt;date/time&gt;</a:t>
            </a:r>
            <a:endParaRPr/>
          </a:p>
        </p:txBody>
      </p:sp>
      <p:sp>
        <p:nvSpPr>
          <p:cNvPr id="105" name="PlaceHolder 4"/>
          <p:cNvSpPr>
            <a:spLocks noGrp="1"/>
          </p:cNvSpPr>
          <p:nvPr>
            <p:ph type="ftr"/>
          </p:nvPr>
        </p:nvSpPr>
        <p:spPr>
          <a:xfrm>
            <a:off x="0" y="9555480"/>
            <a:ext cx="3372840" cy="502560"/>
          </a:xfrm>
          <a:prstGeom prst="rect">
            <a:avLst/>
          </a:prstGeom>
        </p:spPr>
        <p:txBody>
          <a:bodyPr wrap="none" lIns="0" tIns="0" rIns="0" bIns="0" anchor="b"/>
          <a:lstStyle/>
          <a:p>
            <a:r>
              <a:rPr lang="en-US"/>
              <a:t>&lt;footer&gt;</a:t>
            </a:r>
            <a:endParaRPr/>
          </a:p>
        </p:txBody>
      </p:sp>
      <p:sp>
        <p:nvSpPr>
          <p:cNvPr id="106" name="PlaceHolder 5"/>
          <p:cNvSpPr>
            <a:spLocks noGrp="1"/>
          </p:cNvSpPr>
          <p:nvPr>
            <p:ph type="sldNum"/>
          </p:nvPr>
        </p:nvSpPr>
        <p:spPr>
          <a:xfrm>
            <a:off x="4399200" y="9555480"/>
            <a:ext cx="3372840" cy="502560"/>
          </a:xfrm>
          <a:prstGeom prst="rect">
            <a:avLst/>
          </a:prstGeom>
        </p:spPr>
        <p:txBody>
          <a:bodyPr wrap="none" lIns="0" tIns="0" rIns="0" bIns="0" anchor="b"/>
          <a:lstStyle/>
          <a:p>
            <a:pPr algn="r"/>
            <a:fld id="{2121B1D1-41F1-41E1-9121-71E1118121D1}" type="slidenum">
              <a:rPr lang="en-US"/>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PlaceHolder 1"/>
          <p:cNvSpPr>
            <a:spLocks noGrp="1"/>
          </p:cNvSpPr>
          <p:nvPr>
            <p:ph type="body"/>
          </p:nvPr>
        </p:nvSpPr>
        <p:spPr>
          <a:xfrm>
            <a:off x="0" y="0"/>
            <a:ext cx="0" cy="0"/>
          </a:xfrm>
          <a:prstGeom prst="rect">
            <a:avLst/>
          </a:prstGeom>
        </p:spPr>
        <p:txBody>
          <a:bodyPr lIns="90000" tIns="45000" rIns="90000" bIns="45000"/>
          <a:lstStyle/>
          <a:p>
            <a:endParaRPr/>
          </a:p>
        </p:txBody>
      </p:sp>
      <p:sp>
        <p:nvSpPr>
          <p:cNvPr id="167" name="TextShape 2"/>
          <p:cNvSpPr txBox="1"/>
          <p:nvPr/>
        </p:nvSpPr>
        <p:spPr>
          <a:xfrm>
            <a:off x="0" y="0"/>
            <a:ext cx="0" cy="0"/>
          </a:xfrm>
          <a:prstGeom prst="rect">
            <a:avLst/>
          </a:prstGeom>
        </p:spPr>
        <p:txBody>
          <a:bodyPr lIns="90000" tIns="45000" rIns="90000" bIns="45000"/>
          <a:lstStyle/>
          <a:p>
            <a:pPr>
              <a:lnSpc>
                <a:spcPct val="100000"/>
              </a:lnSpc>
            </a:pPr>
            <a:fld id="{81A1C121-8181-4111-A161-41D101D17100}" type="slidenum">
              <a:rPr lang="en-US">
                <a:solidFill>
                  <a:srgbClr val="000000"/>
                </a:solidFill>
                <a:latin typeface="+mn-lt"/>
                <a:ea typeface="+mn-ea"/>
              </a:rPr>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p:cNvSpPr>
          <p:nvPr>
            <p:ph type="body"/>
          </p:nvPr>
        </p:nvSpPr>
        <p:spPr>
          <a:xfrm>
            <a:off x="0" y="0"/>
            <a:ext cx="0" cy="0"/>
          </a:xfrm>
          <a:prstGeom prst="rect">
            <a:avLst/>
          </a:prstGeom>
        </p:spPr>
        <p:txBody>
          <a:bodyPr lIns="90000" tIns="45000" rIns="90000" bIns="45000"/>
          <a:lstStyle/>
          <a:p>
            <a:endParaRPr/>
          </a:p>
        </p:txBody>
      </p:sp>
      <p:sp>
        <p:nvSpPr>
          <p:cNvPr id="169" name="TextShape 2"/>
          <p:cNvSpPr txBox="1"/>
          <p:nvPr/>
        </p:nvSpPr>
        <p:spPr>
          <a:xfrm>
            <a:off x="0" y="0"/>
            <a:ext cx="0" cy="0"/>
          </a:xfrm>
          <a:prstGeom prst="rect">
            <a:avLst/>
          </a:prstGeom>
        </p:spPr>
        <p:txBody>
          <a:bodyPr lIns="90000" tIns="45000" rIns="90000" bIns="45000"/>
          <a:lstStyle/>
          <a:p>
            <a:pPr>
              <a:lnSpc>
                <a:spcPct val="100000"/>
              </a:lnSpc>
            </a:pPr>
            <a:fld id="{31B19191-B1B1-41C1-91C1-C1811121C1C1}" type="slidenum">
              <a:rPr lang="en-US">
                <a:solidFill>
                  <a:srgbClr val="000000"/>
                </a:solidFill>
                <a:latin typeface="+mn-lt"/>
                <a:ea typeface="+mn-ea"/>
              </a:r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0" cy="0"/>
          </a:xfrm>
          <a:prstGeom prst="rect">
            <a:avLst/>
          </a:prstGeom>
        </p:spPr>
        <p:txBody>
          <a:bodyPr lIns="90000" tIns="45000" rIns="90000" bIns="45000"/>
          <a:lstStyle/>
          <a:p>
            <a:endParaRPr/>
          </a:p>
        </p:txBody>
      </p:sp>
      <p:sp>
        <p:nvSpPr>
          <p:cNvPr id="171" name="TextShape 2"/>
          <p:cNvSpPr txBox="1"/>
          <p:nvPr/>
        </p:nvSpPr>
        <p:spPr>
          <a:xfrm>
            <a:off x="0" y="0"/>
            <a:ext cx="0" cy="0"/>
          </a:xfrm>
          <a:prstGeom prst="rect">
            <a:avLst/>
          </a:prstGeom>
        </p:spPr>
        <p:txBody>
          <a:bodyPr lIns="90000" tIns="45000" rIns="90000" bIns="45000"/>
          <a:lstStyle/>
          <a:p>
            <a:pPr>
              <a:lnSpc>
                <a:spcPct val="100000"/>
              </a:lnSpc>
            </a:pPr>
            <a:fld id="{41211181-F111-41E1-B1C1-71B1F1A1C1E1}" type="slidenum">
              <a:rPr lang="en-US">
                <a:solidFill>
                  <a:srgbClr val="000000"/>
                </a:solidFill>
                <a:latin typeface="+mn-lt"/>
                <a:ea typeface="+mn-ea"/>
              </a:r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PlaceHolder 1"/>
          <p:cNvSpPr>
            <a:spLocks noGrp="1"/>
          </p:cNvSpPr>
          <p:nvPr>
            <p:ph type="body"/>
          </p:nvPr>
        </p:nvSpPr>
        <p:spPr>
          <a:xfrm>
            <a:off x="0" y="0"/>
            <a:ext cx="0" cy="0"/>
          </a:xfrm>
          <a:prstGeom prst="rect">
            <a:avLst/>
          </a:prstGeom>
        </p:spPr>
        <p:txBody>
          <a:bodyPr lIns="90000" tIns="45000" rIns="90000" bIns="45000"/>
          <a:lstStyle/>
          <a:p>
            <a:endParaRPr/>
          </a:p>
        </p:txBody>
      </p:sp>
      <p:sp>
        <p:nvSpPr>
          <p:cNvPr id="173" name="TextShape 2"/>
          <p:cNvSpPr txBox="1"/>
          <p:nvPr/>
        </p:nvSpPr>
        <p:spPr>
          <a:xfrm>
            <a:off x="0" y="0"/>
            <a:ext cx="0" cy="0"/>
          </a:xfrm>
          <a:prstGeom prst="rect">
            <a:avLst/>
          </a:prstGeom>
        </p:spPr>
        <p:txBody>
          <a:bodyPr lIns="90000" tIns="45000" rIns="90000" bIns="45000"/>
          <a:lstStyle/>
          <a:p>
            <a:pPr>
              <a:lnSpc>
                <a:spcPct val="100000"/>
              </a:lnSpc>
            </a:pPr>
            <a:fld id="{F1B1E1F1-71C1-4111-9121-E111B1617131}" type="slidenum">
              <a:rPr lang="en-US">
                <a:solidFill>
                  <a:srgbClr val="000000"/>
                </a:solidFill>
                <a:latin typeface="+mn-lt"/>
                <a:ea typeface="+mn-ea"/>
              </a:rPr>
              <a:t>4</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76E7DF-A392-4312-8EFE-6837F1CFEF27}"/>
              </a:ext>
            </a:extLst>
          </p:cNvPr>
          <p:cNvSpPr txBox="1"/>
          <p:nvPr userDrawn="1"/>
        </p:nvSpPr>
        <p:spPr>
          <a:xfrm flipH="1">
            <a:off x="4199708" y="1293223"/>
            <a:ext cx="1665515"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GH"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7467120" cy="1143000"/>
          </a:xfrm>
          <a:prstGeom prst="rect">
            <a:avLst/>
          </a:prstGeom>
        </p:spPr>
        <p:txBody>
          <a:bodyPr wrap="none" lIns="0" tIns="0" rIns="0" bIns="0" anchor="ctr"/>
          <a:lstStyle/>
          <a:p>
            <a:endParaRPr/>
          </a:p>
        </p:txBody>
      </p:sp>
      <p:sp>
        <p:nvSpPr>
          <p:cNvPr id="49" name="PlaceHolder 2"/>
          <p:cNvSpPr>
            <a:spLocks noGrp="1"/>
          </p:cNvSpPr>
          <p:nvPr>
            <p:ph type="body"/>
          </p:nvPr>
        </p:nvSpPr>
        <p:spPr>
          <a:xfrm>
            <a:off x="457200" y="1600200"/>
            <a:ext cx="7467120" cy="2324160"/>
          </a:xfrm>
          <a:prstGeom prst="rect">
            <a:avLst/>
          </a:prstGeom>
        </p:spPr>
        <p:txBody>
          <a:bodyPr wrap="none" lIns="0" tIns="0" rIns="0" bIns="0"/>
          <a:lstStyle/>
          <a:p>
            <a:endParaRPr/>
          </a:p>
        </p:txBody>
      </p:sp>
      <p:sp>
        <p:nvSpPr>
          <p:cNvPr id="50" name="PlaceHolder 3"/>
          <p:cNvSpPr>
            <a:spLocks noGrp="1"/>
          </p:cNvSpPr>
          <p:nvPr>
            <p:ph type="body"/>
          </p:nvPr>
        </p:nvSpPr>
        <p:spPr>
          <a:xfrm>
            <a:off x="457200" y="4145400"/>
            <a:ext cx="7467120" cy="232416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7467120" cy="1143000"/>
          </a:xfrm>
          <a:prstGeom prst="rect">
            <a:avLst/>
          </a:prstGeom>
        </p:spPr>
        <p:txBody>
          <a:bodyPr wrap="none" lIns="0" tIns="0" rIns="0" bIns="0" anchor="ctr"/>
          <a:lstStyle/>
          <a:p>
            <a:endParaRPr/>
          </a:p>
        </p:txBody>
      </p:sp>
      <p:sp>
        <p:nvSpPr>
          <p:cNvPr id="52" name="PlaceHolder 2"/>
          <p:cNvSpPr>
            <a:spLocks noGrp="1"/>
          </p:cNvSpPr>
          <p:nvPr>
            <p:ph type="body"/>
          </p:nvPr>
        </p:nvSpPr>
        <p:spPr>
          <a:xfrm>
            <a:off x="457200" y="1600200"/>
            <a:ext cx="3643560" cy="2324160"/>
          </a:xfrm>
          <a:prstGeom prst="rect">
            <a:avLst/>
          </a:prstGeom>
        </p:spPr>
        <p:txBody>
          <a:bodyPr wrap="none" lIns="0" tIns="0" rIns="0" bIns="0"/>
          <a:lstStyle/>
          <a:p>
            <a:endParaRPr/>
          </a:p>
        </p:txBody>
      </p:sp>
      <p:sp>
        <p:nvSpPr>
          <p:cNvPr id="53" name="PlaceHolder 3"/>
          <p:cNvSpPr>
            <a:spLocks noGrp="1"/>
          </p:cNvSpPr>
          <p:nvPr>
            <p:ph type="body"/>
          </p:nvPr>
        </p:nvSpPr>
        <p:spPr>
          <a:xfrm>
            <a:off x="4283280" y="1600200"/>
            <a:ext cx="3643560" cy="2324160"/>
          </a:xfrm>
          <a:prstGeom prst="rect">
            <a:avLst/>
          </a:prstGeom>
        </p:spPr>
        <p:txBody>
          <a:bodyPr wrap="none" lIns="0" tIns="0" rIns="0" bIns="0"/>
          <a:lstStyle/>
          <a:p>
            <a:endParaRPr/>
          </a:p>
        </p:txBody>
      </p:sp>
      <p:sp>
        <p:nvSpPr>
          <p:cNvPr id="54" name="PlaceHolder 4"/>
          <p:cNvSpPr>
            <a:spLocks noGrp="1"/>
          </p:cNvSpPr>
          <p:nvPr>
            <p:ph type="body"/>
          </p:nvPr>
        </p:nvSpPr>
        <p:spPr>
          <a:xfrm>
            <a:off x="4283280" y="4145400"/>
            <a:ext cx="3643560" cy="2324160"/>
          </a:xfrm>
          <a:prstGeom prst="rect">
            <a:avLst/>
          </a:prstGeom>
        </p:spPr>
        <p:txBody>
          <a:bodyPr wrap="none" lIns="0" tIns="0" rIns="0" bIns="0"/>
          <a:lstStyle/>
          <a:p>
            <a:endParaRPr/>
          </a:p>
        </p:txBody>
      </p:sp>
      <p:sp>
        <p:nvSpPr>
          <p:cNvPr id="55" name="PlaceHolder 5"/>
          <p:cNvSpPr>
            <a:spLocks noGrp="1"/>
          </p:cNvSpPr>
          <p:nvPr>
            <p:ph type="body"/>
          </p:nvPr>
        </p:nvSpPr>
        <p:spPr>
          <a:xfrm>
            <a:off x="457200" y="4145400"/>
            <a:ext cx="3643560" cy="232416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4680"/>
            <a:ext cx="7467120" cy="1143000"/>
          </a:xfrm>
          <a:prstGeom prst="rect">
            <a:avLst/>
          </a:prstGeom>
        </p:spPr>
        <p:txBody>
          <a:bodyPr wrap="none" lIns="0" tIns="0" rIns="0" bIns="0" anchor="ctr"/>
          <a:lstStyle/>
          <a:p>
            <a:endParaRPr/>
          </a:p>
        </p:txBody>
      </p:sp>
      <p:sp>
        <p:nvSpPr>
          <p:cNvPr id="57" name="PlaceHolder 2"/>
          <p:cNvSpPr>
            <a:spLocks noGrp="1"/>
          </p:cNvSpPr>
          <p:nvPr>
            <p:ph type="body"/>
          </p:nvPr>
        </p:nvSpPr>
        <p:spPr>
          <a:xfrm>
            <a:off x="457200" y="1600200"/>
            <a:ext cx="3643560" cy="2324160"/>
          </a:xfrm>
          <a:prstGeom prst="rect">
            <a:avLst/>
          </a:prstGeom>
        </p:spPr>
        <p:txBody>
          <a:bodyPr wrap="none" lIns="0" tIns="0" rIns="0" bIns="0"/>
          <a:lstStyle/>
          <a:p>
            <a:endParaRPr/>
          </a:p>
        </p:txBody>
      </p:sp>
      <p:sp>
        <p:nvSpPr>
          <p:cNvPr id="58" name="PlaceHolder 3"/>
          <p:cNvSpPr>
            <a:spLocks noGrp="1"/>
          </p:cNvSpPr>
          <p:nvPr>
            <p:ph type="body"/>
          </p:nvPr>
        </p:nvSpPr>
        <p:spPr>
          <a:xfrm>
            <a:off x="4283280" y="1600200"/>
            <a:ext cx="3643560" cy="2324160"/>
          </a:xfrm>
          <a:prstGeom prst="rect">
            <a:avLst/>
          </a:prstGeom>
        </p:spPr>
        <p:txBody>
          <a:bodyPr wrap="none" lIns="0" tIns="0" rIns="0" bIns="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F41C13-BDD6-4EAC-8EB3-FDA84D9EFD63}"/>
              </a:ext>
            </a:extLst>
          </p:cNvPr>
          <p:cNvSpPr txBox="1"/>
          <p:nvPr userDrawn="1"/>
        </p:nvSpPr>
        <p:spPr>
          <a:xfrm flipH="1">
            <a:off x="4016828" y="2037806"/>
            <a:ext cx="2717076"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7467120" cy="1143000"/>
          </a:xfrm>
          <a:prstGeom prst="rect">
            <a:avLst/>
          </a:prstGeom>
        </p:spPr>
        <p:txBody>
          <a:bodyPr wrap="none" lIns="0" tIns="0" rIns="0" bIns="0" anchor="ctr"/>
          <a:lstStyle/>
          <a:p>
            <a:endParaRPr/>
          </a:p>
        </p:txBody>
      </p:sp>
      <p:sp>
        <p:nvSpPr>
          <p:cNvPr id="71" name="PlaceHolder 2"/>
          <p:cNvSpPr>
            <a:spLocks noGrp="1"/>
          </p:cNvSpPr>
          <p:nvPr>
            <p:ph type="subTitle"/>
          </p:nvPr>
        </p:nvSpPr>
        <p:spPr>
          <a:xfrm>
            <a:off x="457200" y="1600200"/>
            <a:ext cx="7467120" cy="4873680"/>
          </a:xfrm>
          <a:prstGeom prst="rect">
            <a:avLst/>
          </a:prstGeom>
        </p:spPr>
        <p:txBody>
          <a:bodyPr wrap="none" lIns="0" tIns="0" rIns="0" bIns="0" anchor="ctr"/>
          <a:lstStyle/>
          <a:p>
            <a:pPr algn="ct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bui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4680"/>
            <a:ext cx="7467120" cy="1143000"/>
          </a:xfrm>
          <a:prstGeom prst="rect">
            <a:avLst/>
          </a:prstGeom>
        </p:spPr>
        <p:txBody>
          <a:bodyPr wrap="none" lIns="0" tIns="0" rIns="0" bIns="0" anchor="ctr"/>
          <a:lstStyle/>
          <a:p>
            <a:endParaRPr/>
          </a:p>
        </p:txBody>
      </p:sp>
      <p:sp>
        <p:nvSpPr>
          <p:cNvPr id="73" name="PlaceHolder 2"/>
          <p:cNvSpPr>
            <a:spLocks noGrp="1"/>
          </p:cNvSpPr>
          <p:nvPr>
            <p:ph type="body"/>
          </p:nvPr>
        </p:nvSpPr>
        <p:spPr>
          <a:xfrm>
            <a:off x="457200" y="1600200"/>
            <a:ext cx="7467120" cy="4873320"/>
          </a:xfrm>
          <a:prstGeom prst="rect">
            <a:avLst/>
          </a:prstGeom>
        </p:spPr>
        <p:txBody>
          <a:bodyPr wrap="none" lIns="0" tIns="0" rIns="0" bIns="0"/>
          <a:lstStyle/>
          <a:p>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7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bui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7467120" cy="1143000"/>
          </a:xfrm>
          <a:prstGeom prst="rect">
            <a:avLst/>
          </a:prstGeom>
        </p:spPr>
        <p:txBody>
          <a:bodyPr wrap="none" lIns="0" tIns="0" rIns="0" bIns="0" anchor="ctr"/>
          <a:lstStyle/>
          <a:p>
            <a:endParaRPr/>
          </a:p>
        </p:txBody>
      </p:sp>
      <p:sp>
        <p:nvSpPr>
          <p:cNvPr id="75" name="PlaceHolder 2"/>
          <p:cNvSpPr>
            <a:spLocks noGrp="1"/>
          </p:cNvSpPr>
          <p:nvPr>
            <p:ph type="body"/>
          </p:nvPr>
        </p:nvSpPr>
        <p:spPr>
          <a:xfrm>
            <a:off x="457200" y="1600200"/>
            <a:ext cx="3643560" cy="4873320"/>
          </a:xfrm>
          <a:prstGeom prst="rect">
            <a:avLst/>
          </a:prstGeom>
        </p:spPr>
        <p:txBody>
          <a:bodyPr wrap="none" lIns="0" tIns="0" rIns="0" bIns="0"/>
          <a:lstStyle/>
          <a:p>
            <a:endParaRPr/>
          </a:p>
        </p:txBody>
      </p:sp>
      <p:sp>
        <p:nvSpPr>
          <p:cNvPr id="76" name="PlaceHolder 3"/>
          <p:cNvSpPr>
            <a:spLocks noGrp="1"/>
          </p:cNvSpPr>
          <p:nvPr>
            <p:ph type="body"/>
          </p:nvPr>
        </p:nvSpPr>
        <p:spPr>
          <a:xfrm>
            <a:off x="4283280" y="1600200"/>
            <a:ext cx="3643560" cy="487332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4680"/>
            <a:ext cx="7467120" cy="1143000"/>
          </a:xfrm>
          <a:prstGeom prst="rect">
            <a:avLst/>
          </a:prstGeom>
        </p:spPr>
        <p:txBody>
          <a:bodyPr wrap="none" lIns="0" tIns="0" rIns="0" bIns="0" anchor="ctr"/>
          <a:lstStyle/>
          <a:p>
            <a:endParaRPr/>
          </a:p>
        </p:txBody>
      </p:sp>
      <p:sp>
        <p:nvSpPr>
          <p:cNvPr id="2" name="TextBox 1">
            <a:extLst>
              <a:ext uri="{FF2B5EF4-FFF2-40B4-BE49-F238E27FC236}">
                <a16:creationId xmlns:a16="http://schemas.microsoft.com/office/drawing/2014/main" id="{3610BB39-FE0B-4EAB-8111-E74D4F6379D8}"/>
              </a:ext>
            </a:extLst>
          </p:cNvPr>
          <p:cNvSpPr txBox="1"/>
          <p:nvPr userDrawn="1"/>
        </p:nvSpPr>
        <p:spPr>
          <a:xfrm>
            <a:off x="4114800" y="3059668"/>
            <a:ext cx="914400"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8" name="PlaceHolder 1"/>
          <p:cNvSpPr>
            <a:spLocks noGrp="1"/>
          </p:cNvSpPr>
          <p:nvPr>
            <p:ph type="subTitle"/>
          </p:nvPr>
        </p:nvSpPr>
        <p:spPr>
          <a:xfrm>
            <a:off x="457200" y="274680"/>
            <a:ext cx="7467120" cy="6198840"/>
          </a:xfrm>
          <a:prstGeom prst="rect">
            <a:avLst/>
          </a:prstGeom>
        </p:spPr>
        <p:txBody>
          <a:bodyPr wrap="none" lIns="0" tIns="0" rIns="0" bIns="0" anchor="ctr"/>
          <a:lstStyle/>
          <a:p>
            <a:pPr algn="ct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7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bui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4680"/>
            <a:ext cx="7467120" cy="1143000"/>
          </a:xfrm>
          <a:prstGeom prst="rect">
            <a:avLst/>
          </a:prstGeom>
        </p:spPr>
        <p:txBody>
          <a:bodyPr wrap="none" lIns="0" tIns="0" rIns="0" bIns="0" anchor="ctr"/>
          <a:lstStyle/>
          <a:p>
            <a:endParaRPr/>
          </a:p>
        </p:txBody>
      </p:sp>
      <p:sp>
        <p:nvSpPr>
          <p:cNvPr id="80" name="PlaceHolder 2"/>
          <p:cNvSpPr>
            <a:spLocks noGrp="1"/>
          </p:cNvSpPr>
          <p:nvPr>
            <p:ph type="body"/>
          </p:nvPr>
        </p:nvSpPr>
        <p:spPr>
          <a:xfrm>
            <a:off x="457200" y="1600200"/>
            <a:ext cx="3643560" cy="2324160"/>
          </a:xfrm>
          <a:prstGeom prst="rect">
            <a:avLst/>
          </a:prstGeom>
        </p:spPr>
        <p:txBody>
          <a:bodyPr wrap="none" lIns="0" tIns="0" rIns="0" bIns="0"/>
          <a:lstStyle/>
          <a:p>
            <a:endParaRPr/>
          </a:p>
        </p:txBody>
      </p:sp>
      <p:sp>
        <p:nvSpPr>
          <p:cNvPr id="81" name="PlaceHolder 3"/>
          <p:cNvSpPr>
            <a:spLocks noGrp="1"/>
          </p:cNvSpPr>
          <p:nvPr>
            <p:ph type="body"/>
          </p:nvPr>
        </p:nvSpPr>
        <p:spPr>
          <a:xfrm>
            <a:off x="457200" y="4145400"/>
            <a:ext cx="3643560" cy="2324160"/>
          </a:xfrm>
          <a:prstGeom prst="rect">
            <a:avLst/>
          </a:prstGeom>
        </p:spPr>
        <p:txBody>
          <a:bodyPr wrap="none" lIns="0" tIns="0" rIns="0" bIns="0"/>
          <a:lstStyle/>
          <a:p>
            <a:endParaRPr/>
          </a:p>
        </p:txBody>
      </p:sp>
      <p:sp>
        <p:nvSpPr>
          <p:cNvPr id="82" name="PlaceHolder 4"/>
          <p:cNvSpPr>
            <a:spLocks noGrp="1"/>
          </p:cNvSpPr>
          <p:nvPr>
            <p:ph type="body"/>
          </p:nvPr>
        </p:nvSpPr>
        <p:spPr>
          <a:xfrm>
            <a:off x="4283280" y="1600200"/>
            <a:ext cx="3643560" cy="4873320"/>
          </a:xfrm>
          <a:prstGeom prst="rect">
            <a:avLst/>
          </a:prstGeom>
        </p:spPr>
        <p:txBody>
          <a:bodyPr wrap="none" lIns="0" tIns="0" rIns="0" bIns="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bui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7467120" cy="1143000"/>
          </a:xfrm>
          <a:prstGeom prst="rect">
            <a:avLst/>
          </a:prstGeom>
        </p:spPr>
        <p:txBody>
          <a:bodyPr wrap="none" lIns="0" tIns="0" rIns="0" bIns="0" anchor="ctr"/>
          <a:lstStyle/>
          <a:p>
            <a:endParaRPr dirty="0"/>
          </a:p>
        </p:txBody>
      </p:sp>
      <p:sp>
        <p:nvSpPr>
          <p:cNvPr id="28" name="PlaceHolder 2"/>
          <p:cNvSpPr>
            <a:spLocks noGrp="1"/>
          </p:cNvSpPr>
          <p:nvPr>
            <p:ph type="subTitle"/>
          </p:nvPr>
        </p:nvSpPr>
        <p:spPr>
          <a:xfrm>
            <a:off x="457200" y="1600200"/>
            <a:ext cx="7467120" cy="4873680"/>
          </a:xfrm>
          <a:prstGeom prst="rect">
            <a:avLst/>
          </a:prstGeom>
        </p:spPr>
        <p:txBody>
          <a:bodyPr wrap="none" lIns="0" tIns="0" rIns="0" bIns="0" anchor="ctr"/>
          <a:lstStyle/>
          <a:p>
            <a:pPr algn="ctr"/>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4680"/>
            <a:ext cx="7467120" cy="1143000"/>
          </a:xfrm>
          <a:prstGeom prst="rect">
            <a:avLst/>
          </a:prstGeom>
        </p:spPr>
        <p:txBody>
          <a:bodyPr wrap="none" lIns="0" tIns="0" rIns="0" bIns="0" anchor="ctr"/>
          <a:lstStyle/>
          <a:p>
            <a:endParaRPr/>
          </a:p>
        </p:txBody>
      </p:sp>
      <p:sp>
        <p:nvSpPr>
          <p:cNvPr id="84" name="PlaceHolder 2"/>
          <p:cNvSpPr>
            <a:spLocks noGrp="1"/>
          </p:cNvSpPr>
          <p:nvPr>
            <p:ph type="body"/>
          </p:nvPr>
        </p:nvSpPr>
        <p:spPr>
          <a:xfrm>
            <a:off x="457200" y="1600200"/>
            <a:ext cx="3643560" cy="4873320"/>
          </a:xfrm>
          <a:prstGeom prst="rect">
            <a:avLst/>
          </a:prstGeom>
        </p:spPr>
        <p:txBody>
          <a:bodyPr wrap="none" lIns="0" tIns="0" rIns="0" bIns="0"/>
          <a:lstStyle/>
          <a:p>
            <a:endParaRPr/>
          </a:p>
        </p:txBody>
      </p:sp>
      <p:sp>
        <p:nvSpPr>
          <p:cNvPr id="85" name="PlaceHolder 3"/>
          <p:cNvSpPr>
            <a:spLocks noGrp="1"/>
          </p:cNvSpPr>
          <p:nvPr>
            <p:ph type="body"/>
          </p:nvPr>
        </p:nvSpPr>
        <p:spPr>
          <a:xfrm>
            <a:off x="4283280" y="1600200"/>
            <a:ext cx="3643560" cy="2324160"/>
          </a:xfrm>
          <a:prstGeom prst="rect">
            <a:avLst/>
          </a:prstGeom>
        </p:spPr>
        <p:txBody>
          <a:bodyPr wrap="none" lIns="0" tIns="0" rIns="0" bIns="0"/>
          <a:lstStyle/>
          <a:p>
            <a:endParaRPr/>
          </a:p>
        </p:txBody>
      </p:sp>
      <p:sp>
        <p:nvSpPr>
          <p:cNvPr id="86" name="PlaceHolder 4"/>
          <p:cNvSpPr>
            <a:spLocks noGrp="1"/>
          </p:cNvSpPr>
          <p:nvPr>
            <p:ph type="body"/>
          </p:nvPr>
        </p:nvSpPr>
        <p:spPr>
          <a:xfrm>
            <a:off x="4283280" y="4145400"/>
            <a:ext cx="3643560" cy="232416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4680"/>
            <a:ext cx="7467120" cy="1143000"/>
          </a:xfrm>
          <a:prstGeom prst="rect">
            <a:avLst/>
          </a:prstGeom>
        </p:spPr>
        <p:txBody>
          <a:bodyPr wrap="none" lIns="0" tIns="0" rIns="0" bIns="0" anchor="ctr"/>
          <a:lstStyle/>
          <a:p>
            <a:endParaRPr/>
          </a:p>
        </p:txBody>
      </p:sp>
      <p:sp>
        <p:nvSpPr>
          <p:cNvPr id="88" name="PlaceHolder 2"/>
          <p:cNvSpPr>
            <a:spLocks noGrp="1"/>
          </p:cNvSpPr>
          <p:nvPr>
            <p:ph type="body"/>
          </p:nvPr>
        </p:nvSpPr>
        <p:spPr>
          <a:xfrm>
            <a:off x="457200" y="1600200"/>
            <a:ext cx="3643560" cy="2324160"/>
          </a:xfrm>
          <a:prstGeom prst="rect">
            <a:avLst/>
          </a:prstGeom>
        </p:spPr>
        <p:txBody>
          <a:bodyPr wrap="none" lIns="0" tIns="0" rIns="0" bIns="0"/>
          <a:lstStyle/>
          <a:p>
            <a:endParaRPr/>
          </a:p>
        </p:txBody>
      </p:sp>
      <p:sp>
        <p:nvSpPr>
          <p:cNvPr id="89" name="PlaceHolder 3"/>
          <p:cNvSpPr>
            <a:spLocks noGrp="1"/>
          </p:cNvSpPr>
          <p:nvPr>
            <p:ph type="body"/>
          </p:nvPr>
        </p:nvSpPr>
        <p:spPr>
          <a:xfrm>
            <a:off x="4283280" y="1600200"/>
            <a:ext cx="3643560" cy="2324160"/>
          </a:xfrm>
          <a:prstGeom prst="rect">
            <a:avLst/>
          </a:prstGeom>
        </p:spPr>
        <p:txBody>
          <a:bodyPr wrap="none" lIns="0" tIns="0" rIns="0" bIns="0"/>
          <a:lstStyle/>
          <a:p>
            <a:endParaRPr/>
          </a:p>
        </p:txBody>
      </p:sp>
      <p:sp>
        <p:nvSpPr>
          <p:cNvPr id="90" name="PlaceHolder 4"/>
          <p:cNvSpPr>
            <a:spLocks noGrp="1"/>
          </p:cNvSpPr>
          <p:nvPr>
            <p:ph type="body"/>
          </p:nvPr>
        </p:nvSpPr>
        <p:spPr>
          <a:xfrm>
            <a:off x="457200" y="4145400"/>
            <a:ext cx="7466400" cy="232416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4680"/>
            <a:ext cx="7467120" cy="1143000"/>
          </a:xfrm>
          <a:prstGeom prst="rect">
            <a:avLst/>
          </a:prstGeom>
        </p:spPr>
        <p:txBody>
          <a:bodyPr wrap="none" lIns="0" tIns="0" rIns="0" bIns="0" anchor="ctr"/>
          <a:lstStyle/>
          <a:p>
            <a:endParaRPr/>
          </a:p>
        </p:txBody>
      </p:sp>
      <p:sp>
        <p:nvSpPr>
          <p:cNvPr id="92" name="PlaceHolder 2"/>
          <p:cNvSpPr>
            <a:spLocks noGrp="1"/>
          </p:cNvSpPr>
          <p:nvPr>
            <p:ph type="body"/>
          </p:nvPr>
        </p:nvSpPr>
        <p:spPr>
          <a:xfrm>
            <a:off x="457200" y="1600200"/>
            <a:ext cx="7467120" cy="2324160"/>
          </a:xfrm>
          <a:prstGeom prst="rect">
            <a:avLst/>
          </a:prstGeom>
        </p:spPr>
        <p:txBody>
          <a:bodyPr wrap="none" lIns="0" tIns="0" rIns="0" bIns="0"/>
          <a:lstStyle/>
          <a:p>
            <a:endParaRPr/>
          </a:p>
        </p:txBody>
      </p:sp>
      <p:sp>
        <p:nvSpPr>
          <p:cNvPr id="93" name="PlaceHolder 3"/>
          <p:cNvSpPr>
            <a:spLocks noGrp="1"/>
          </p:cNvSpPr>
          <p:nvPr>
            <p:ph type="body"/>
          </p:nvPr>
        </p:nvSpPr>
        <p:spPr>
          <a:xfrm>
            <a:off x="457200" y="4145400"/>
            <a:ext cx="7467120" cy="232416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4680"/>
            <a:ext cx="7467120" cy="1143000"/>
          </a:xfrm>
          <a:prstGeom prst="rect">
            <a:avLst/>
          </a:prstGeom>
        </p:spPr>
        <p:txBody>
          <a:bodyPr wrap="none" lIns="0" tIns="0" rIns="0" bIns="0" anchor="ctr"/>
          <a:lstStyle/>
          <a:p>
            <a:endParaRPr/>
          </a:p>
        </p:txBody>
      </p:sp>
      <p:sp>
        <p:nvSpPr>
          <p:cNvPr id="95" name="PlaceHolder 2"/>
          <p:cNvSpPr>
            <a:spLocks noGrp="1"/>
          </p:cNvSpPr>
          <p:nvPr>
            <p:ph type="body"/>
          </p:nvPr>
        </p:nvSpPr>
        <p:spPr>
          <a:xfrm>
            <a:off x="457200" y="1600200"/>
            <a:ext cx="3643560" cy="2324160"/>
          </a:xfrm>
          <a:prstGeom prst="rect">
            <a:avLst/>
          </a:prstGeom>
        </p:spPr>
        <p:txBody>
          <a:bodyPr wrap="none" lIns="0" tIns="0" rIns="0" bIns="0"/>
          <a:lstStyle/>
          <a:p>
            <a:endParaRPr/>
          </a:p>
        </p:txBody>
      </p:sp>
      <p:sp>
        <p:nvSpPr>
          <p:cNvPr id="96" name="PlaceHolder 3"/>
          <p:cNvSpPr>
            <a:spLocks noGrp="1"/>
          </p:cNvSpPr>
          <p:nvPr>
            <p:ph type="body"/>
          </p:nvPr>
        </p:nvSpPr>
        <p:spPr>
          <a:xfrm>
            <a:off x="4283280" y="1600200"/>
            <a:ext cx="3643560" cy="2324160"/>
          </a:xfrm>
          <a:prstGeom prst="rect">
            <a:avLst/>
          </a:prstGeom>
        </p:spPr>
        <p:txBody>
          <a:bodyPr wrap="none" lIns="0" tIns="0" rIns="0" bIns="0"/>
          <a:lstStyle/>
          <a:p>
            <a:endParaRPr/>
          </a:p>
        </p:txBody>
      </p:sp>
      <p:sp>
        <p:nvSpPr>
          <p:cNvPr id="97" name="PlaceHolder 4"/>
          <p:cNvSpPr>
            <a:spLocks noGrp="1"/>
          </p:cNvSpPr>
          <p:nvPr>
            <p:ph type="body"/>
          </p:nvPr>
        </p:nvSpPr>
        <p:spPr>
          <a:xfrm>
            <a:off x="4283280" y="4145400"/>
            <a:ext cx="3643560" cy="2324160"/>
          </a:xfrm>
          <a:prstGeom prst="rect">
            <a:avLst/>
          </a:prstGeom>
        </p:spPr>
        <p:txBody>
          <a:bodyPr wrap="none" lIns="0" tIns="0" rIns="0" bIns="0"/>
          <a:lstStyle/>
          <a:p>
            <a:endParaRPr/>
          </a:p>
        </p:txBody>
      </p:sp>
      <p:sp>
        <p:nvSpPr>
          <p:cNvPr id="98" name="PlaceHolder 5"/>
          <p:cNvSpPr>
            <a:spLocks noGrp="1"/>
          </p:cNvSpPr>
          <p:nvPr>
            <p:ph type="body"/>
          </p:nvPr>
        </p:nvSpPr>
        <p:spPr>
          <a:xfrm>
            <a:off x="457200" y="4145400"/>
            <a:ext cx="3643560" cy="232416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4680"/>
            <a:ext cx="7467120" cy="1143000"/>
          </a:xfrm>
          <a:prstGeom prst="rect">
            <a:avLst/>
          </a:prstGeom>
        </p:spPr>
        <p:txBody>
          <a:bodyPr wrap="none" lIns="0" tIns="0" rIns="0" bIns="0" anchor="ctr"/>
          <a:lstStyle/>
          <a:p>
            <a:endParaRPr/>
          </a:p>
        </p:txBody>
      </p:sp>
      <p:sp>
        <p:nvSpPr>
          <p:cNvPr id="100" name="PlaceHolder 2"/>
          <p:cNvSpPr>
            <a:spLocks noGrp="1"/>
          </p:cNvSpPr>
          <p:nvPr>
            <p:ph type="body"/>
          </p:nvPr>
        </p:nvSpPr>
        <p:spPr>
          <a:xfrm>
            <a:off x="457200" y="1600200"/>
            <a:ext cx="3643560" cy="2324160"/>
          </a:xfrm>
          <a:prstGeom prst="rect">
            <a:avLst/>
          </a:prstGeom>
        </p:spPr>
        <p:txBody>
          <a:bodyPr wrap="none" lIns="0" tIns="0" rIns="0" bIns="0"/>
          <a:lstStyle/>
          <a:p>
            <a:endParaRPr/>
          </a:p>
        </p:txBody>
      </p:sp>
      <p:sp>
        <p:nvSpPr>
          <p:cNvPr id="101" name="PlaceHolder 3"/>
          <p:cNvSpPr>
            <a:spLocks noGrp="1"/>
          </p:cNvSpPr>
          <p:nvPr>
            <p:ph type="body"/>
          </p:nvPr>
        </p:nvSpPr>
        <p:spPr>
          <a:xfrm>
            <a:off x="4283280" y="1600200"/>
            <a:ext cx="3643560" cy="2324160"/>
          </a:xfrm>
          <a:prstGeom prst="rect">
            <a:avLst/>
          </a:prstGeom>
        </p:spPr>
        <p:txBody>
          <a:bodyPr wrap="none" lIns="0" tIns="0" rIns="0" bIns="0"/>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7467120" cy="1143000"/>
          </a:xfrm>
          <a:prstGeom prst="rect">
            <a:avLst/>
          </a:prstGeom>
        </p:spPr>
        <p:txBody>
          <a:bodyPr wrap="none" lIns="0" tIns="0" rIns="0" bIns="0" anchor="ctr"/>
          <a:lstStyle/>
          <a:p>
            <a:endParaRPr/>
          </a:p>
        </p:txBody>
      </p:sp>
      <p:sp>
        <p:nvSpPr>
          <p:cNvPr id="30" name="PlaceHolder 2"/>
          <p:cNvSpPr>
            <a:spLocks noGrp="1"/>
          </p:cNvSpPr>
          <p:nvPr>
            <p:ph type="body"/>
          </p:nvPr>
        </p:nvSpPr>
        <p:spPr>
          <a:xfrm>
            <a:off x="457200" y="1600200"/>
            <a:ext cx="7467120" cy="4873320"/>
          </a:xfrm>
          <a:prstGeom prst="rect">
            <a:avLst/>
          </a:prstGeom>
        </p:spPr>
        <p:txBody>
          <a:bodyPr wrap="none" lIns="0" tIns="0" rIns="0" bIns="0"/>
          <a:lstStyle/>
          <a:p>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4680"/>
            <a:ext cx="7467120" cy="1143000"/>
          </a:xfrm>
          <a:prstGeom prst="rect">
            <a:avLst/>
          </a:prstGeom>
        </p:spPr>
        <p:txBody>
          <a:bodyPr wrap="none" lIns="0" tIns="0" rIns="0" bIns="0" anchor="ctr"/>
          <a:lstStyle/>
          <a:p>
            <a:endParaRPr/>
          </a:p>
        </p:txBody>
      </p:sp>
      <p:sp>
        <p:nvSpPr>
          <p:cNvPr id="32" name="PlaceHolder 2"/>
          <p:cNvSpPr>
            <a:spLocks noGrp="1"/>
          </p:cNvSpPr>
          <p:nvPr>
            <p:ph type="body"/>
          </p:nvPr>
        </p:nvSpPr>
        <p:spPr>
          <a:xfrm>
            <a:off x="457200" y="1600200"/>
            <a:ext cx="3643560" cy="4873320"/>
          </a:xfrm>
          <a:prstGeom prst="rect">
            <a:avLst/>
          </a:prstGeom>
        </p:spPr>
        <p:txBody>
          <a:bodyPr wrap="none" lIns="0" tIns="0" rIns="0" bIns="0"/>
          <a:lstStyle/>
          <a:p>
            <a:endParaRPr/>
          </a:p>
        </p:txBody>
      </p:sp>
      <p:sp>
        <p:nvSpPr>
          <p:cNvPr id="33" name="PlaceHolder 3"/>
          <p:cNvSpPr>
            <a:spLocks noGrp="1"/>
          </p:cNvSpPr>
          <p:nvPr>
            <p:ph type="body"/>
          </p:nvPr>
        </p:nvSpPr>
        <p:spPr>
          <a:xfrm>
            <a:off x="4283280" y="1600200"/>
            <a:ext cx="3643560" cy="48733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7467120" cy="1143000"/>
          </a:xfrm>
          <a:prstGeom prst="rect">
            <a:avLst/>
          </a:prstGeom>
        </p:spPr>
        <p:txBody>
          <a:bodyPr wrap="none" lIns="0" tIns="0" rIns="0" bIns="0" anchor="ctr"/>
          <a:lstStyle/>
          <a:p>
            <a:endParaRPr/>
          </a:p>
        </p:txBody>
      </p:sp>
      <p:sp>
        <p:nvSpPr>
          <p:cNvPr id="3" name="TextBox 2">
            <a:extLst>
              <a:ext uri="{FF2B5EF4-FFF2-40B4-BE49-F238E27FC236}">
                <a16:creationId xmlns:a16="http://schemas.microsoft.com/office/drawing/2014/main" id="{702F5A2D-3957-4DE1-BD04-B34C537D35EA}"/>
              </a:ext>
            </a:extLst>
          </p:cNvPr>
          <p:cNvSpPr txBox="1"/>
          <p:nvPr userDrawn="1"/>
        </p:nvSpPr>
        <p:spPr>
          <a:xfrm flipH="1">
            <a:off x="4186645" y="2090057"/>
            <a:ext cx="1561012"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GH"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457200" y="274680"/>
            <a:ext cx="7467120" cy="6198840"/>
          </a:xfrm>
          <a:prstGeom prst="rect">
            <a:avLst/>
          </a:prstGeom>
        </p:spPr>
        <p:txBody>
          <a:bodyPr wrap="none" lIns="0" tIns="0" rIns="0" bIns="0" anchor="ctr"/>
          <a:lstStyle/>
          <a:p>
            <a:pPr algn="ct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4680"/>
            <a:ext cx="7467120" cy="1143000"/>
          </a:xfrm>
          <a:prstGeom prst="rect">
            <a:avLst/>
          </a:prstGeom>
        </p:spPr>
        <p:txBody>
          <a:bodyPr wrap="none" lIns="0" tIns="0" rIns="0" bIns="0" anchor="ctr"/>
          <a:lstStyle/>
          <a:p>
            <a:endParaRPr/>
          </a:p>
        </p:txBody>
      </p:sp>
      <p:sp>
        <p:nvSpPr>
          <p:cNvPr id="37" name="PlaceHolder 2"/>
          <p:cNvSpPr>
            <a:spLocks noGrp="1"/>
          </p:cNvSpPr>
          <p:nvPr>
            <p:ph type="body"/>
          </p:nvPr>
        </p:nvSpPr>
        <p:spPr>
          <a:xfrm>
            <a:off x="457200" y="1600200"/>
            <a:ext cx="3643560" cy="2324160"/>
          </a:xfrm>
          <a:prstGeom prst="rect">
            <a:avLst/>
          </a:prstGeom>
        </p:spPr>
        <p:txBody>
          <a:bodyPr wrap="none" lIns="0" tIns="0" rIns="0" bIns="0"/>
          <a:lstStyle/>
          <a:p>
            <a:endParaRPr/>
          </a:p>
        </p:txBody>
      </p:sp>
      <p:sp>
        <p:nvSpPr>
          <p:cNvPr id="38" name="PlaceHolder 3"/>
          <p:cNvSpPr>
            <a:spLocks noGrp="1"/>
          </p:cNvSpPr>
          <p:nvPr>
            <p:ph type="body"/>
          </p:nvPr>
        </p:nvSpPr>
        <p:spPr>
          <a:xfrm>
            <a:off x="457200" y="4145400"/>
            <a:ext cx="3643560" cy="2324160"/>
          </a:xfrm>
          <a:prstGeom prst="rect">
            <a:avLst/>
          </a:prstGeom>
        </p:spPr>
        <p:txBody>
          <a:bodyPr wrap="none" lIns="0" tIns="0" rIns="0" bIns="0"/>
          <a:lstStyle/>
          <a:p>
            <a:endParaRPr/>
          </a:p>
        </p:txBody>
      </p:sp>
      <p:sp>
        <p:nvSpPr>
          <p:cNvPr id="39" name="PlaceHolder 4"/>
          <p:cNvSpPr>
            <a:spLocks noGrp="1"/>
          </p:cNvSpPr>
          <p:nvPr>
            <p:ph type="body"/>
          </p:nvPr>
        </p:nvSpPr>
        <p:spPr>
          <a:xfrm>
            <a:off x="4283280" y="1600200"/>
            <a:ext cx="3643560" cy="48733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4680"/>
            <a:ext cx="7467120" cy="1143000"/>
          </a:xfrm>
          <a:prstGeom prst="rect">
            <a:avLst/>
          </a:prstGeom>
        </p:spPr>
        <p:txBody>
          <a:bodyPr wrap="none" lIns="0" tIns="0" rIns="0" bIns="0" anchor="ctr"/>
          <a:lstStyle/>
          <a:p>
            <a:endParaRPr/>
          </a:p>
        </p:txBody>
      </p:sp>
      <p:sp>
        <p:nvSpPr>
          <p:cNvPr id="41" name="PlaceHolder 2"/>
          <p:cNvSpPr>
            <a:spLocks noGrp="1"/>
          </p:cNvSpPr>
          <p:nvPr>
            <p:ph type="body"/>
          </p:nvPr>
        </p:nvSpPr>
        <p:spPr>
          <a:xfrm>
            <a:off x="457200" y="1600200"/>
            <a:ext cx="3643560" cy="4873320"/>
          </a:xfrm>
          <a:prstGeom prst="rect">
            <a:avLst/>
          </a:prstGeom>
        </p:spPr>
        <p:txBody>
          <a:bodyPr wrap="none" lIns="0" tIns="0" rIns="0" bIns="0"/>
          <a:lstStyle/>
          <a:p>
            <a:endParaRPr/>
          </a:p>
        </p:txBody>
      </p:sp>
      <p:sp>
        <p:nvSpPr>
          <p:cNvPr id="42" name="PlaceHolder 3"/>
          <p:cNvSpPr>
            <a:spLocks noGrp="1"/>
          </p:cNvSpPr>
          <p:nvPr>
            <p:ph type="body"/>
          </p:nvPr>
        </p:nvSpPr>
        <p:spPr>
          <a:xfrm>
            <a:off x="4283280" y="1600200"/>
            <a:ext cx="3643560" cy="2324160"/>
          </a:xfrm>
          <a:prstGeom prst="rect">
            <a:avLst/>
          </a:prstGeom>
        </p:spPr>
        <p:txBody>
          <a:bodyPr wrap="none" lIns="0" tIns="0" rIns="0" bIns="0"/>
          <a:lstStyle/>
          <a:p>
            <a:endParaRPr/>
          </a:p>
        </p:txBody>
      </p:sp>
      <p:sp>
        <p:nvSpPr>
          <p:cNvPr id="43" name="PlaceHolder 4"/>
          <p:cNvSpPr>
            <a:spLocks noGrp="1"/>
          </p:cNvSpPr>
          <p:nvPr>
            <p:ph type="body"/>
          </p:nvPr>
        </p:nvSpPr>
        <p:spPr>
          <a:xfrm>
            <a:off x="4283280" y="4145400"/>
            <a:ext cx="3643560" cy="232416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7467120" cy="1143000"/>
          </a:xfrm>
          <a:prstGeom prst="rect">
            <a:avLst/>
          </a:prstGeom>
        </p:spPr>
        <p:txBody>
          <a:bodyPr wrap="none" lIns="0" tIns="0" rIns="0" bIns="0" anchor="ctr"/>
          <a:lstStyle/>
          <a:p>
            <a:endParaRPr/>
          </a:p>
        </p:txBody>
      </p:sp>
      <p:sp>
        <p:nvSpPr>
          <p:cNvPr id="45" name="PlaceHolder 2"/>
          <p:cNvSpPr>
            <a:spLocks noGrp="1"/>
          </p:cNvSpPr>
          <p:nvPr>
            <p:ph type="body"/>
          </p:nvPr>
        </p:nvSpPr>
        <p:spPr>
          <a:xfrm>
            <a:off x="457200" y="1600200"/>
            <a:ext cx="3643560" cy="2324160"/>
          </a:xfrm>
          <a:prstGeom prst="rect">
            <a:avLst/>
          </a:prstGeom>
        </p:spPr>
        <p:txBody>
          <a:bodyPr wrap="none" lIns="0" tIns="0" rIns="0" bIns="0"/>
          <a:lstStyle/>
          <a:p>
            <a:endParaRPr/>
          </a:p>
        </p:txBody>
      </p:sp>
      <p:sp>
        <p:nvSpPr>
          <p:cNvPr id="46" name="PlaceHolder 3"/>
          <p:cNvSpPr>
            <a:spLocks noGrp="1"/>
          </p:cNvSpPr>
          <p:nvPr>
            <p:ph type="body"/>
          </p:nvPr>
        </p:nvSpPr>
        <p:spPr>
          <a:xfrm>
            <a:off x="4283280" y="1600200"/>
            <a:ext cx="3643560" cy="2324160"/>
          </a:xfrm>
          <a:prstGeom prst="rect">
            <a:avLst/>
          </a:prstGeom>
        </p:spPr>
        <p:txBody>
          <a:bodyPr wrap="none" lIns="0" tIns="0" rIns="0" bIns="0"/>
          <a:lstStyle/>
          <a:p>
            <a:endParaRPr/>
          </a:p>
        </p:txBody>
      </p:sp>
      <p:sp>
        <p:nvSpPr>
          <p:cNvPr id="47" name="PlaceHolder 4"/>
          <p:cNvSpPr>
            <a:spLocks noGrp="1"/>
          </p:cNvSpPr>
          <p:nvPr>
            <p:ph type="body"/>
          </p:nvPr>
        </p:nvSpPr>
        <p:spPr>
          <a:xfrm>
            <a:off x="457200" y="4145400"/>
            <a:ext cx="7466400" cy="232416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 name="Line 1"/>
          <p:cNvSpPr/>
          <p:nvPr/>
        </p:nvSpPr>
        <p:spPr>
          <a:xfrm>
            <a:off x="8762760" y="0"/>
            <a:ext cx="0" cy="6858000"/>
          </a:xfrm>
          <a:prstGeom prst="line">
            <a:avLst/>
          </a:prstGeom>
          <a:ln w="38160">
            <a:solidFill>
              <a:srgbClr val="FEC2AE"/>
            </a:solidFill>
            <a:round/>
          </a:ln>
        </p:spPr>
      </p:sp>
      <p:sp>
        <p:nvSpPr>
          <p:cNvPr id="28" name="Line 2"/>
          <p:cNvSpPr/>
          <p:nvPr/>
        </p:nvSpPr>
        <p:spPr>
          <a:xfrm>
            <a:off x="75960" y="0"/>
            <a:ext cx="0" cy="6858000"/>
          </a:xfrm>
          <a:prstGeom prst="line">
            <a:avLst/>
          </a:prstGeom>
          <a:ln w="57240">
            <a:solidFill>
              <a:srgbClr val="FEC2AE"/>
            </a:solidFill>
            <a:round/>
          </a:ln>
        </p:spPr>
      </p:sp>
      <p:sp>
        <p:nvSpPr>
          <p:cNvPr id="2" name="Line 3"/>
          <p:cNvSpPr/>
          <p:nvPr/>
        </p:nvSpPr>
        <p:spPr>
          <a:xfrm>
            <a:off x="8991360" y="0"/>
            <a:ext cx="0" cy="6858000"/>
          </a:xfrm>
          <a:prstGeom prst="line">
            <a:avLst/>
          </a:prstGeom>
          <a:ln w="19080">
            <a:solidFill>
              <a:srgbClr val="FE8637"/>
            </a:solidFill>
            <a:round/>
          </a:ln>
        </p:spPr>
      </p:sp>
      <p:sp>
        <p:nvSpPr>
          <p:cNvPr id="3" name="CustomShape 4"/>
          <p:cNvSpPr/>
          <p:nvPr/>
        </p:nvSpPr>
        <p:spPr>
          <a:xfrm>
            <a:off x="8839080" y="0"/>
            <a:ext cx="304560" cy="6857640"/>
          </a:xfrm>
          <a:prstGeom prst="rect">
            <a:avLst/>
          </a:prstGeom>
          <a:solidFill>
            <a:srgbClr val="FEC2AE"/>
          </a:solidFill>
        </p:spPr>
      </p:sp>
      <p:sp>
        <p:nvSpPr>
          <p:cNvPr id="4" name="Line 5"/>
          <p:cNvSpPr/>
          <p:nvPr/>
        </p:nvSpPr>
        <p:spPr>
          <a:xfrm>
            <a:off x="8915400" y="0"/>
            <a:ext cx="0" cy="6858000"/>
          </a:xfrm>
          <a:prstGeom prst="line">
            <a:avLst/>
          </a:prstGeom>
          <a:ln w="9360">
            <a:solidFill>
              <a:srgbClr val="FE8637"/>
            </a:solidFill>
            <a:round/>
          </a:ln>
        </p:spPr>
      </p:sp>
      <p:sp>
        <p:nvSpPr>
          <p:cNvPr id="5" name="CustomShape 6"/>
          <p:cNvSpPr/>
          <p:nvPr/>
        </p:nvSpPr>
        <p:spPr>
          <a:xfrm>
            <a:off x="8156520" y="5715000"/>
            <a:ext cx="548280" cy="548280"/>
          </a:xfrm>
          <a:prstGeom prst="rect">
            <a:avLst/>
          </a:prstGeom>
          <a:solidFill>
            <a:srgbClr val="FE8637"/>
          </a:solidFill>
        </p:spPr>
      </p:sp>
      <p:sp>
        <p:nvSpPr>
          <p:cNvPr id="6" name="PlaceHolder 7"/>
          <p:cNvSpPr>
            <a:spLocks noGrp="1"/>
          </p:cNvSpPr>
          <p:nvPr>
            <p:ph type="title"/>
          </p:nvPr>
        </p:nvSpPr>
        <p:spPr>
          <a:xfrm>
            <a:off x="2286000" y="3124080"/>
            <a:ext cx="6171840" cy="1893960"/>
          </a:xfrm>
          <a:prstGeom prst="rect">
            <a:avLst/>
          </a:prstGeom>
        </p:spPr>
        <p:txBody>
          <a:bodyPr lIns="90000" tIns="45000" rIns="90000" bIns="45000" anchor="b"/>
          <a:lstStyle/>
          <a:p>
            <a:pPr>
              <a:lnSpc>
                <a:spcPct val="100000"/>
              </a:lnSpc>
            </a:pPr>
            <a:r>
              <a:rPr lang="en-US" sz="3000" b="1">
                <a:solidFill>
                  <a:srgbClr val="575F6D"/>
                </a:solidFill>
                <a:latin typeface="Century Schoolbook"/>
              </a:rPr>
              <a:t>Click to edit the title text formatClick to edit Master title style</a:t>
            </a:r>
            <a:endParaRPr/>
          </a:p>
        </p:txBody>
      </p:sp>
      <p:sp>
        <p:nvSpPr>
          <p:cNvPr id="7" name="PlaceHolder 8"/>
          <p:cNvSpPr>
            <a:spLocks noGrp="1"/>
          </p:cNvSpPr>
          <p:nvPr>
            <p:ph type="dt"/>
          </p:nvPr>
        </p:nvSpPr>
        <p:spPr>
          <a:xfrm>
            <a:off x="9098280" y="221760"/>
            <a:ext cx="2285640" cy="380520"/>
          </a:xfrm>
          <a:prstGeom prst="rect">
            <a:avLst/>
          </a:prstGeom>
        </p:spPr>
        <p:txBody>
          <a:bodyPr lIns="90000" tIns="45000" rIns="90000" bIns="45000"/>
          <a:lstStyle/>
          <a:p>
            <a:pPr>
              <a:lnSpc>
                <a:spcPct val="100000"/>
              </a:lnSpc>
            </a:pPr>
            <a:r>
              <a:rPr lang="en-US">
                <a:solidFill>
                  <a:srgbClr val="000000"/>
                </a:solidFill>
                <a:latin typeface="Century Schoolbook"/>
              </a:rPr>
              <a:t>10/16/13</a:t>
            </a:r>
            <a:endParaRPr/>
          </a:p>
        </p:txBody>
      </p:sp>
      <p:sp>
        <p:nvSpPr>
          <p:cNvPr id="8" name="PlaceHolder 9"/>
          <p:cNvSpPr>
            <a:spLocks noGrp="1"/>
          </p:cNvSpPr>
          <p:nvPr>
            <p:ph type="ftr"/>
          </p:nvPr>
        </p:nvSpPr>
        <p:spPr>
          <a:xfrm>
            <a:off x="9097920" y="2544840"/>
            <a:ext cx="3657240" cy="383760"/>
          </a:xfrm>
          <a:prstGeom prst="rect">
            <a:avLst/>
          </a:prstGeom>
        </p:spPr>
        <p:txBody>
          <a:bodyPr lIns="90000" tIns="45000" rIns="90000" bIns="45000"/>
          <a:lstStyle/>
          <a:p>
            <a:endParaRPr/>
          </a:p>
        </p:txBody>
      </p:sp>
      <p:sp>
        <p:nvSpPr>
          <p:cNvPr id="9" name="CustomShape 10"/>
          <p:cNvSpPr/>
          <p:nvPr/>
        </p:nvSpPr>
        <p:spPr>
          <a:xfrm>
            <a:off x="380880" y="0"/>
            <a:ext cx="609120" cy="6857640"/>
          </a:xfrm>
          <a:prstGeom prst="rect">
            <a:avLst/>
          </a:prstGeom>
          <a:solidFill>
            <a:srgbClr val="FEC2AE"/>
          </a:solidFill>
        </p:spPr>
      </p:sp>
      <p:sp>
        <p:nvSpPr>
          <p:cNvPr id="10" name="CustomShape 11"/>
          <p:cNvSpPr/>
          <p:nvPr/>
        </p:nvSpPr>
        <p:spPr>
          <a:xfrm>
            <a:off x="276480" y="0"/>
            <a:ext cx="104400" cy="6857640"/>
          </a:xfrm>
          <a:prstGeom prst="rect">
            <a:avLst/>
          </a:prstGeom>
          <a:solidFill>
            <a:srgbClr val="FED9CD"/>
          </a:solidFill>
        </p:spPr>
      </p:sp>
      <p:sp>
        <p:nvSpPr>
          <p:cNvPr id="11" name="CustomShape 12"/>
          <p:cNvSpPr/>
          <p:nvPr/>
        </p:nvSpPr>
        <p:spPr>
          <a:xfrm>
            <a:off x="990720" y="0"/>
            <a:ext cx="181440" cy="6857640"/>
          </a:xfrm>
          <a:prstGeom prst="rect">
            <a:avLst/>
          </a:prstGeom>
          <a:solidFill>
            <a:srgbClr val="FED9CD"/>
          </a:solidFill>
        </p:spPr>
      </p:sp>
      <p:sp>
        <p:nvSpPr>
          <p:cNvPr id="12" name="CustomShape 13"/>
          <p:cNvSpPr/>
          <p:nvPr/>
        </p:nvSpPr>
        <p:spPr>
          <a:xfrm>
            <a:off x="1141200" y="0"/>
            <a:ext cx="230040" cy="6857640"/>
          </a:xfrm>
          <a:prstGeom prst="rect">
            <a:avLst/>
          </a:prstGeom>
          <a:solidFill>
            <a:srgbClr val="FEEDE8"/>
          </a:solidFill>
        </p:spPr>
      </p:sp>
      <p:sp>
        <p:nvSpPr>
          <p:cNvPr id="13" name="Line 14"/>
          <p:cNvSpPr/>
          <p:nvPr/>
        </p:nvSpPr>
        <p:spPr>
          <a:xfrm>
            <a:off x="106200" y="0"/>
            <a:ext cx="0" cy="6858000"/>
          </a:xfrm>
          <a:prstGeom prst="line">
            <a:avLst/>
          </a:prstGeom>
          <a:ln w="57240">
            <a:solidFill>
              <a:srgbClr val="FEC2AE"/>
            </a:solidFill>
            <a:round/>
          </a:ln>
        </p:spPr>
      </p:sp>
      <p:sp>
        <p:nvSpPr>
          <p:cNvPr id="14" name="Line 15"/>
          <p:cNvSpPr/>
          <p:nvPr/>
        </p:nvSpPr>
        <p:spPr>
          <a:xfrm>
            <a:off x="914400" y="0"/>
            <a:ext cx="0" cy="6858000"/>
          </a:xfrm>
          <a:prstGeom prst="line">
            <a:avLst/>
          </a:prstGeom>
          <a:ln w="57240">
            <a:solidFill>
              <a:srgbClr val="FEEDE8"/>
            </a:solidFill>
            <a:round/>
          </a:ln>
        </p:spPr>
      </p:sp>
      <p:sp>
        <p:nvSpPr>
          <p:cNvPr id="15" name="Line 16"/>
          <p:cNvSpPr/>
          <p:nvPr/>
        </p:nvSpPr>
        <p:spPr>
          <a:xfrm>
            <a:off x="853920" y="0"/>
            <a:ext cx="0" cy="6858000"/>
          </a:xfrm>
          <a:prstGeom prst="line">
            <a:avLst/>
          </a:prstGeom>
          <a:ln w="57240">
            <a:solidFill>
              <a:srgbClr val="FEC2AE"/>
            </a:solidFill>
            <a:round/>
          </a:ln>
        </p:spPr>
      </p:sp>
      <p:sp>
        <p:nvSpPr>
          <p:cNvPr id="16" name="Line 17"/>
          <p:cNvSpPr/>
          <p:nvPr/>
        </p:nvSpPr>
        <p:spPr>
          <a:xfrm>
            <a:off x="1726560" y="0"/>
            <a:ext cx="0" cy="6858000"/>
          </a:xfrm>
          <a:prstGeom prst="line">
            <a:avLst/>
          </a:prstGeom>
          <a:ln w="28440">
            <a:solidFill>
              <a:srgbClr val="FEC2AE"/>
            </a:solidFill>
            <a:round/>
          </a:ln>
        </p:spPr>
      </p:sp>
      <p:sp>
        <p:nvSpPr>
          <p:cNvPr id="17" name="Line 18"/>
          <p:cNvSpPr/>
          <p:nvPr/>
        </p:nvSpPr>
        <p:spPr>
          <a:xfrm>
            <a:off x="1066680" y="0"/>
            <a:ext cx="0" cy="6858000"/>
          </a:xfrm>
          <a:prstGeom prst="line">
            <a:avLst/>
          </a:prstGeom>
          <a:ln w="9360">
            <a:solidFill>
              <a:srgbClr val="FEC2AE"/>
            </a:solidFill>
            <a:round/>
          </a:ln>
        </p:spPr>
      </p:sp>
      <p:sp>
        <p:nvSpPr>
          <p:cNvPr id="18" name="Line 19"/>
          <p:cNvSpPr/>
          <p:nvPr/>
        </p:nvSpPr>
        <p:spPr>
          <a:xfrm>
            <a:off x="9113760" y="0"/>
            <a:ext cx="0" cy="6858000"/>
          </a:xfrm>
          <a:prstGeom prst="line">
            <a:avLst/>
          </a:prstGeom>
          <a:ln w="57240">
            <a:solidFill>
              <a:srgbClr val="FEC2AE"/>
            </a:solidFill>
            <a:round/>
          </a:ln>
        </p:spPr>
      </p:sp>
      <p:sp>
        <p:nvSpPr>
          <p:cNvPr id="19" name="CustomShape 20"/>
          <p:cNvSpPr/>
          <p:nvPr/>
        </p:nvSpPr>
        <p:spPr>
          <a:xfrm>
            <a:off x="1219320" y="0"/>
            <a:ext cx="75960" cy="6857640"/>
          </a:xfrm>
          <a:prstGeom prst="rect">
            <a:avLst/>
          </a:prstGeom>
          <a:solidFill>
            <a:srgbClr val="FEC2AE"/>
          </a:solidFill>
        </p:spPr>
      </p:sp>
      <p:sp>
        <p:nvSpPr>
          <p:cNvPr id="20" name="CustomShape 21"/>
          <p:cNvSpPr/>
          <p:nvPr/>
        </p:nvSpPr>
        <p:spPr>
          <a:xfrm>
            <a:off x="609480" y="3429000"/>
            <a:ext cx="1294920" cy="1294920"/>
          </a:xfrm>
          <a:prstGeom prst="rect">
            <a:avLst/>
          </a:prstGeom>
          <a:solidFill>
            <a:srgbClr val="FE8637"/>
          </a:solidFill>
        </p:spPr>
      </p:sp>
      <p:sp>
        <p:nvSpPr>
          <p:cNvPr id="21" name="CustomShape 22"/>
          <p:cNvSpPr/>
          <p:nvPr/>
        </p:nvSpPr>
        <p:spPr>
          <a:xfrm>
            <a:off x="1309680" y="4866840"/>
            <a:ext cx="641160" cy="641160"/>
          </a:xfrm>
          <a:prstGeom prst="rect">
            <a:avLst/>
          </a:prstGeom>
          <a:solidFill>
            <a:srgbClr val="FE8637"/>
          </a:solidFill>
        </p:spPr>
      </p:sp>
      <p:sp>
        <p:nvSpPr>
          <p:cNvPr id="22" name="CustomShape 23"/>
          <p:cNvSpPr/>
          <p:nvPr/>
        </p:nvSpPr>
        <p:spPr>
          <a:xfrm>
            <a:off x="1091160" y="5500800"/>
            <a:ext cx="136800" cy="136800"/>
          </a:xfrm>
          <a:prstGeom prst="rect">
            <a:avLst/>
          </a:prstGeom>
          <a:solidFill>
            <a:srgbClr val="FE8637"/>
          </a:solidFill>
        </p:spPr>
      </p:sp>
      <p:sp>
        <p:nvSpPr>
          <p:cNvPr id="23" name="CustomShape 24"/>
          <p:cNvSpPr/>
          <p:nvPr/>
        </p:nvSpPr>
        <p:spPr>
          <a:xfrm>
            <a:off x="1664280" y="5788080"/>
            <a:ext cx="273960" cy="273960"/>
          </a:xfrm>
          <a:prstGeom prst="rect">
            <a:avLst/>
          </a:prstGeom>
          <a:solidFill>
            <a:srgbClr val="FE8637"/>
          </a:solidFill>
        </p:spPr>
      </p:sp>
      <p:sp>
        <p:nvSpPr>
          <p:cNvPr id="24" name="CustomShape 25"/>
          <p:cNvSpPr/>
          <p:nvPr/>
        </p:nvSpPr>
        <p:spPr>
          <a:xfrm>
            <a:off x="1905120" y="4495680"/>
            <a:ext cx="365400" cy="365400"/>
          </a:xfrm>
          <a:prstGeom prst="rect">
            <a:avLst/>
          </a:prstGeom>
          <a:solidFill>
            <a:srgbClr val="FE8637"/>
          </a:solidFill>
        </p:spPr>
      </p:sp>
      <p:sp>
        <p:nvSpPr>
          <p:cNvPr id="25" name="PlaceHolder 26"/>
          <p:cNvSpPr>
            <a:spLocks noGrp="1"/>
          </p:cNvSpPr>
          <p:nvPr>
            <p:ph type="sldNum"/>
          </p:nvPr>
        </p:nvSpPr>
        <p:spPr>
          <a:xfrm>
            <a:off x="1325520" y="4928760"/>
            <a:ext cx="609120" cy="517320"/>
          </a:xfrm>
          <a:prstGeom prst="rect">
            <a:avLst/>
          </a:prstGeom>
        </p:spPr>
        <p:txBody>
          <a:bodyPr lIns="90000" tIns="45000" rIns="90000" bIns="45000"/>
          <a:lstStyle/>
          <a:p>
            <a:pPr>
              <a:lnSpc>
                <a:spcPct val="100000"/>
              </a:lnSpc>
            </a:pPr>
            <a:fld id="{41715131-3141-4171-9161-21B1818111C1}" type="slidenum">
              <a:rPr lang="en-US">
                <a:solidFill>
                  <a:srgbClr val="000000"/>
                </a:solidFill>
                <a:latin typeface="Century Schoolbook"/>
              </a:rPr>
              <a:t>‹#›</a:t>
            </a:fld>
            <a:endParaRPr/>
          </a:p>
        </p:txBody>
      </p:sp>
      <p:sp>
        <p:nvSpPr>
          <p:cNvPr id="26" name="PlaceHolder 27"/>
          <p:cNvSpPr>
            <a:spLocks noGrp="1"/>
          </p:cNvSpPr>
          <p:nvPr>
            <p:ph type="body"/>
          </p:nvPr>
        </p:nvSpPr>
        <p:spPr>
          <a:xfrm>
            <a:off x="457200" y="1604520"/>
            <a:ext cx="8046360" cy="3977280"/>
          </a:xfrm>
          <a:prstGeom prst="rect">
            <a:avLst/>
          </a:prstGeom>
        </p:spPr>
        <p:txBody>
          <a:bodyPr wrap="none" lIns="0" tIns="0" rIns="0" bIns="0"/>
          <a:lstStyl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 name="Line 1"/>
          <p:cNvSpPr/>
          <p:nvPr/>
        </p:nvSpPr>
        <p:spPr>
          <a:xfrm>
            <a:off x="8762760" y="0"/>
            <a:ext cx="0" cy="6858000"/>
          </a:xfrm>
          <a:prstGeom prst="line">
            <a:avLst/>
          </a:prstGeom>
          <a:ln w="38160">
            <a:solidFill>
              <a:srgbClr val="FEC2AE"/>
            </a:solidFill>
            <a:round/>
          </a:ln>
        </p:spPr>
      </p:sp>
      <p:sp>
        <p:nvSpPr>
          <p:cNvPr id="60" name="Line 2"/>
          <p:cNvSpPr/>
          <p:nvPr/>
        </p:nvSpPr>
        <p:spPr>
          <a:xfrm>
            <a:off x="75960" y="0"/>
            <a:ext cx="0" cy="6858000"/>
          </a:xfrm>
          <a:prstGeom prst="line">
            <a:avLst/>
          </a:prstGeom>
          <a:ln w="57240">
            <a:solidFill>
              <a:srgbClr val="FEC2AE"/>
            </a:solidFill>
            <a:round/>
          </a:ln>
        </p:spPr>
      </p:sp>
      <p:sp>
        <p:nvSpPr>
          <p:cNvPr id="61" name="Line 3"/>
          <p:cNvSpPr/>
          <p:nvPr/>
        </p:nvSpPr>
        <p:spPr>
          <a:xfrm>
            <a:off x="8991360" y="0"/>
            <a:ext cx="0" cy="6858000"/>
          </a:xfrm>
          <a:prstGeom prst="line">
            <a:avLst/>
          </a:prstGeom>
          <a:ln w="19080">
            <a:solidFill>
              <a:srgbClr val="FE8637"/>
            </a:solidFill>
            <a:round/>
          </a:ln>
        </p:spPr>
      </p:sp>
      <p:sp>
        <p:nvSpPr>
          <p:cNvPr id="62" name="CustomShape 4"/>
          <p:cNvSpPr/>
          <p:nvPr/>
        </p:nvSpPr>
        <p:spPr>
          <a:xfrm>
            <a:off x="8839080" y="0"/>
            <a:ext cx="304560" cy="6857640"/>
          </a:xfrm>
          <a:prstGeom prst="rect">
            <a:avLst/>
          </a:prstGeom>
          <a:solidFill>
            <a:srgbClr val="FEC2AE"/>
          </a:solidFill>
        </p:spPr>
      </p:sp>
      <p:sp>
        <p:nvSpPr>
          <p:cNvPr id="63" name="Line 5"/>
          <p:cNvSpPr/>
          <p:nvPr/>
        </p:nvSpPr>
        <p:spPr>
          <a:xfrm>
            <a:off x="8915400" y="0"/>
            <a:ext cx="0" cy="6858000"/>
          </a:xfrm>
          <a:prstGeom prst="line">
            <a:avLst/>
          </a:prstGeom>
          <a:ln w="9360">
            <a:solidFill>
              <a:srgbClr val="FE8637"/>
            </a:solidFill>
            <a:round/>
          </a:ln>
        </p:spPr>
      </p:sp>
      <p:sp>
        <p:nvSpPr>
          <p:cNvPr id="64" name="CustomShape 6"/>
          <p:cNvSpPr/>
          <p:nvPr/>
        </p:nvSpPr>
        <p:spPr>
          <a:xfrm>
            <a:off x="8156520" y="5715000"/>
            <a:ext cx="548280" cy="548280"/>
          </a:xfrm>
          <a:prstGeom prst="rect">
            <a:avLst/>
          </a:prstGeom>
          <a:solidFill>
            <a:srgbClr val="FE8637"/>
          </a:solidFill>
        </p:spPr>
      </p:sp>
      <p:sp>
        <p:nvSpPr>
          <p:cNvPr id="65" name="PlaceHolder 7"/>
          <p:cNvSpPr>
            <a:spLocks noGrp="1"/>
          </p:cNvSpPr>
          <p:nvPr>
            <p:ph type="title"/>
          </p:nvPr>
        </p:nvSpPr>
        <p:spPr>
          <a:xfrm>
            <a:off x="457200" y="274680"/>
            <a:ext cx="7467120" cy="1142640"/>
          </a:xfrm>
          <a:prstGeom prst="rect">
            <a:avLst/>
          </a:prstGeom>
        </p:spPr>
        <p:txBody>
          <a:bodyPr lIns="90000" tIns="45000" rIns="90000" bIns="45000" anchor="b"/>
          <a:lstStyle/>
          <a:p>
            <a:pPr>
              <a:lnSpc>
                <a:spcPct val="100000"/>
              </a:lnSpc>
            </a:pPr>
            <a:r>
              <a:rPr lang="en-US" sz="3000">
                <a:solidFill>
                  <a:srgbClr val="575F6D"/>
                </a:solidFill>
                <a:latin typeface="Century Schoolbook"/>
              </a:rPr>
              <a:t>Click to edit the title text formatClick to edit Master title style</a:t>
            </a:r>
            <a:endParaRPr/>
          </a:p>
        </p:txBody>
      </p:sp>
      <p:sp>
        <p:nvSpPr>
          <p:cNvPr id="66" name="PlaceHolder 8"/>
          <p:cNvSpPr>
            <a:spLocks noGrp="1"/>
          </p:cNvSpPr>
          <p:nvPr>
            <p:ph type="body"/>
          </p:nvPr>
        </p:nvSpPr>
        <p:spPr>
          <a:xfrm>
            <a:off x="457200" y="1600200"/>
            <a:ext cx="7467120" cy="4873320"/>
          </a:xfrm>
          <a:prstGeom prst="rect">
            <a:avLst/>
          </a:prstGeom>
        </p:spPr>
        <p:txBody>
          <a:bodyPr lIns="90000" tIns="45000" rIns="90000" bIns="45000"/>
          <a:lstStyle/>
          <a:p>
            <a:pPr>
              <a:buSzPct val="45000"/>
              <a:buFont typeface="StarSymbol"/>
              <a:buChar char=""/>
            </a:pPr>
            <a:r>
              <a:rPr lang="en-US" sz="2400">
                <a:solidFill>
                  <a:srgbClr val="000000"/>
                </a:solidFill>
                <a:latin typeface="Century Schoolbook"/>
              </a:rPr>
              <a:t>Click to edit the outline text format</a:t>
            </a:r>
            <a:endParaRPr/>
          </a:p>
          <a:p>
            <a:pPr lvl="1">
              <a:buSzPct val="75000"/>
              <a:buFont typeface="StarSymbol"/>
              <a:buChar char=""/>
            </a:pPr>
            <a:r>
              <a:rPr lang="en-US" sz="2400">
                <a:solidFill>
                  <a:srgbClr val="000000"/>
                </a:solidFill>
                <a:latin typeface="Century Schoolbook"/>
              </a:rPr>
              <a:t>Second Outline Level</a:t>
            </a:r>
            <a:endParaRPr/>
          </a:p>
          <a:p>
            <a:pPr lvl="2">
              <a:buSzPct val="45000"/>
              <a:buFont typeface="StarSymbol"/>
              <a:buChar char=""/>
            </a:pPr>
            <a:r>
              <a:rPr lang="en-US" sz="2400">
                <a:solidFill>
                  <a:srgbClr val="000000"/>
                </a:solidFill>
                <a:latin typeface="Century Schoolbook"/>
              </a:rPr>
              <a:t>Third Outline Level</a:t>
            </a:r>
            <a:endParaRPr/>
          </a:p>
          <a:p>
            <a:pPr lvl="3">
              <a:buSzPct val="75000"/>
              <a:buFont typeface="StarSymbol"/>
              <a:buChar char=""/>
            </a:pPr>
            <a:r>
              <a:rPr lang="en-US" sz="2400">
                <a:solidFill>
                  <a:srgbClr val="000000"/>
                </a:solidFill>
                <a:latin typeface="Century Schoolbook"/>
              </a:rPr>
              <a:t>Fourth Outline Level</a:t>
            </a:r>
            <a:endParaRPr/>
          </a:p>
          <a:p>
            <a:pPr lvl="4">
              <a:buSzPct val="45000"/>
              <a:buFont typeface="StarSymbol"/>
              <a:buChar char=""/>
            </a:pPr>
            <a:r>
              <a:rPr lang="en-US" sz="2400">
                <a:solidFill>
                  <a:srgbClr val="000000"/>
                </a:solidFill>
                <a:latin typeface="Century Schoolbook"/>
              </a:rPr>
              <a:t>Fifth Outline Level</a:t>
            </a:r>
            <a:endParaRPr/>
          </a:p>
          <a:p>
            <a:pPr lvl="5">
              <a:buSzPct val="45000"/>
              <a:buFont typeface="StarSymbol"/>
              <a:buChar char=""/>
            </a:pPr>
            <a:r>
              <a:rPr lang="en-US" sz="2400">
                <a:solidFill>
                  <a:srgbClr val="000000"/>
                </a:solidFill>
                <a:latin typeface="Century Schoolbook"/>
              </a:rPr>
              <a:t>Sixth Outline Level</a:t>
            </a:r>
            <a:endParaRPr/>
          </a:p>
          <a:p>
            <a:pPr>
              <a:lnSpc>
                <a:spcPct val="100000"/>
              </a:lnSpc>
              <a:buSzPct val="70000"/>
              <a:buFont typeface="Wingdings" charset="2"/>
              <a:buChar char=""/>
            </a:pPr>
            <a:r>
              <a:rPr lang="en-US" sz="2400">
                <a:solidFill>
                  <a:srgbClr val="000000"/>
                </a:solidFill>
                <a:latin typeface="Century Schoolbook"/>
              </a:rPr>
              <a:t>Seventh Outline LevelClick to edit Master text styles</a:t>
            </a:r>
            <a:endParaRPr/>
          </a:p>
          <a:p>
            <a:pPr lvl="1">
              <a:lnSpc>
                <a:spcPct val="100000"/>
              </a:lnSpc>
              <a:buSzPct val="80000"/>
              <a:buFont typeface="Wingdings 2" charset="2"/>
              <a:buChar char=""/>
            </a:pPr>
            <a:r>
              <a:rPr lang="en-US" sz="2100">
                <a:solidFill>
                  <a:srgbClr val="000000"/>
                </a:solidFill>
                <a:latin typeface="Century Schoolbook"/>
              </a:rPr>
              <a:t>Second level</a:t>
            </a:r>
            <a:endParaRPr/>
          </a:p>
          <a:p>
            <a:pPr lvl="1">
              <a:buSzPct val="80000"/>
              <a:buFont typeface="Wingdings 2" charset="2"/>
              <a:buChar char=""/>
            </a:pPr>
            <a:r>
              <a:rPr lang="en-US">
                <a:solidFill>
                  <a:srgbClr val="000000"/>
                </a:solidFill>
                <a:latin typeface="Century Schoolbook"/>
              </a:rPr>
              <a:t>Third level</a:t>
            </a:r>
            <a:endParaRPr/>
          </a:p>
          <a:p>
            <a:pPr lvl="2">
              <a:buSzPct val="60000"/>
              <a:buFont typeface="Wingdings" charset="2"/>
              <a:buChar char=""/>
            </a:pPr>
            <a:r>
              <a:rPr lang="en-US">
                <a:solidFill>
                  <a:srgbClr val="000000"/>
                </a:solidFill>
                <a:latin typeface="Century Schoolbook"/>
              </a:rPr>
              <a:t>Fourth level</a:t>
            </a:r>
            <a:endParaRPr/>
          </a:p>
          <a:p>
            <a:pPr lvl="3">
              <a:buSzPct val="60000"/>
              <a:buFont typeface="Wingdings" charset="2"/>
              <a:buChar char=""/>
            </a:pPr>
            <a:r>
              <a:rPr lang="en-US" sz="1600">
                <a:solidFill>
                  <a:srgbClr val="000000"/>
                </a:solidFill>
                <a:latin typeface="Century Schoolbook"/>
              </a:rPr>
              <a:t>Fifth level</a:t>
            </a:r>
            <a:endParaRPr/>
          </a:p>
        </p:txBody>
      </p:sp>
      <p:sp>
        <p:nvSpPr>
          <p:cNvPr id="67" name="PlaceHolder 9"/>
          <p:cNvSpPr>
            <a:spLocks noGrp="1"/>
          </p:cNvSpPr>
          <p:nvPr>
            <p:ph type="dt"/>
          </p:nvPr>
        </p:nvSpPr>
        <p:spPr>
          <a:xfrm>
            <a:off x="0" y="0"/>
            <a:ext cx="0" cy="0"/>
          </a:xfrm>
          <a:prstGeom prst="rect">
            <a:avLst/>
          </a:prstGeom>
        </p:spPr>
        <p:txBody>
          <a:bodyPr lIns="90000" tIns="45000" rIns="90000" bIns="45000"/>
          <a:lstStyle/>
          <a:p>
            <a:pPr>
              <a:lnSpc>
                <a:spcPct val="100000"/>
              </a:lnSpc>
            </a:pPr>
            <a:r>
              <a:rPr lang="en-US">
                <a:solidFill>
                  <a:srgbClr val="000000"/>
                </a:solidFill>
                <a:latin typeface="Century Schoolbook"/>
              </a:rPr>
              <a:t>10/16/13</a:t>
            </a:r>
            <a:endParaRPr/>
          </a:p>
        </p:txBody>
      </p:sp>
      <p:sp>
        <p:nvSpPr>
          <p:cNvPr id="68" name="PlaceHolder 10"/>
          <p:cNvSpPr>
            <a:spLocks noGrp="1"/>
          </p:cNvSpPr>
          <p:nvPr>
            <p:ph type="sldNum"/>
          </p:nvPr>
        </p:nvSpPr>
        <p:spPr>
          <a:xfrm>
            <a:off x="0" y="0"/>
            <a:ext cx="0" cy="0"/>
          </a:xfrm>
          <a:prstGeom prst="rect">
            <a:avLst/>
          </a:prstGeom>
        </p:spPr>
        <p:txBody>
          <a:bodyPr lIns="90000" tIns="45000" rIns="90000" bIns="45000"/>
          <a:lstStyle/>
          <a:p>
            <a:pPr>
              <a:lnSpc>
                <a:spcPct val="100000"/>
              </a:lnSpc>
            </a:pPr>
            <a:fld id="{41112151-01D1-41D1-81C1-71115121B1E1}" type="slidenum">
              <a:rPr lang="en-US">
                <a:solidFill>
                  <a:srgbClr val="000000"/>
                </a:solidFill>
                <a:latin typeface="Century Schoolbook"/>
              </a:rPr>
              <a:t>‹#›</a:t>
            </a:fld>
            <a:endParaRPr/>
          </a:p>
        </p:txBody>
      </p:sp>
      <p:sp>
        <p:nvSpPr>
          <p:cNvPr id="69" name="PlaceHolder 11"/>
          <p:cNvSpPr>
            <a:spLocks noGrp="1"/>
          </p:cNvSpPr>
          <p:nvPr>
            <p:ph type="ftr"/>
          </p:nvPr>
        </p:nvSpPr>
        <p:spPr>
          <a:xfrm>
            <a:off x="0" y="0"/>
            <a:ext cx="0" cy="0"/>
          </a:xfrm>
          <a:prstGeom prst="rect">
            <a:avLst/>
          </a:prstGeom>
        </p:spPr>
        <p:txBody>
          <a:bodyPr lIns="90000" tIns="45000" rIns="90000" bIns="45000"/>
          <a:lstStyle/>
          <a:p>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304920" y="838080"/>
            <a:ext cx="8457840" cy="1240920"/>
          </a:xfrm>
          <a:prstGeom prst="rect">
            <a:avLst/>
          </a:prstGeom>
        </p:spPr>
        <p:txBody>
          <a:bodyPr lIns="90000" tIns="45000" rIns="90000" bIns="45000" anchor="b"/>
          <a:lstStyle/>
          <a:p>
            <a:pPr>
              <a:lnSpc>
                <a:spcPct val="100000"/>
              </a:lnSpc>
            </a:pPr>
            <a:r>
              <a:rPr lang="en-US" sz="5400" b="1" dirty="0">
                <a:solidFill>
                  <a:srgbClr val="575F6D"/>
                </a:solidFill>
                <a:latin typeface="Century Schoolbook"/>
              </a:rPr>
              <a:t>Linux File System(FS)</a:t>
            </a:r>
            <a:endParaRPr dirty="0"/>
          </a:p>
        </p:txBody>
      </p:sp>
      <p:sp>
        <p:nvSpPr>
          <p:cNvPr id="108" name="TextShape 2"/>
          <p:cNvSpPr txBox="1"/>
          <p:nvPr/>
        </p:nvSpPr>
        <p:spPr>
          <a:xfrm>
            <a:off x="1371600" y="2895480"/>
            <a:ext cx="6400440" cy="2742840"/>
          </a:xfrm>
          <a:prstGeom prst="rect">
            <a:avLst/>
          </a:prstGeom>
        </p:spPr>
        <p:txBody>
          <a:bodyPr lIns="90000" tIns="45000" rIns="90000" bIns="45000"/>
          <a:lstStyle/>
          <a:p>
            <a:pPr algn="ctr"/>
            <a:endParaRPr/>
          </a:p>
        </p:txBody>
      </p:sp>
      <p:pic>
        <p:nvPicPr>
          <p:cNvPr id="109" name="Picture 2"/>
          <p:cNvPicPr/>
          <p:nvPr/>
        </p:nvPicPr>
        <p:blipFill>
          <a:blip r:embed="rId3"/>
          <a:stretch>
            <a:fillRect/>
          </a:stretch>
        </p:blipFill>
        <p:spPr>
          <a:xfrm>
            <a:off x="2666880" y="2971800"/>
            <a:ext cx="4190760" cy="25142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50AF-A644-47BD-B2B4-9DED429549D1}"/>
              </a:ext>
            </a:extLst>
          </p:cNvPr>
          <p:cNvSpPr>
            <a:spLocks noGrp="1"/>
          </p:cNvSpPr>
          <p:nvPr>
            <p:ph type="title"/>
          </p:nvPr>
        </p:nvSpPr>
        <p:spPr/>
        <p:txBody>
          <a:bodyPr/>
          <a:lstStyle/>
          <a:p>
            <a:r>
              <a:rPr lang="en-GB" sz="2400" b="1" i="0" u="none" strike="noStrike" baseline="0" dirty="0">
                <a:latin typeface="Century" panose="02040604050505020304" pitchFamily="18" charset="0"/>
              </a:rPr>
              <a:t>Learning Unity Keyboard Shortcuts</a:t>
            </a:r>
            <a:endParaRPr lang="en-GH" sz="5400" dirty="0">
              <a:latin typeface="Century" panose="02040604050505020304" pitchFamily="18" charset="0"/>
            </a:endParaRPr>
          </a:p>
        </p:txBody>
      </p:sp>
      <p:sp>
        <p:nvSpPr>
          <p:cNvPr id="5" name="TextBox 4">
            <a:extLst>
              <a:ext uri="{FF2B5EF4-FFF2-40B4-BE49-F238E27FC236}">
                <a16:creationId xmlns:a16="http://schemas.microsoft.com/office/drawing/2014/main" id="{EDE32879-1A99-4E15-A34B-78161FD6486B}"/>
              </a:ext>
            </a:extLst>
          </p:cNvPr>
          <p:cNvSpPr txBox="1"/>
          <p:nvPr/>
        </p:nvSpPr>
        <p:spPr>
          <a:xfrm>
            <a:off x="318052" y="1305341"/>
            <a:ext cx="8295861" cy="3724096"/>
          </a:xfrm>
          <a:prstGeom prst="rect">
            <a:avLst/>
          </a:prstGeom>
          <a:noFill/>
        </p:spPr>
        <p:txBody>
          <a:bodyPr wrap="square">
            <a:spAutoFit/>
          </a:bodyPr>
          <a:lstStyle/>
          <a:p>
            <a:pPr marL="285750" indent="-285750" algn="l">
              <a:buFont typeface="Arial" panose="020B0604020202020204" pitchFamily="34" charset="0"/>
              <a:buChar char="•"/>
            </a:pPr>
            <a:r>
              <a:rPr lang="en-US" sz="2400" b="0" i="0" u="none" strike="noStrike" baseline="0" dirty="0">
                <a:latin typeface="Century" panose="02040604050505020304" pitchFamily="18" charset="0"/>
              </a:rPr>
              <a:t>The more you can do from one place, the more efficient your actions will be. Here is a list of things you can do with Unity without moving your hands away from the keyboard.</a:t>
            </a:r>
          </a:p>
          <a:p>
            <a:pPr marL="285750" indent="-285750" algn="l">
              <a:buFont typeface="Arial" panose="020B0604020202020204" pitchFamily="34" charset="0"/>
              <a:buChar char="•"/>
            </a:pPr>
            <a:endParaRPr lang="en-US" sz="2400" b="0" i="0" u="none" strike="noStrike" baseline="0" dirty="0">
              <a:latin typeface="Century" panose="02040604050505020304" pitchFamily="18" charset="0"/>
            </a:endParaRPr>
          </a:p>
          <a:p>
            <a:pPr marL="285750" indent="-285750" algn="l">
              <a:buFont typeface="Arial" panose="020B0604020202020204" pitchFamily="34" charset="0"/>
              <a:buChar char="•"/>
            </a:pPr>
            <a:r>
              <a:rPr lang="en-US" sz="2400" b="0" i="0" u="none" strike="noStrike" baseline="0" dirty="0">
                <a:latin typeface="Century" panose="02040604050505020304" pitchFamily="18" charset="0"/>
              </a:rPr>
              <a:t>Of course, you don’t have to do things this way, but power users love to save time and energy, even if it means spending a little more time up front learning how; in the long term, the savings add up.</a:t>
            </a:r>
          </a:p>
          <a:p>
            <a:pPr marL="285750" indent="-285750" algn="l">
              <a:buFont typeface="Arial" panose="020B0604020202020204" pitchFamily="34" charset="0"/>
              <a:buChar char="•"/>
            </a:pPr>
            <a:endParaRPr lang="en-US" sz="2000" b="1" i="0" u="none" strike="noStrike" baseline="0" dirty="0">
              <a:latin typeface="Century" panose="02040604050505020304" pitchFamily="18" charset="0"/>
            </a:endParaRPr>
          </a:p>
        </p:txBody>
      </p:sp>
    </p:spTree>
    <p:extLst>
      <p:ext uri="{BB962C8B-B14F-4D97-AF65-F5344CB8AC3E}">
        <p14:creationId xmlns:p14="http://schemas.microsoft.com/office/powerpoint/2010/main" val="2775305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08F04-FC5F-4585-895E-55E619D66443}"/>
              </a:ext>
            </a:extLst>
          </p:cNvPr>
          <p:cNvSpPr>
            <a:spLocks noGrp="1"/>
          </p:cNvSpPr>
          <p:nvPr>
            <p:ph type="title"/>
          </p:nvPr>
        </p:nvSpPr>
        <p:spPr/>
        <p:txBody>
          <a:bodyPr/>
          <a:lstStyle/>
          <a:p>
            <a:r>
              <a:rPr lang="en-GB" sz="2800" b="1" i="0" u="none" strike="noStrike" baseline="0" dirty="0">
                <a:latin typeface="Century" panose="02040604050505020304" pitchFamily="18" charset="0"/>
              </a:rPr>
              <a:t>Learning Unity Keyboard Shortcuts</a:t>
            </a:r>
            <a:endParaRPr lang="en-GH" sz="2800" dirty="0"/>
          </a:p>
        </p:txBody>
      </p:sp>
      <p:sp>
        <p:nvSpPr>
          <p:cNvPr id="5" name="TextBox 4">
            <a:extLst>
              <a:ext uri="{FF2B5EF4-FFF2-40B4-BE49-F238E27FC236}">
                <a16:creationId xmlns:a16="http://schemas.microsoft.com/office/drawing/2014/main" id="{5F9902D7-AB82-4865-B911-5C11C8879302}"/>
              </a:ext>
            </a:extLst>
          </p:cNvPr>
          <p:cNvSpPr txBox="1"/>
          <p:nvPr/>
        </p:nvSpPr>
        <p:spPr>
          <a:xfrm>
            <a:off x="357809" y="1460406"/>
            <a:ext cx="8123582" cy="4401205"/>
          </a:xfrm>
          <a:prstGeom prst="rect">
            <a:avLst/>
          </a:prstGeom>
          <a:noFill/>
        </p:spPr>
        <p:txBody>
          <a:bodyPr wrap="square">
            <a:spAutoFit/>
          </a:bodyPr>
          <a:lstStyle/>
          <a:p>
            <a:pPr algn="l"/>
            <a:r>
              <a:rPr lang="en-US" sz="2000" b="1" i="0" u="none" strike="noStrike" baseline="0" dirty="0">
                <a:latin typeface="Century" panose="02040604050505020304" pitchFamily="18" charset="0"/>
              </a:rPr>
              <a:t>The Super key</a:t>
            </a:r>
          </a:p>
          <a:p>
            <a:pPr algn="l"/>
            <a:endParaRPr lang="en-US" sz="2000" b="1" i="0" u="none" strike="noStrike" baseline="0" dirty="0">
              <a:latin typeface="Century" panose="02040604050505020304" pitchFamily="18" charset="0"/>
            </a:endParaRPr>
          </a:p>
          <a:p>
            <a:pPr marL="285750" indent="-285750" algn="l">
              <a:buFont typeface="Arial" panose="020B0604020202020204" pitchFamily="34" charset="0"/>
              <a:buChar char="•"/>
            </a:pPr>
            <a:r>
              <a:rPr lang="en-US" sz="2000" b="0" i="0" u="none" strike="noStrike" baseline="0" dirty="0">
                <a:latin typeface="Century" panose="02040604050505020304" pitchFamily="18" charset="0"/>
              </a:rPr>
              <a:t> is used for several of the shortcuts. It is sometimes known as the Windows key. In the following tables, it is simply called Super.</a:t>
            </a:r>
          </a:p>
          <a:p>
            <a:pPr marL="285750" indent="-285750" algn="l">
              <a:buFont typeface="Arial" panose="020B0604020202020204" pitchFamily="34" charset="0"/>
              <a:buChar char="•"/>
            </a:pPr>
            <a:endParaRPr lang="en-US" sz="2000" b="0" i="0" u="none" strike="noStrike" baseline="0" dirty="0">
              <a:latin typeface="Century" panose="02040604050505020304" pitchFamily="18" charset="0"/>
            </a:endParaRPr>
          </a:p>
          <a:p>
            <a:pPr marL="285750" indent="-285750" algn="l">
              <a:buFont typeface="Arial" panose="020B0604020202020204" pitchFamily="34" charset="0"/>
              <a:buChar char="•"/>
            </a:pPr>
            <a:r>
              <a:rPr lang="en-US" sz="2000" b="1" i="0" u="none" strike="noStrike" baseline="0" dirty="0">
                <a:latin typeface="Century" panose="02040604050505020304" pitchFamily="18" charset="0"/>
              </a:rPr>
              <a:t>Super (long press): </a:t>
            </a:r>
            <a:r>
              <a:rPr lang="en-US" sz="2000" b="0" i="0" u="none" strike="noStrike" baseline="0" dirty="0">
                <a:latin typeface="Century" panose="02040604050505020304" pitchFamily="18" charset="0"/>
              </a:rPr>
              <a:t>Open Launcher, display shortcuts</a:t>
            </a:r>
          </a:p>
          <a:p>
            <a:pPr marL="285750" indent="-285750" algn="l">
              <a:buFont typeface="Arial" panose="020B0604020202020204" pitchFamily="34" charset="0"/>
              <a:buChar char="•"/>
            </a:pPr>
            <a:endParaRPr lang="en-US" sz="2000" b="0" i="0" u="none" strike="noStrike" baseline="0" dirty="0">
              <a:latin typeface="Century" panose="02040604050505020304" pitchFamily="18" charset="0"/>
            </a:endParaRPr>
          </a:p>
          <a:p>
            <a:pPr marL="285750" indent="-285750" algn="l">
              <a:buFont typeface="Arial" panose="020B0604020202020204" pitchFamily="34" charset="0"/>
              <a:buChar char="•"/>
            </a:pPr>
            <a:r>
              <a:rPr lang="en-US" sz="2000" b="1" i="0" u="none" strike="noStrike" baseline="0" dirty="0">
                <a:latin typeface="Century" panose="02040604050505020304" pitchFamily="18" charset="0"/>
              </a:rPr>
              <a:t>Super-Tab:</a:t>
            </a:r>
            <a:r>
              <a:rPr lang="en-US" sz="2000" b="0" i="0" u="none" strike="noStrike" baseline="0" dirty="0">
                <a:latin typeface="Century" panose="02040604050505020304" pitchFamily="18" charset="0"/>
              </a:rPr>
              <a:t> Switch applications via the Launcher</a:t>
            </a:r>
          </a:p>
          <a:p>
            <a:pPr marL="285750" indent="-285750" algn="l">
              <a:buFont typeface="Arial" panose="020B0604020202020204" pitchFamily="34" charset="0"/>
              <a:buChar char="•"/>
            </a:pPr>
            <a:endParaRPr lang="en-US" sz="2000" b="0" i="0" u="none" strike="noStrike" baseline="0" dirty="0">
              <a:latin typeface="Century" panose="02040604050505020304" pitchFamily="18" charset="0"/>
            </a:endParaRPr>
          </a:p>
          <a:p>
            <a:pPr marL="285750" indent="-285750" algn="l">
              <a:buFont typeface="Arial" panose="020B0604020202020204" pitchFamily="34" charset="0"/>
              <a:buChar char="•"/>
            </a:pPr>
            <a:r>
              <a:rPr lang="en-US" sz="2000" b="1" i="0" u="none" strike="noStrike" baseline="0" dirty="0">
                <a:latin typeface="Century" panose="02040604050505020304" pitchFamily="18" charset="0"/>
              </a:rPr>
              <a:t>Super-# (1–9):</a:t>
            </a:r>
            <a:r>
              <a:rPr lang="en-US" sz="2000" b="0" i="0" u="none" strike="noStrike" baseline="0" dirty="0">
                <a:latin typeface="Century" panose="02040604050505020304" pitchFamily="18" charset="0"/>
              </a:rPr>
              <a:t> Same as clicking on a Launcher icon</a:t>
            </a:r>
          </a:p>
          <a:p>
            <a:pPr marL="285750" indent="-285750" algn="l">
              <a:buFont typeface="Arial" panose="020B0604020202020204" pitchFamily="34" charset="0"/>
              <a:buChar char="•"/>
            </a:pPr>
            <a:endParaRPr lang="en-US" sz="2000" b="0" i="0" u="none" strike="noStrike" baseline="0" dirty="0">
              <a:latin typeface="Century" panose="02040604050505020304" pitchFamily="18" charset="0"/>
            </a:endParaRPr>
          </a:p>
          <a:p>
            <a:pPr marL="285750" indent="-285750" algn="l">
              <a:buFont typeface="Arial" panose="020B0604020202020204" pitchFamily="34" charset="0"/>
              <a:buChar char="•"/>
            </a:pPr>
            <a:r>
              <a:rPr lang="en-US" sz="2000" b="1" i="0" u="none" strike="noStrike" baseline="0" dirty="0">
                <a:latin typeface="Century" panose="02040604050505020304" pitchFamily="18" charset="0"/>
              </a:rPr>
              <a:t>Super-Shift-# (1–9): </a:t>
            </a:r>
            <a:r>
              <a:rPr lang="en-US" sz="2000" b="0" i="0" u="none" strike="noStrike" baseline="0" dirty="0">
                <a:latin typeface="Century" panose="02040604050505020304" pitchFamily="18" charset="0"/>
              </a:rPr>
              <a:t>Open a new window for the same application</a:t>
            </a:r>
          </a:p>
          <a:p>
            <a:pPr marL="285750" indent="-285750" algn="l">
              <a:buFont typeface="Arial" panose="020B0604020202020204" pitchFamily="34" charset="0"/>
              <a:buChar char="•"/>
            </a:pPr>
            <a:endParaRPr lang="en-US" sz="2000" b="0" i="0" u="none" strike="noStrike" baseline="0" dirty="0">
              <a:latin typeface="Century" panose="02040604050505020304" pitchFamily="18" charset="0"/>
            </a:endParaRPr>
          </a:p>
          <a:p>
            <a:pPr marL="285750" indent="-285750" algn="l">
              <a:buFont typeface="Arial" panose="020B0604020202020204" pitchFamily="34" charset="0"/>
              <a:buChar char="•"/>
            </a:pPr>
            <a:r>
              <a:rPr lang="en-GB" sz="2000" b="1" i="0" u="none" strike="noStrike" baseline="0" dirty="0">
                <a:latin typeface="Century" panose="02040604050505020304" pitchFamily="18" charset="0"/>
              </a:rPr>
              <a:t>Super-T:</a:t>
            </a:r>
            <a:r>
              <a:rPr lang="en-GB" sz="2000" b="0" i="0" u="none" strike="noStrike" baseline="0" dirty="0">
                <a:latin typeface="Century" panose="02040604050505020304" pitchFamily="18" charset="0"/>
              </a:rPr>
              <a:t> Open Trash</a:t>
            </a:r>
            <a:endParaRPr lang="en-GH" sz="2000" dirty="0">
              <a:latin typeface="Century" panose="02040604050505020304" pitchFamily="18" charset="0"/>
            </a:endParaRPr>
          </a:p>
        </p:txBody>
      </p:sp>
    </p:spTree>
    <p:extLst>
      <p:ext uri="{BB962C8B-B14F-4D97-AF65-F5344CB8AC3E}">
        <p14:creationId xmlns:p14="http://schemas.microsoft.com/office/powerpoint/2010/main" val="419168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08F04-FC5F-4585-895E-55E619D66443}"/>
              </a:ext>
            </a:extLst>
          </p:cNvPr>
          <p:cNvSpPr>
            <a:spLocks noGrp="1"/>
          </p:cNvSpPr>
          <p:nvPr>
            <p:ph type="title"/>
          </p:nvPr>
        </p:nvSpPr>
        <p:spPr/>
        <p:txBody>
          <a:bodyPr/>
          <a:lstStyle/>
          <a:p>
            <a:r>
              <a:rPr lang="en-GB" sz="2800" b="1" i="0" u="none" strike="noStrike" baseline="0" dirty="0">
                <a:latin typeface="Century" panose="02040604050505020304" pitchFamily="18" charset="0"/>
              </a:rPr>
              <a:t>Learning Unity Keyboard Shortcuts</a:t>
            </a:r>
            <a:endParaRPr lang="en-GH" sz="2800" dirty="0"/>
          </a:p>
        </p:txBody>
      </p:sp>
      <p:sp>
        <p:nvSpPr>
          <p:cNvPr id="5" name="TextBox 4">
            <a:extLst>
              <a:ext uri="{FF2B5EF4-FFF2-40B4-BE49-F238E27FC236}">
                <a16:creationId xmlns:a16="http://schemas.microsoft.com/office/drawing/2014/main" id="{5F9902D7-AB82-4865-B911-5C11C8879302}"/>
              </a:ext>
            </a:extLst>
          </p:cNvPr>
          <p:cNvSpPr txBox="1"/>
          <p:nvPr/>
        </p:nvSpPr>
        <p:spPr>
          <a:xfrm>
            <a:off x="357809" y="1460406"/>
            <a:ext cx="8123582" cy="5324535"/>
          </a:xfrm>
          <a:prstGeom prst="rect">
            <a:avLst/>
          </a:prstGeom>
          <a:noFill/>
        </p:spPr>
        <p:txBody>
          <a:bodyPr wrap="square">
            <a:spAutoFit/>
          </a:bodyPr>
          <a:lstStyle/>
          <a:p>
            <a:pPr algn="l"/>
            <a:r>
              <a:rPr lang="en-US" sz="2000" b="1" i="0" u="none" strike="noStrike" baseline="0" dirty="0">
                <a:latin typeface="Century" panose="02040604050505020304" pitchFamily="18" charset="0"/>
              </a:rPr>
              <a:t>Switching Shortcuts</a:t>
            </a:r>
          </a:p>
          <a:p>
            <a:pPr algn="l"/>
            <a:endParaRPr lang="en-US" sz="2000" b="1" i="0" u="none" strike="noStrike" baseline="0" dirty="0">
              <a:latin typeface="Century" panose="02040604050505020304" pitchFamily="18" charset="0"/>
            </a:endParaRPr>
          </a:p>
          <a:p>
            <a:pPr marL="285750" indent="-285750" algn="l">
              <a:buFont typeface="Arial" panose="020B0604020202020204" pitchFamily="34" charset="0"/>
              <a:buChar char="•"/>
            </a:pPr>
            <a:r>
              <a:rPr lang="en-GB" sz="2000" b="1" i="0" u="none" strike="noStrike" baseline="0" dirty="0">
                <a:latin typeface="Century" panose="02040604050505020304" pitchFamily="18" charset="0"/>
              </a:rPr>
              <a:t>Alt-Tab:</a:t>
            </a:r>
            <a:r>
              <a:rPr lang="en-GB" sz="2000" b="0" i="0" u="none" strike="noStrike" baseline="0" dirty="0">
                <a:latin typeface="Century" panose="02040604050505020304" pitchFamily="18" charset="0"/>
              </a:rPr>
              <a:t> Switch between applications</a:t>
            </a:r>
          </a:p>
          <a:p>
            <a:pPr marL="285750" indent="-285750" algn="l">
              <a:buFont typeface="Arial" panose="020B0604020202020204" pitchFamily="34" charset="0"/>
              <a:buChar char="•"/>
            </a:pPr>
            <a:endParaRPr lang="en-GB" sz="2000" b="0" i="0" u="none" strike="noStrike" baseline="0" dirty="0">
              <a:latin typeface="Century" panose="02040604050505020304" pitchFamily="18" charset="0"/>
            </a:endParaRPr>
          </a:p>
          <a:p>
            <a:pPr marL="342900" indent="-342900" algn="l">
              <a:buFont typeface="Wingdings" panose="05000000000000000000" pitchFamily="2" charset="2"/>
              <a:buChar char="Ø"/>
            </a:pPr>
            <a:r>
              <a:rPr lang="en-US" sz="2000" b="1" i="0" u="none" strike="noStrike" baseline="0" dirty="0">
                <a:latin typeface="Century" panose="02040604050505020304" pitchFamily="18" charset="0"/>
              </a:rPr>
              <a:t>Alt-` Hold Alt and press ` </a:t>
            </a:r>
            <a:r>
              <a:rPr lang="en-US" sz="2000" b="0" i="0" u="none" strike="noStrike" baseline="0" dirty="0">
                <a:latin typeface="Century" panose="02040604050505020304" pitchFamily="18" charset="0"/>
              </a:rPr>
              <a:t>: to switch between windows of current </a:t>
            </a:r>
            <a:r>
              <a:rPr lang="en-GB" sz="2000" b="0" i="0" u="none" strike="noStrike" baseline="0" dirty="0">
                <a:latin typeface="Century" panose="02040604050505020304" pitchFamily="18" charset="0"/>
              </a:rPr>
              <a:t>application </a:t>
            </a:r>
          </a:p>
          <a:p>
            <a:pPr marL="285750" indent="-285750" algn="l">
              <a:buFont typeface="Arial" panose="020B0604020202020204" pitchFamily="34" charset="0"/>
              <a:buChar char="•"/>
            </a:pPr>
            <a:endParaRPr lang="en-GB" sz="2000" b="0" i="0" u="none" strike="noStrike" baseline="0" dirty="0">
              <a:latin typeface="Century" panose="02040604050505020304" pitchFamily="18" charset="0"/>
            </a:endParaRPr>
          </a:p>
          <a:p>
            <a:pPr marL="342900" indent="-342900" algn="l">
              <a:buFont typeface="Wingdings" panose="05000000000000000000" pitchFamily="2" charset="2"/>
              <a:buChar char="Ø"/>
            </a:pPr>
            <a:r>
              <a:rPr lang="en-US" sz="2000" b="1" i="0" u="none" strike="noStrike" baseline="0" dirty="0">
                <a:latin typeface="Century" panose="02040604050505020304" pitchFamily="18" charset="0"/>
              </a:rPr>
              <a:t>Cursor left or right:  </a:t>
            </a:r>
            <a:r>
              <a:rPr lang="en-US" sz="2000" b="0" i="0" u="none" strike="noStrike" baseline="0" dirty="0">
                <a:latin typeface="Century" panose="02040604050505020304" pitchFamily="18" charset="0"/>
              </a:rPr>
              <a:t>Move the focus within lists or images of applications when switching or in a menu</a:t>
            </a:r>
          </a:p>
          <a:p>
            <a:pPr marL="285750" indent="-285750" algn="l">
              <a:buFont typeface="Arial" panose="020B0604020202020204" pitchFamily="34" charset="0"/>
              <a:buChar char="•"/>
            </a:pPr>
            <a:endParaRPr lang="en-US" sz="2000" dirty="0">
              <a:latin typeface="Century" panose="02040604050505020304" pitchFamily="18" charset="0"/>
            </a:endParaRPr>
          </a:p>
          <a:p>
            <a:pPr algn="l"/>
            <a:r>
              <a:rPr lang="en-US" sz="2000" b="1" dirty="0">
                <a:latin typeface="Century" panose="02040604050505020304" pitchFamily="18" charset="0"/>
              </a:rPr>
              <a:t>Windows Management Shortcuts</a:t>
            </a:r>
          </a:p>
          <a:p>
            <a:pPr marL="285750" indent="-285750" algn="l">
              <a:buFont typeface="Arial" panose="020B0604020202020204" pitchFamily="34" charset="0"/>
              <a:buChar char="•"/>
            </a:pPr>
            <a:r>
              <a:rPr lang="en-US" sz="2000" b="1" i="0" u="none" strike="noStrike" baseline="0" dirty="0">
                <a:latin typeface="Century" panose="02040604050505020304" pitchFamily="18" charset="0"/>
              </a:rPr>
              <a:t>Super-W:</a:t>
            </a:r>
            <a:r>
              <a:rPr lang="en-US" sz="2000" b="0" i="0" u="none" strike="noStrike" baseline="0" dirty="0">
                <a:latin typeface="Century" panose="02040604050505020304" pitchFamily="18" charset="0"/>
              </a:rPr>
              <a:t> Spread all windows in the current workspace</a:t>
            </a:r>
          </a:p>
          <a:p>
            <a:pPr marL="285750" indent="-285750" algn="l">
              <a:buFont typeface="Arial" panose="020B0604020202020204" pitchFamily="34" charset="0"/>
              <a:buChar char="•"/>
            </a:pPr>
            <a:endParaRPr lang="en-US" sz="2000" b="0" i="0" u="none" strike="noStrike" baseline="0" dirty="0">
              <a:latin typeface="Century" panose="02040604050505020304" pitchFamily="18" charset="0"/>
            </a:endParaRPr>
          </a:p>
          <a:p>
            <a:pPr marL="285750" indent="-285750" algn="l">
              <a:buFont typeface="Arial" panose="020B0604020202020204" pitchFamily="34" charset="0"/>
              <a:buChar char="•"/>
            </a:pPr>
            <a:r>
              <a:rPr lang="en-US" sz="2000" b="1" i="0" u="none" strike="noStrike" baseline="0" dirty="0">
                <a:latin typeface="Century" panose="02040604050505020304" pitchFamily="18" charset="0"/>
              </a:rPr>
              <a:t>Ctrl + </a:t>
            </a:r>
            <a:r>
              <a:rPr lang="en-GB" sz="2000" b="1" i="0" u="none" strike="noStrike" baseline="0" dirty="0">
                <a:latin typeface="Century" panose="02040604050505020304" pitchFamily="18" charset="0"/>
              </a:rPr>
              <a:t>Super-D: </a:t>
            </a:r>
            <a:r>
              <a:rPr lang="en-GB" sz="2000" b="0" i="0" u="none" strike="noStrike" baseline="0" dirty="0">
                <a:latin typeface="Century" panose="02040604050505020304" pitchFamily="18" charset="0"/>
              </a:rPr>
              <a:t>Minimize all windows</a:t>
            </a:r>
          </a:p>
          <a:p>
            <a:pPr marL="285750" indent="-285750" algn="l">
              <a:buFont typeface="Arial" panose="020B0604020202020204" pitchFamily="34" charset="0"/>
              <a:buChar char="•"/>
            </a:pPr>
            <a:endParaRPr lang="en-GB" sz="2000" b="0" i="0" u="none" strike="noStrike" baseline="0" dirty="0">
              <a:latin typeface="Century" panose="02040604050505020304" pitchFamily="18" charset="0"/>
            </a:endParaRPr>
          </a:p>
          <a:p>
            <a:pPr marL="285750" indent="-285750" algn="l">
              <a:buFont typeface="Arial" panose="020B0604020202020204" pitchFamily="34" charset="0"/>
              <a:buChar char="•"/>
            </a:pPr>
            <a:r>
              <a:rPr lang="en-US" sz="2000" b="1" i="0" u="none" strike="noStrike" baseline="0" dirty="0">
                <a:latin typeface="Century" panose="02040604050505020304" pitchFamily="18" charset="0"/>
              </a:rPr>
              <a:t>Ctrl + Super-Cursor up: </a:t>
            </a:r>
            <a:r>
              <a:rPr lang="en-US" sz="2000" dirty="0">
                <a:latin typeface="Century" panose="02040604050505020304" pitchFamily="18" charset="0"/>
              </a:rPr>
              <a:t>Fully </a:t>
            </a:r>
            <a:r>
              <a:rPr lang="en-US" sz="2000" b="0" i="0" u="none" strike="noStrike" baseline="0" dirty="0">
                <a:latin typeface="Century" panose="02040604050505020304" pitchFamily="18" charset="0"/>
              </a:rPr>
              <a:t>Maximize the current window when the window is semi-maxi</a:t>
            </a:r>
          </a:p>
        </p:txBody>
      </p:sp>
    </p:spTree>
    <p:extLst>
      <p:ext uri="{BB962C8B-B14F-4D97-AF65-F5344CB8AC3E}">
        <p14:creationId xmlns:p14="http://schemas.microsoft.com/office/powerpoint/2010/main" val="2794552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08F04-FC5F-4585-895E-55E619D66443}"/>
              </a:ext>
            </a:extLst>
          </p:cNvPr>
          <p:cNvSpPr>
            <a:spLocks noGrp="1"/>
          </p:cNvSpPr>
          <p:nvPr>
            <p:ph type="title"/>
          </p:nvPr>
        </p:nvSpPr>
        <p:spPr/>
        <p:txBody>
          <a:bodyPr/>
          <a:lstStyle/>
          <a:p>
            <a:r>
              <a:rPr lang="en-GB" sz="2800" b="1" i="0" u="none" strike="noStrike" baseline="0" dirty="0">
                <a:latin typeface="Century" panose="02040604050505020304" pitchFamily="18" charset="0"/>
              </a:rPr>
              <a:t>Learning Unity Keyboard Shortcuts</a:t>
            </a:r>
            <a:endParaRPr lang="en-GH" sz="2800" dirty="0"/>
          </a:p>
        </p:txBody>
      </p:sp>
      <p:sp>
        <p:nvSpPr>
          <p:cNvPr id="5" name="TextBox 4">
            <a:extLst>
              <a:ext uri="{FF2B5EF4-FFF2-40B4-BE49-F238E27FC236}">
                <a16:creationId xmlns:a16="http://schemas.microsoft.com/office/drawing/2014/main" id="{5F9902D7-AB82-4865-B911-5C11C8879302}"/>
              </a:ext>
            </a:extLst>
          </p:cNvPr>
          <p:cNvSpPr txBox="1"/>
          <p:nvPr/>
        </p:nvSpPr>
        <p:spPr>
          <a:xfrm>
            <a:off x="510209" y="1235119"/>
            <a:ext cx="8123582" cy="5324535"/>
          </a:xfrm>
          <a:prstGeom prst="rect">
            <a:avLst/>
          </a:prstGeom>
          <a:noFill/>
        </p:spPr>
        <p:txBody>
          <a:bodyPr wrap="square">
            <a:spAutoFit/>
          </a:bodyPr>
          <a:lstStyle/>
          <a:p>
            <a:pPr algn="l"/>
            <a:r>
              <a:rPr lang="en-US" sz="2000" b="1" i="0" u="none" strike="noStrike" baseline="0" dirty="0">
                <a:latin typeface="Century" panose="02040604050505020304" pitchFamily="18" charset="0"/>
              </a:rPr>
              <a:t>Switching Shortcuts</a:t>
            </a:r>
          </a:p>
          <a:p>
            <a:pPr algn="l"/>
            <a:endParaRPr lang="en-US" sz="2000" b="1" i="0" u="none" strike="noStrike" baseline="0" dirty="0">
              <a:latin typeface="Century" panose="02040604050505020304" pitchFamily="18" charset="0"/>
            </a:endParaRPr>
          </a:p>
          <a:p>
            <a:pPr marL="342900" indent="-342900" algn="l">
              <a:buFont typeface="Arial" panose="020B0604020202020204" pitchFamily="34" charset="0"/>
              <a:buChar char="•"/>
            </a:pPr>
            <a:r>
              <a:rPr lang="en-US" sz="2000" b="1" i="0" u="none" strike="noStrike" baseline="0" dirty="0">
                <a:latin typeface="Century" panose="02040604050505020304" pitchFamily="18" charset="0"/>
              </a:rPr>
              <a:t>Ctrl + Super-Cursor down: </a:t>
            </a:r>
            <a:r>
              <a:rPr lang="en-US" sz="2000" b="0" i="0" u="none" strike="noStrike" baseline="0" dirty="0">
                <a:latin typeface="Century" panose="02040604050505020304" pitchFamily="18" charset="0"/>
              </a:rPr>
              <a:t>Restore or minimize current window</a:t>
            </a:r>
          </a:p>
          <a:p>
            <a:pPr marL="342900" indent="-342900" algn="l">
              <a:buFont typeface="Arial" panose="020B0604020202020204" pitchFamily="34" charset="0"/>
              <a:buChar char="•"/>
            </a:pPr>
            <a:endParaRPr lang="en-US" sz="2000" b="0" i="0" u="none" strike="noStrike" baseline="0" dirty="0">
              <a:latin typeface="Century" panose="02040604050505020304" pitchFamily="18" charset="0"/>
            </a:endParaRPr>
          </a:p>
          <a:p>
            <a:pPr marL="342900" indent="-342900" algn="l">
              <a:buFont typeface="Arial" panose="020B0604020202020204" pitchFamily="34" charset="0"/>
              <a:buChar char="•"/>
            </a:pPr>
            <a:r>
              <a:rPr lang="en-US" sz="2000" b="1" i="0" u="none" strike="noStrike" baseline="0" dirty="0">
                <a:latin typeface="Century" panose="02040604050505020304" pitchFamily="18" charset="0"/>
              </a:rPr>
              <a:t>Ctrl + Super-Cursor left or right: </a:t>
            </a:r>
            <a:r>
              <a:rPr lang="en-US" sz="2000" b="0" i="0" u="none" strike="noStrike" baseline="0" dirty="0">
                <a:latin typeface="Century" panose="02040604050505020304" pitchFamily="18" charset="0"/>
              </a:rPr>
              <a:t>Semi-maximize current window</a:t>
            </a:r>
          </a:p>
          <a:p>
            <a:pPr marL="342900" indent="-342900" algn="l">
              <a:buFont typeface="Arial" panose="020B0604020202020204" pitchFamily="34" charset="0"/>
              <a:buChar char="•"/>
            </a:pPr>
            <a:endParaRPr lang="en-US" sz="2000" b="0" i="0" u="none" strike="noStrike" baseline="0" dirty="0">
              <a:latin typeface="Century" panose="02040604050505020304" pitchFamily="18" charset="0"/>
            </a:endParaRPr>
          </a:p>
          <a:p>
            <a:pPr marL="342900" indent="-342900" algn="l">
              <a:buFont typeface="Arial" panose="020B0604020202020204" pitchFamily="34" charset="0"/>
              <a:buChar char="•"/>
            </a:pPr>
            <a:r>
              <a:rPr lang="en-GB" sz="2000" b="1" i="0" u="none" strike="noStrike" baseline="0" dirty="0">
                <a:latin typeface="Century" panose="02040604050505020304" pitchFamily="18" charset="0"/>
              </a:rPr>
              <a:t>Alt-F4:</a:t>
            </a:r>
            <a:r>
              <a:rPr lang="en-GB" sz="2000" b="0" i="0" u="none" strike="noStrike" baseline="0" dirty="0">
                <a:latin typeface="Century" panose="02040604050505020304" pitchFamily="18" charset="0"/>
              </a:rPr>
              <a:t> Close current window</a:t>
            </a:r>
          </a:p>
          <a:p>
            <a:pPr marL="342900" indent="-342900" algn="l">
              <a:buFont typeface="Arial" panose="020B0604020202020204" pitchFamily="34" charset="0"/>
              <a:buChar char="•"/>
            </a:pPr>
            <a:endParaRPr lang="en-GB" sz="2000" b="0" i="0" u="none" strike="noStrike" baseline="0" dirty="0">
              <a:latin typeface="Century" panose="02040604050505020304" pitchFamily="18" charset="0"/>
            </a:endParaRPr>
          </a:p>
          <a:p>
            <a:pPr marL="342900" indent="-342900" algn="l">
              <a:buFont typeface="Arial" panose="020B0604020202020204" pitchFamily="34" charset="0"/>
              <a:buChar char="•"/>
            </a:pPr>
            <a:r>
              <a:rPr lang="en-US" sz="2000" b="1" i="0" u="none" strike="noStrike" baseline="0" dirty="0">
                <a:latin typeface="Century" panose="02040604050505020304" pitchFamily="18" charset="0"/>
              </a:rPr>
              <a:t>Alt-Space:</a:t>
            </a:r>
            <a:r>
              <a:rPr lang="en-US" sz="2000" b="0" i="0" u="none" strike="noStrike" baseline="0" dirty="0">
                <a:latin typeface="Century" panose="02040604050505020304" pitchFamily="18" charset="0"/>
              </a:rPr>
              <a:t> Open window accessibility menu</a:t>
            </a:r>
          </a:p>
          <a:p>
            <a:pPr marL="342900" indent="-342900" algn="l">
              <a:buFont typeface="Arial" panose="020B0604020202020204" pitchFamily="34" charset="0"/>
              <a:buChar char="•"/>
            </a:pPr>
            <a:endParaRPr lang="en-US" sz="2000" b="0" i="0" u="none" strike="noStrike" baseline="0" dirty="0">
              <a:latin typeface="Century" panose="02040604050505020304" pitchFamily="18" charset="0"/>
            </a:endParaRPr>
          </a:p>
          <a:p>
            <a:pPr marL="342900" indent="-342900" algn="l">
              <a:buFont typeface="Arial" panose="020B0604020202020204" pitchFamily="34" charset="0"/>
              <a:buChar char="•"/>
            </a:pPr>
            <a:r>
              <a:rPr lang="en-US" sz="2000" b="1" i="0" u="none" strike="noStrike" baseline="0" dirty="0">
                <a:latin typeface="Century" panose="02040604050505020304" pitchFamily="18" charset="0"/>
              </a:rPr>
              <a:t>Ctrl-Alt-Num:</a:t>
            </a:r>
            <a:r>
              <a:rPr lang="en-US" sz="2000" b="0" i="0" u="none" strike="noStrike" baseline="0" dirty="0">
                <a:latin typeface="Century" panose="02040604050505020304" pitchFamily="18" charset="0"/>
              </a:rPr>
              <a:t> Place window in corresponding positions on the screen</a:t>
            </a:r>
          </a:p>
          <a:p>
            <a:pPr marL="342900" indent="-342900" algn="l">
              <a:buFont typeface="Arial" panose="020B0604020202020204" pitchFamily="34" charset="0"/>
              <a:buChar char="•"/>
            </a:pPr>
            <a:endParaRPr lang="en-US" sz="2000" b="0" i="0" u="none" strike="noStrike" baseline="0" dirty="0">
              <a:latin typeface="Century" panose="02040604050505020304" pitchFamily="18" charset="0"/>
            </a:endParaRPr>
          </a:p>
          <a:p>
            <a:pPr marL="342900" indent="-342900" algn="l">
              <a:buFont typeface="Arial" panose="020B0604020202020204" pitchFamily="34" charset="0"/>
              <a:buChar char="•"/>
            </a:pPr>
            <a:r>
              <a:rPr lang="en-US" sz="2000" b="1" i="0" u="none" strike="noStrike" baseline="0" dirty="0">
                <a:latin typeface="Century" panose="02040604050505020304" pitchFamily="18" charset="0"/>
              </a:rPr>
              <a:t>Alt-Left mouse drag: </a:t>
            </a:r>
            <a:r>
              <a:rPr lang="en-US" sz="2000" b="0" i="0" u="none" strike="noStrike" baseline="0" dirty="0">
                <a:latin typeface="Century" panose="02040604050505020304" pitchFamily="18" charset="0"/>
              </a:rPr>
              <a:t>Move window</a:t>
            </a:r>
          </a:p>
          <a:p>
            <a:endParaRPr lang="en-US" sz="2000" b="0" i="0" u="none" strike="noStrike" baseline="0" dirty="0">
              <a:latin typeface="Century" panose="02040604050505020304" pitchFamily="18" charset="0"/>
            </a:endParaRPr>
          </a:p>
          <a:p>
            <a:pPr marL="342900" indent="-342900" algn="l">
              <a:buFont typeface="Arial" panose="020B0604020202020204" pitchFamily="34" charset="0"/>
              <a:buChar char="•"/>
            </a:pPr>
            <a:r>
              <a:rPr lang="en-GB" sz="2000" b="1" i="0" u="none" strike="noStrike" baseline="0" dirty="0">
                <a:latin typeface="Century" panose="02040604050505020304" pitchFamily="18" charset="0"/>
              </a:rPr>
              <a:t>Super-L: </a:t>
            </a:r>
            <a:r>
              <a:rPr lang="en-GB" sz="2000" b="0" i="0" u="none" strike="noStrike" baseline="0" dirty="0">
                <a:latin typeface="Century" panose="02040604050505020304" pitchFamily="18" charset="0"/>
              </a:rPr>
              <a:t> Lock screen</a:t>
            </a:r>
            <a:endParaRPr lang="en-GH" sz="3200" dirty="0">
              <a:latin typeface="Century" panose="02040604050505020304" pitchFamily="18" charset="0"/>
            </a:endParaRPr>
          </a:p>
        </p:txBody>
      </p:sp>
    </p:spTree>
    <p:extLst>
      <p:ext uri="{BB962C8B-B14F-4D97-AF65-F5344CB8AC3E}">
        <p14:creationId xmlns:p14="http://schemas.microsoft.com/office/powerpoint/2010/main" val="4241981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443948" y="407384"/>
            <a:ext cx="8229240" cy="5744880"/>
          </a:xfrm>
          <a:prstGeom prst="rect">
            <a:avLst/>
          </a:prstGeom>
        </p:spPr>
        <p:txBody>
          <a:bodyPr lIns="90000" tIns="45000" rIns="90000" bIns="45000"/>
          <a:lstStyle/>
          <a:p>
            <a:pPr algn="just">
              <a:lnSpc>
                <a:spcPct val="100000"/>
              </a:lnSpc>
              <a:buSzPct val="70000"/>
              <a:buFont typeface="Wingdings" charset="2"/>
              <a:buChar char=""/>
            </a:pPr>
            <a:r>
              <a:rPr lang="en-US" sz="2000" dirty="0">
                <a:solidFill>
                  <a:srgbClr val="000000"/>
                </a:solidFill>
                <a:latin typeface="Century" panose="02040604050505020304" pitchFamily="18" charset="0"/>
              </a:rPr>
              <a:t>File systems are the mechanisms by which the data on a storage medium gets organized.</a:t>
            </a:r>
          </a:p>
          <a:p>
            <a:pPr algn="just">
              <a:lnSpc>
                <a:spcPct val="100000"/>
              </a:lnSpc>
              <a:buSzPct val="70000"/>
              <a:buFont typeface="Wingdings" charset="2"/>
              <a:buChar char=""/>
            </a:pPr>
            <a:endParaRPr lang="en-US" sz="2000" dirty="0">
              <a:solidFill>
                <a:srgbClr val="000000"/>
              </a:solidFill>
              <a:latin typeface="Century" panose="02040604050505020304" pitchFamily="18" charset="0"/>
            </a:endParaRPr>
          </a:p>
          <a:p>
            <a:pPr algn="just">
              <a:lnSpc>
                <a:spcPct val="100000"/>
              </a:lnSpc>
              <a:buSzPct val="70000"/>
              <a:buFont typeface="Wingdings" charset="2"/>
              <a:buChar char=""/>
            </a:pPr>
            <a:r>
              <a:rPr lang="en-US" sz="2000" dirty="0">
                <a:latin typeface="Century" panose="02040604050505020304" pitchFamily="18" charset="0"/>
              </a:rPr>
              <a:t> If you have not used Linux before, the way that Linux stores and organizes files is likely to be new to you because the layout is quite different from Windows and Mac OS X.</a:t>
            </a:r>
          </a:p>
          <a:p>
            <a:pPr algn="just">
              <a:lnSpc>
                <a:spcPct val="100000"/>
              </a:lnSpc>
              <a:buSzPct val="70000"/>
              <a:buFont typeface="Wingdings" charset="2"/>
              <a:buChar char=""/>
            </a:pPr>
            <a:endParaRPr lang="en-US" sz="2000" dirty="0">
              <a:latin typeface="Century" panose="02040604050505020304" pitchFamily="18" charset="0"/>
            </a:endParaRPr>
          </a:p>
          <a:p>
            <a:pPr algn="just">
              <a:lnSpc>
                <a:spcPct val="100000"/>
              </a:lnSpc>
              <a:buSzPct val="70000"/>
              <a:buFont typeface="Wingdings" charset="2"/>
              <a:buChar char=""/>
            </a:pPr>
            <a:r>
              <a:rPr lang="en-US" sz="2000" b="0" i="0" u="none" strike="noStrike" baseline="0" dirty="0">
                <a:latin typeface="Century" panose="02040604050505020304" pitchFamily="18" charset="0"/>
              </a:rPr>
              <a:t> In the Windows world, each disk drive is labeled with an identifying letter such as C: for your hard disk and D: for the CD/DVD drive. In the Linux world, however, everything is part of the same filesystem organization.</a:t>
            </a:r>
          </a:p>
          <a:p>
            <a:pPr algn="just">
              <a:lnSpc>
                <a:spcPct val="100000"/>
              </a:lnSpc>
              <a:buSzPct val="70000"/>
              <a:buFont typeface="Wingdings" charset="2"/>
              <a:buChar char=""/>
            </a:pPr>
            <a:endParaRPr lang="en-US" sz="2000" b="0" i="0" u="none" strike="noStrike" baseline="0" dirty="0">
              <a:latin typeface="Century" panose="02040604050505020304" pitchFamily="18" charset="0"/>
            </a:endParaRPr>
          </a:p>
          <a:p>
            <a:pPr algn="just">
              <a:lnSpc>
                <a:spcPct val="100000"/>
              </a:lnSpc>
              <a:buSzPct val="70000"/>
              <a:buFont typeface="Wingdings" charset="2"/>
              <a:buChar char=""/>
            </a:pPr>
            <a:r>
              <a:rPr lang="en-GB" sz="2000" b="0" i="0" u="none" strike="noStrike" baseline="0" dirty="0">
                <a:latin typeface="Century" panose="02040604050505020304" pitchFamily="18" charset="0"/>
              </a:rPr>
              <a:t>As </a:t>
            </a:r>
            <a:r>
              <a:rPr lang="en-US" sz="2000" b="0" i="0" u="none" strike="noStrike" baseline="0" dirty="0">
                <a:latin typeface="Century" panose="02040604050505020304" pitchFamily="18" charset="0"/>
              </a:rPr>
              <a:t>such, if you have two or three hard disks, a CD drive, and a USB stick all plugged in, they will all be part of the same folder structure.</a:t>
            </a:r>
            <a:endParaRPr lang="en-US" sz="2000" dirty="0">
              <a:latin typeface="Century" panose="020406040505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457200" y="228600"/>
            <a:ext cx="7467120" cy="6244920"/>
          </a:xfrm>
          <a:prstGeom prst="rect">
            <a:avLst/>
          </a:prstGeom>
        </p:spPr>
        <p:txBody>
          <a:bodyPr lIns="90000" tIns="45000" rIns="90000" bIns="45000"/>
          <a:lstStyle/>
          <a:p>
            <a:pPr>
              <a:lnSpc>
                <a:spcPct val="100000"/>
              </a:lnSpc>
            </a:pPr>
            <a:endParaRPr dirty="0"/>
          </a:p>
          <a:p>
            <a:pPr>
              <a:lnSpc>
                <a:spcPct val="100000"/>
              </a:lnSpc>
              <a:buSzPct val="70000"/>
            </a:pPr>
            <a:r>
              <a:rPr lang="en-US" sz="2400" b="1" dirty="0">
                <a:solidFill>
                  <a:srgbClr val="000000"/>
                </a:solidFill>
                <a:latin typeface="Century Schoolbook"/>
              </a:rPr>
              <a:t>What is a File? </a:t>
            </a:r>
            <a:endParaRPr b="1" dirty="0"/>
          </a:p>
          <a:p>
            <a:pPr>
              <a:lnSpc>
                <a:spcPct val="100000"/>
              </a:lnSpc>
            </a:pPr>
            <a:endParaRPr dirty="0"/>
          </a:p>
          <a:p>
            <a:pPr>
              <a:lnSpc>
                <a:spcPct val="100000"/>
              </a:lnSpc>
              <a:buSzPct val="70000"/>
              <a:buFont typeface="Wingdings" charset="2"/>
              <a:buChar char=""/>
            </a:pPr>
            <a:r>
              <a:rPr lang="en-US" sz="2400" dirty="0">
                <a:solidFill>
                  <a:srgbClr val="000000"/>
                </a:solidFill>
                <a:latin typeface="Century Schoolbook"/>
              </a:rPr>
              <a:t>UNIX expands the usual definition of a file to include anything from which data can be taken or to which data can be sent.</a:t>
            </a:r>
            <a:endParaRPr dirty="0"/>
          </a:p>
          <a:p>
            <a:pPr>
              <a:lnSpc>
                <a:spcPct val="100000"/>
              </a:lnSpc>
            </a:pPr>
            <a:endParaRPr dirty="0"/>
          </a:p>
          <a:p>
            <a:pPr>
              <a:lnSpc>
                <a:spcPct val="100000"/>
              </a:lnSpc>
              <a:buSzPct val="70000"/>
              <a:buFont typeface="Wingdings" charset="2"/>
              <a:buChar char=""/>
            </a:pPr>
            <a:r>
              <a:rPr lang="en-US" sz="2400" dirty="0">
                <a:solidFill>
                  <a:srgbClr val="000000"/>
                </a:solidFill>
                <a:latin typeface="Century Schoolbook"/>
              </a:rPr>
              <a:t>It can also refer to the various I/O devices (keyboard, printer </a:t>
            </a:r>
            <a:r>
              <a:rPr lang="en-US" sz="2400" dirty="0" err="1">
                <a:solidFill>
                  <a:srgbClr val="000000"/>
                </a:solidFill>
                <a:latin typeface="Century Schoolbook"/>
              </a:rPr>
              <a:t>etc</a:t>
            </a:r>
            <a:r>
              <a:rPr lang="en-US" sz="2400" dirty="0">
                <a:solidFill>
                  <a:srgbClr val="000000"/>
                </a:solidFill>
                <a:latin typeface="Century Schoolbook"/>
              </a:rPr>
              <a:t>) </a:t>
            </a:r>
            <a:endParaRPr dirty="0"/>
          </a:p>
          <a:p>
            <a:pPr>
              <a:lnSpc>
                <a:spcPct val="100000"/>
              </a:lnSpc>
            </a:pPr>
            <a:endParaRPr dirty="0"/>
          </a:p>
          <a:p>
            <a:pPr>
              <a:lnSpc>
                <a:spcPct val="100000"/>
              </a:lnSpc>
              <a:buSzPct val="70000"/>
              <a:buFont typeface="Wingdings" charset="2"/>
              <a:buChar char=""/>
            </a:pPr>
            <a:r>
              <a:rPr lang="en-US" sz="2400" dirty="0">
                <a:solidFill>
                  <a:srgbClr val="000000"/>
                </a:solidFill>
                <a:latin typeface="Century Schoolbook"/>
              </a:rPr>
              <a:t>Since that describes virtually everything the OS deals with, it is often said that everything is a file in UNIX</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457200" y="274680"/>
            <a:ext cx="7467120" cy="1142640"/>
          </a:xfrm>
          <a:prstGeom prst="rect">
            <a:avLst/>
          </a:prstGeom>
        </p:spPr>
        <p:txBody>
          <a:bodyPr lIns="90000" tIns="45000" rIns="90000" bIns="45000" anchor="b"/>
          <a:lstStyle/>
          <a:p>
            <a:pPr>
              <a:lnSpc>
                <a:spcPct val="100000"/>
              </a:lnSpc>
            </a:pPr>
            <a:r>
              <a:rPr lang="en-US" sz="3000" i="1">
                <a:solidFill>
                  <a:srgbClr val="575F6D"/>
                </a:solidFill>
                <a:latin typeface="Century Schoolbook"/>
              </a:rPr>
              <a:t>Three general kinds of UNIX files</a:t>
            </a:r>
            <a:endParaRPr/>
          </a:p>
        </p:txBody>
      </p:sp>
      <p:sp>
        <p:nvSpPr>
          <p:cNvPr id="117" name="TextShape 2"/>
          <p:cNvSpPr txBox="1"/>
          <p:nvPr/>
        </p:nvSpPr>
        <p:spPr>
          <a:xfrm>
            <a:off x="457200" y="1600200"/>
            <a:ext cx="8229240" cy="4876560"/>
          </a:xfrm>
          <a:prstGeom prst="rect">
            <a:avLst/>
          </a:prstGeom>
        </p:spPr>
        <p:txBody>
          <a:bodyPr lIns="90000" tIns="45000" rIns="90000" bIns="45000"/>
          <a:lstStyle/>
          <a:p>
            <a:pPr>
              <a:lnSpc>
                <a:spcPct val="100000"/>
              </a:lnSpc>
              <a:buSzPct val="70000"/>
              <a:buFont typeface="Wingdings" charset="2"/>
              <a:buChar char=""/>
            </a:pPr>
            <a:r>
              <a:rPr lang="en-US" sz="2400">
                <a:solidFill>
                  <a:srgbClr val="002060"/>
                </a:solidFill>
                <a:latin typeface="Century Schoolbook"/>
              </a:rPr>
              <a:t>Ordinary files</a:t>
            </a:r>
            <a:r>
              <a:rPr lang="en-US" sz="2400">
                <a:solidFill>
                  <a:srgbClr val="8A7007"/>
                </a:solidFill>
                <a:latin typeface="Century Schoolbook"/>
              </a:rPr>
              <a:t>:</a:t>
            </a:r>
            <a:r>
              <a:rPr lang="en-US" sz="2400">
                <a:solidFill>
                  <a:srgbClr val="000000"/>
                </a:solidFill>
                <a:latin typeface="Century Schoolbook"/>
              </a:rPr>
              <a:t>- – These are the common computer files</a:t>
            </a:r>
            <a:endParaRPr/>
          </a:p>
          <a:p>
            <a:pPr>
              <a:lnSpc>
                <a:spcPct val="100000"/>
              </a:lnSpc>
            </a:pPr>
            <a:endParaRPr/>
          </a:p>
          <a:p>
            <a:pPr>
              <a:lnSpc>
                <a:spcPct val="100000"/>
              </a:lnSpc>
              <a:buSzPct val="70000"/>
              <a:buFont typeface="Wingdings" charset="2"/>
              <a:buChar char=""/>
            </a:pPr>
            <a:r>
              <a:rPr lang="en-US" sz="2400">
                <a:solidFill>
                  <a:srgbClr val="002060"/>
                </a:solidFill>
                <a:latin typeface="Century Schoolbook"/>
              </a:rPr>
              <a:t>Special files </a:t>
            </a:r>
            <a:r>
              <a:rPr lang="en-US" sz="2400">
                <a:solidFill>
                  <a:srgbClr val="000000"/>
                </a:solidFill>
                <a:latin typeface="Century Schoolbook"/>
              </a:rPr>
              <a:t>:- Also called device files, special files represent physical devices such as terminals, printers and other peripherals. </a:t>
            </a:r>
            <a:endParaRPr/>
          </a:p>
          <a:p>
            <a:pPr>
              <a:lnSpc>
                <a:spcPct val="100000"/>
              </a:lnSpc>
            </a:pPr>
            <a:endParaRPr/>
          </a:p>
          <a:p>
            <a:pPr>
              <a:lnSpc>
                <a:spcPct val="100000"/>
              </a:lnSpc>
              <a:buSzPct val="70000"/>
              <a:buFont typeface="Wingdings" charset="2"/>
              <a:buChar char=""/>
            </a:pPr>
            <a:r>
              <a:rPr lang="en-US" sz="2400">
                <a:solidFill>
                  <a:srgbClr val="002060"/>
                </a:solidFill>
                <a:latin typeface="Century Schoolbook"/>
              </a:rPr>
              <a:t>Directory files</a:t>
            </a:r>
            <a:r>
              <a:rPr lang="en-US" sz="2400">
                <a:solidFill>
                  <a:srgbClr val="000000"/>
                </a:solidFill>
                <a:latin typeface="Century Schoolbook"/>
              </a:rPr>
              <a:t>:-  Ordinary and special files are organized into collections called </a:t>
            </a:r>
            <a:r>
              <a:rPr lang="en-US" sz="2400" i="1">
                <a:solidFill>
                  <a:srgbClr val="000000"/>
                </a:solidFill>
                <a:latin typeface="Century Schoolbook"/>
              </a:rPr>
              <a:t>directory files </a:t>
            </a:r>
            <a:r>
              <a:rPr lang="en-US" sz="2400">
                <a:solidFill>
                  <a:srgbClr val="000000"/>
                </a:solidFill>
                <a:latin typeface="Century Schoolbook"/>
              </a:rPr>
              <a:t>or </a:t>
            </a:r>
            <a:r>
              <a:rPr lang="en-US" sz="2400" i="1">
                <a:solidFill>
                  <a:srgbClr val="000000"/>
                </a:solidFill>
                <a:latin typeface="Century Schoolbook"/>
              </a:rPr>
              <a:t>directories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509D148-FA7D-4DB0-B2BF-14FF4AF6807F}"/>
              </a:ext>
            </a:extLst>
          </p:cNvPr>
          <p:cNvSpPr>
            <a:spLocks noGrp="1"/>
          </p:cNvSpPr>
          <p:nvPr>
            <p:ph type="subTitle"/>
          </p:nvPr>
        </p:nvSpPr>
        <p:spPr>
          <a:xfrm>
            <a:off x="457200" y="274679"/>
            <a:ext cx="7414591" cy="1143303"/>
          </a:xfrm>
        </p:spPr>
        <p:txBody>
          <a:bodyPr/>
          <a:lstStyle/>
          <a:p>
            <a:r>
              <a:rPr lang="en-US" dirty="0"/>
              <a:t>The Linux file system</a:t>
            </a:r>
            <a:endParaRPr lang="en-GH" dirty="0"/>
          </a:p>
        </p:txBody>
      </p:sp>
      <p:pic>
        <p:nvPicPr>
          <p:cNvPr id="5" name="Picture 4">
            <a:extLst>
              <a:ext uri="{FF2B5EF4-FFF2-40B4-BE49-F238E27FC236}">
                <a16:creationId xmlns:a16="http://schemas.microsoft.com/office/drawing/2014/main" id="{09BE4A46-4F32-4CF5-8648-668F4E48AC30}"/>
              </a:ext>
            </a:extLst>
          </p:cNvPr>
          <p:cNvPicPr>
            <a:picLocks noChangeAspect="1"/>
          </p:cNvPicPr>
          <p:nvPr/>
        </p:nvPicPr>
        <p:blipFill>
          <a:blip r:embed="rId2"/>
          <a:stretch>
            <a:fillRect/>
          </a:stretch>
        </p:blipFill>
        <p:spPr>
          <a:xfrm>
            <a:off x="681825" y="1787203"/>
            <a:ext cx="7570577" cy="4074067"/>
          </a:xfrm>
          <a:prstGeom prst="rect">
            <a:avLst/>
          </a:prstGeom>
        </p:spPr>
      </p:pic>
    </p:spTree>
    <p:extLst>
      <p:ext uri="{BB962C8B-B14F-4D97-AF65-F5344CB8AC3E}">
        <p14:creationId xmlns:p14="http://schemas.microsoft.com/office/powerpoint/2010/main" val="774390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18693-515A-4820-9914-9F43FF2CE28D}"/>
              </a:ext>
            </a:extLst>
          </p:cNvPr>
          <p:cNvSpPr>
            <a:spLocks noGrp="1"/>
          </p:cNvSpPr>
          <p:nvPr>
            <p:ph type="title"/>
          </p:nvPr>
        </p:nvSpPr>
        <p:spPr/>
        <p:txBody>
          <a:bodyPr/>
          <a:lstStyle/>
          <a:p>
            <a:pPr>
              <a:lnSpc>
                <a:spcPct val="100000"/>
              </a:lnSpc>
            </a:pPr>
            <a:r>
              <a:rPr lang="en-US" sz="4400" dirty="0">
                <a:solidFill>
                  <a:srgbClr val="575F6D"/>
                </a:solidFill>
                <a:latin typeface="Century Schoolbook"/>
              </a:rPr>
              <a:t>The Linux Directory Structure</a:t>
            </a:r>
            <a:endParaRPr lang="en-US" dirty="0"/>
          </a:p>
        </p:txBody>
      </p:sp>
      <p:sp>
        <p:nvSpPr>
          <p:cNvPr id="8" name="TextBox 7">
            <a:extLst>
              <a:ext uri="{FF2B5EF4-FFF2-40B4-BE49-F238E27FC236}">
                <a16:creationId xmlns:a16="http://schemas.microsoft.com/office/drawing/2014/main" id="{3803FEDB-D040-4443-9D04-410086A2D0F3}"/>
              </a:ext>
            </a:extLst>
          </p:cNvPr>
          <p:cNvSpPr txBox="1"/>
          <p:nvPr/>
        </p:nvSpPr>
        <p:spPr>
          <a:xfrm>
            <a:off x="457201" y="1749288"/>
            <a:ext cx="7467120" cy="5262979"/>
          </a:xfrm>
          <a:prstGeom prst="rect">
            <a:avLst/>
          </a:prstGeom>
          <a:noFill/>
        </p:spPr>
        <p:txBody>
          <a:bodyPr wrap="square">
            <a:spAutoFit/>
          </a:bodyPr>
          <a:lstStyle/>
          <a:p>
            <a:pPr marL="285750" indent="-285750" algn="just">
              <a:buFont typeface="Arial" panose="020B0604020202020204" pitchFamily="34" charset="0"/>
              <a:buChar char="•"/>
            </a:pPr>
            <a:r>
              <a:rPr lang="en-US" sz="2400" dirty="0">
                <a:solidFill>
                  <a:srgbClr val="000000"/>
                </a:solidFill>
                <a:latin typeface="Century Schoolbook"/>
              </a:rPr>
              <a:t>The file system is a tree-shaped structure. </a:t>
            </a:r>
            <a:endParaRPr lang="en-US" sz="2400" dirty="0"/>
          </a:p>
          <a:p>
            <a:pPr algn="just"/>
            <a:endParaRPr lang="en-US" sz="2400" b="0" i="0" u="none" strike="noStrike" baseline="0" dirty="0">
              <a:latin typeface="Century" panose="02040604050505020304" pitchFamily="18" charset="0"/>
            </a:endParaRPr>
          </a:p>
          <a:p>
            <a:pPr marL="285750" indent="-285750" algn="just">
              <a:buFont typeface="Arial" panose="020B0604020202020204" pitchFamily="34" charset="0"/>
              <a:buChar char="•"/>
            </a:pPr>
            <a:r>
              <a:rPr lang="en-US" sz="2400" b="0" i="0" u="none" strike="noStrike" baseline="0" dirty="0">
                <a:latin typeface="Century" panose="02040604050505020304" pitchFamily="18" charset="0"/>
              </a:rPr>
              <a:t>Right at the top of the tree is the root folder, is identified by a slash character referred to as “ / ”. </a:t>
            </a:r>
            <a:r>
              <a:rPr lang="en-US" sz="2400" dirty="0">
                <a:solidFill>
                  <a:srgbClr val="000000"/>
                </a:solidFill>
                <a:latin typeface="Century Schoolbook"/>
              </a:rPr>
              <a:t>It is the highest place you can go to. </a:t>
            </a:r>
            <a:r>
              <a:rPr lang="en-US" sz="2400" b="0" i="0" u="none" strike="noStrike" baseline="0" dirty="0">
                <a:latin typeface="Century" panose="02040604050505020304" pitchFamily="18" charset="0"/>
              </a:rPr>
              <a:t>Inside this folder are a number of special system folders, each with a specific use. </a:t>
            </a:r>
          </a:p>
          <a:p>
            <a:pPr marL="285750" indent="-285750" algn="just">
              <a:buFont typeface="Arial" panose="020B0604020202020204" pitchFamily="34" charset="0"/>
              <a:buChar char="•"/>
            </a:pPr>
            <a:endParaRPr lang="en-US" sz="2400" dirty="0">
              <a:latin typeface="Century" panose="02040604050505020304" pitchFamily="18" charset="0"/>
            </a:endParaRPr>
          </a:p>
          <a:p>
            <a:pPr marL="285750" indent="-285750" algn="just">
              <a:buFont typeface="Arial" panose="020B0604020202020204" pitchFamily="34" charset="0"/>
              <a:buChar char="•"/>
            </a:pPr>
            <a:r>
              <a:rPr lang="en-US" sz="2400" b="0" i="0" u="none" strike="noStrike" baseline="0" dirty="0">
                <a:latin typeface="Century" panose="02040604050505020304" pitchFamily="18" charset="0"/>
              </a:rPr>
              <a:t>As</a:t>
            </a:r>
            <a:r>
              <a:rPr lang="en-US" sz="2400" dirty="0">
                <a:latin typeface="Century" panose="02040604050505020304" pitchFamily="18" charset="0"/>
              </a:rPr>
              <a:t> </a:t>
            </a:r>
            <a:r>
              <a:rPr lang="en-US" sz="2400" b="0" i="0" u="none" strike="noStrike" baseline="0" dirty="0">
                <a:latin typeface="Century" panose="02040604050505020304" pitchFamily="18" charset="0"/>
              </a:rPr>
              <a:t>an example, the /home folder contains a number of home directories for each user on the system. </a:t>
            </a:r>
          </a:p>
          <a:p>
            <a:pPr marL="285750" indent="-285750" algn="just">
              <a:buFont typeface="Arial" panose="020B0604020202020204" pitchFamily="34" charset="0"/>
              <a:buChar char="•"/>
            </a:pPr>
            <a:endParaRPr lang="en-US" sz="2400" b="0" i="0" u="none" strike="noStrike" baseline="0" dirty="0">
              <a:latin typeface="Century" panose="02040604050505020304" pitchFamily="18" charset="0"/>
            </a:endParaRPr>
          </a:p>
          <a:p>
            <a:pPr marL="285750" indent="-285750" algn="just">
              <a:buFont typeface="Arial" panose="020B0604020202020204" pitchFamily="34" charset="0"/>
              <a:buChar char="•"/>
            </a:pPr>
            <a:r>
              <a:rPr lang="en-US" sz="2400" b="0" i="0" u="none" strike="noStrike" baseline="0" dirty="0">
                <a:latin typeface="Century" panose="02040604050505020304" pitchFamily="18" charset="0"/>
              </a:rPr>
              <a:t>As such, the user account has the home folder set </a:t>
            </a:r>
            <a:r>
              <a:rPr lang="en-GB" sz="2400" b="0" i="0" u="none" strike="noStrike" baseline="0" dirty="0">
                <a:latin typeface="Century" panose="02040604050505020304" pitchFamily="18" charset="0"/>
              </a:rPr>
              <a:t>to /home/</a:t>
            </a:r>
            <a:r>
              <a:rPr lang="en-GB" sz="2400" b="0" i="0" u="none" strike="noStrike" baseline="0" dirty="0" err="1">
                <a:latin typeface="Century" panose="02040604050505020304" pitchFamily="18" charset="0"/>
              </a:rPr>
              <a:t>matthew</a:t>
            </a:r>
            <a:r>
              <a:rPr lang="en-GB" sz="2400" b="0" i="0" u="none" strike="noStrike" baseline="0" dirty="0">
                <a:latin typeface="Century" panose="02040604050505020304" pitchFamily="18" charset="0"/>
              </a:rPr>
              <a:t>.</a:t>
            </a:r>
            <a:endParaRPr lang="en-GH" sz="2400" dirty="0">
              <a:latin typeface="Century" panose="02040604050505020304" pitchFamily="18" charset="0"/>
            </a:endParaRPr>
          </a:p>
        </p:txBody>
      </p:sp>
    </p:spTree>
    <p:extLst>
      <p:ext uri="{BB962C8B-B14F-4D97-AF65-F5344CB8AC3E}">
        <p14:creationId xmlns:p14="http://schemas.microsoft.com/office/powerpoint/2010/main" val="1980656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533520" y="304920"/>
            <a:ext cx="7467120" cy="731520"/>
          </a:xfrm>
          <a:prstGeom prst="rect">
            <a:avLst/>
          </a:prstGeom>
        </p:spPr>
        <p:txBody>
          <a:bodyPr lIns="90000" tIns="45000" rIns="90000" bIns="45000" anchor="b"/>
          <a:lstStyle/>
          <a:p>
            <a:pPr>
              <a:lnSpc>
                <a:spcPct val="100000"/>
              </a:lnSpc>
            </a:pPr>
            <a:r>
              <a:rPr lang="en-US" sz="3000" dirty="0">
                <a:solidFill>
                  <a:srgbClr val="575F6D"/>
                </a:solidFill>
                <a:latin typeface="Century Schoolbook"/>
              </a:rPr>
              <a:t>The Linux Directory Structure</a:t>
            </a:r>
            <a:endParaRPr dirty="0"/>
          </a:p>
        </p:txBody>
      </p:sp>
      <p:sp>
        <p:nvSpPr>
          <p:cNvPr id="112" name="TextShape 2"/>
          <p:cNvSpPr txBox="1"/>
          <p:nvPr/>
        </p:nvSpPr>
        <p:spPr>
          <a:xfrm>
            <a:off x="576710" y="1308892"/>
            <a:ext cx="7467120" cy="5257440"/>
          </a:xfrm>
          <a:prstGeom prst="rect">
            <a:avLst/>
          </a:prstGeom>
        </p:spPr>
        <p:txBody>
          <a:bodyPr lIns="90000" tIns="45000" rIns="90000" bIns="45000"/>
          <a:lstStyle/>
          <a:p>
            <a:pPr algn="l"/>
            <a:r>
              <a:rPr lang="en-US" sz="1900" b="1" i="0" u="none" strike="noStrike" baseline="0" dirty="0">
                <a:latin typeface="Century" panose="02040604050505020304" pitchFamily="18" charset="0"/>
              </a:rPr>
              <a:t>Which Folder Does What? </a:t>
            </a:r>
          </a:p>
          <a:p>
            <a:pPr marL="285750" indent="-285750" algn="l">
              <a:buFont typeface="Arial" panose="020B0604020202020204" pitchFamily="34" charset="0"/>
              <a:buChar char="•"/>
            </a:pPr>
            <a:r>
              <a:rPr lang="en-US" sz="1900" b="0" i="0" u="none" strike="noStrike" baseline="0" dirty="0">
                <a:latin typeface="Century" panose="02040604050505020304" pitchFamily="18" charset="0"/>
              </a:rPr>
              <a:t>The folder structure in a modern Linux distribution such as Ubuntu. </a:t>
            </a:r>
          </a:p>
          <a:p>
            <a:pPr marL="285750" indent="-285750" algn="l">
              <a:buFont typeface="Arial" panose="020B0604020202020204" pitchFamily="34" charset="0"/>
              <a:buChar char="•"/>
            </a:pPr>
            <a:r>
              <a:rPr lang="en-US" sz="1900" dirty="0">
                <a:latin typeface="Century" panose="02040604050505020304" pitchFamily="18" charset="0"/>
              </a:rPr>
              <a:t>Other </a:t>
            </a:r>
            <a:r>
              <a:rPr lang="en-US" sz="1900" dirty="0" err="1">
                <a:latin typeface="Century" panose="02040604050505020304" pitchFamily="18" charset="0"/>
              </a:rPr>
              <a:t>linux</a:t>
            </a:r>
            <a:r>
              <a:rPr lang="en-US" sz="1900" dirty="0">
                <a:latin typeface="Century" panose="02040604050505020304" pitchFamily="18" charset="0"/>
              </a:rPr>
              <a:t> distributions includes Fedora, Arch, </a:t>
            </a:r>
            <a:r>
              <a:rPr lang="en-US" sz="1900" dirty="0" err="1">
                <a:latin typeface="Century" panose="02040604050505020304" pitchFamily="18" charset="0"/>
              </a:rPr>
              <a:t>Mageia</a:t>
            </a:r>
            <a:r>
              <a:rPr lang="en-US" sz="1900" dirty="0">
                <a:latin typeface="Century" panose="02040604050505020304" pitchFamily="18" charset="0"/>
              </a:rPr>
              <a:t>, </a:t>
            </a:r>
            <a:r>
              <a:rPr lang="en-US" sz="1900" dirty="0" err="1">
                <a:latin typeface="Century" panose="02040604050505020304" pitchFamily="18" charset="0"/>
              </a:rPr>
              <a:t>Mandriva</a:t>
            </a:r>
            <a:r>
              <a:rPr lang="en-US" sz="1900" dirty="0">
                <a:latin typeface="Century" panose="02040604050505020304" pitchFamily="18" charset="0"/>
              </a:rPr>
              <a:t>, </a:t>
            </a:r>
            <a:r>
              <a:rPr lang="en-US" sz="1900" dirty="0" err="1">
                <a:latin typeface="Century" panose="02040604050505020304" pitchFamily="18" charset="0"/>
              </a:rPr>
              <a:t>Deepin</a:t>
            </a:r>
            <a:r>
              <a:rPr lang="en-US" sz="1900" dirty="0">
                <a:latin typeface="Century" panose="02040604050505020304" pitchFamily="18" charset="0"/>
              </a:rPr>
              <a:t>, Bodhi etc.</a:t>
            </a:r>
            <a:r>
              <a:rPr lang="en-US" sz="1900" b="0" i="0" u="none" strike="noStrike" baseline="0" dirty="0">
                <a:latin typeface="Century" panose="02040604050505020304" pitchFamily="18" charset="0"/>
              </a:rPr>
              <a:t> </a:t>
            </a:r>
          </a:p>
          <a:p>
            <a:pPr marL="285750" indent="-285750" algn="l">
              <a:buFont typeface="Arial" panose="020B0604020202020204" pitchFamily="34" charset="0"/>
              <a:buChar char="•"/>
            </a:pPr>
            <a:endParaRPr lang="en-US" sz="1900" dirty="0">
              <a:latin typeface="Century" panose="02040604050505020304" pitchFamily="18" charset="0"/>
            </a:endParaRPr>
          </a:p>
          <a:p>
            <a:pPr marL="285750" indent="-285750" algn="l">
              <a:buFont typeface="Arial" panose="020B0604020202020204" pitchFamily="34" charset="0"/>
              <a:buChar char="•"/>
            </a:pPr>
            <a:r>
              <a:rPr lang="en-US" sz="1900" b="1" i="0" u="none" strike="noStrike" baseline="0" dirty="0">
                <a:latin typeface="Century" panose="02040604050505020304" pitchFamily="18" charset="0"/>
              </a:rPr>
              <a:t>/boot: </a:t>
            </a:r>
            <a:r>
              <a:rPr lang="en-US" sz="1900" b="0" i="0" u="none" strike="noStrike" baseline="0" dirty="0">
                <a:latin typeface="Century" panose="02040604050505020304" pitchFamily="18" charset="0"/>
              </a:rPr>
              <a:t>This folder contains important files to boot the computer, including the bootloader configuration and the kernel.</a:t>
            </a:r>
          </a:p>
          <a:p>
            <a:pPr marL="285750" indent="-285750" algn="l">
              <a:buFont typeface="Arial" panose="020B0604020202020204" pitchFamily="34" charset="0"/>
              <a:buChar char="•"/>
            </a:pPr>
            <a:endParaRPr lang="en-US" sz="1900" b="0" i="0" u="none" strike="noStrike" baseline="0" dirty="0">
              <a:latin typeface="Century" panose="02040604050505020304" pitchFamily="18" charset="0"/>
            </a:endParaRPr>
          </a:p>
          <a:p>
            <a:pPr marL="285750" indent="-285750" algn="l">
              <a:buFont typeface="Arial" panose="020B0604020202020204" pitchFamily="34" charset="0"/>
              <a:buChar char="•"/>
            </a:pPr>
            <a:r>
              <a:rPr lang="en-US" sz="1900" b="1" i="0" u="none" strike="noStrike" baseline="0" dirty="0">
                <a:latin typeface="Century" panose="02040604050505020304" pitchFamily="18" charset="0"/>
              </a:rPr>
              <a:t>/dev: </a:t>
            </a:r>
            <a:r>
              <a:rPr lang="en-US" sz="1900" b="0" i="0" u="none" strike="noStrike" baseline="0" dirty="0">
                <a:latin typeface="Century" panose="02040604050505020304" pitchFamily="18" charset="0"/>
              </a:rPr>
              <a:t>Each device on your system (such as sound cards, Webcams, etc.) has an entry in this folder. Each application accesses the device by using the </a:t>
            </a:r>
            <a:r>
              <a:rPr lang="en-GB" sz="1900" b="0" i="0" u="none" strike="noStrike" baseline="0" dirty="0">
                <a:latin typeface="Century" panose="02040604050505020304" pitchFamily="18" charset="0"/>
              </a:rPr>
              <a:t>relevant items inside /dev.</a:t>
            </a:r>
          </a:p>
          <a:p>
            <a:pPr marL="285750" indent="-285750" algn="l">
              <a:buFont typeface="Arial" panose="020B0604020202020204" pitchFamily="34" charset="0"/>
              <a:buChar char="•"/>
            </a:pPr>
            <a:endParaRPr lang="en-GB" sz="1900" b="0" i="0" u="none" strike="noStrike" baseline="0" dirty="0">
              <a:latin typeface="Century" panose="02040604050505020304" pitchFamily="18" charset="0"/>
            </a:endParaRPr>
          </a:p>
          <a:p>
            <a:pPr marL="285750" indent="-285750" algn="l">
              <a:buFont typeface="Arial" panose="020B0604020202020204" pitchFamily="34" charset="0"/>
              <a:buChar char="•"/>
            </a:pPr>
            <a:r>
              <a:rPr lang="en-US" sz="1900" b="1" i="0" u="none" strike="noStrike" baseline="0" dirty="0">
                <a:latin typeface="Century" panose="02040604050505020304" pitchFamily="18" charset="0"/>
              </a:rPr>
              <a:t>/</a:t>
            </a:r>
            <a:r>
              <a:rPr lang="en-US" sz="1900" b="1" i="0" u="none" strike="noStrike" baseline="0" dirty="0" err="1">
                <a:latin typeface="Century" panose="02040604050505020304" pitchFamily="18" charset="0"/>
              </a:rPr>
              <a:t>etc</a:t>
            </a:r>
            <a:r>
              <a:rPr lang="en-US" sz="1900" b="1" dirty="0">
                <a:latin typeface="Century" panose="02040604050505020304" pitchFamily="18" charset="0"/>
              </a:rPr>
              <a:t>: ( editable text conf.) </a:t>
            </a:r>
            <a:r>
              <a:rPr lang="en-US" sz="1900" b="0" i="0" u="none" strike="noStrike" baseline="0" dirty="0">
                <a:latin typeface="Century" panose="02040604050505020304" pitchFamily="18" charset="0"/>
              </a:rPr>
              <a:t>System wide configuration files for the software installed on your system </a:t>
            </a:r>
            <a:r>
              <a:rPr lang="en-GB" sz="1900" b="0" i="0" u="none" strike="noStrike" baseline="0" dirty="0">
                <a:latin typeface="Century" panose="02040604050505020304" pitchFamily="18" charset="0"/>
              </a:rPr>
              <a:t>are stored here. </a:t>
            </a:r>
          </a:p>
          <a:p>
            <a:pPr marL="285750" indent="-285750" algn="l">
              <a:buFont typeface="Arial" panose="020B0604020202020204" pitchFamily="34" charset="0"/>
              <a:buChar char="•"/>
            </a:pPr>
            <a:endParaRPr lang="en-GB" sz="1900" b="0" i="0" u="none" strike="noStrike" baseline="0" dirty="0">
              <a:latin typeface="Century" panose="02040604050505020304" pitchFamily="18" charset="0"/>
            </a:endParaRPr>
          </a:p>
          <a:p>
            <a:pPr marL="285750" indent="-285750" algn="l">
              <a:buFont typeface="Arial" panose="020B0604020202020204" pitchFamily="34" charset="0"/>
              <a:buChar char="•"/>
            </a:pPr>
            <a:r>
              <a:rPr lang="en-US" sz="1900" b="1" i="0" u="none" strike="noStrike" baseline="0" dirty="0">
                <a:latin typeface="Century" panose="02040604050505020304" pitchFamily="18" charset="0"/>
              </a:rPr>
              <a:t>/home: </a:t>
            </a:r>
            <a:r>
              <a:rPr lang="en-US" sz="1900" b="0" i="0" u="none" strike="noStrike" baseline="0" dirty="0">
                <a:latin typeface="Century" panose="02040604050505020304" pitchFamily="18" charset="0"/>
              </a:rPr>
              <a:t>Each user account on the system has a home directory that is stored here.</a:t>
            </a:r>
            <a:endParaRPr lang="en-US" sz="1900" dirty="0">
              <a:latin typeface="Century" panose="020406040505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457200" y="274680"/>
            <a:ext cx="7467120" cy="719233"/>
          </a:xfrm>
          <a:prstGeom prst="rect">
            <a:avLst/>
          </a:prstGeom>
        </p:spPr>
        <p:txBody>
          <a:bodyPr lIns="90000" tIns="45000" rIns="90000" bIns="45000" anchor="b"/>
          <a:lstStyle/>
          <a:p>
            <a:pPr>
              <a:lnSpc>
                <a:spcPct val="100000"/>
              </a:lnSpc>
            </a:pPr>
            <a:r>
              <a:rPr lang="en-US" sz="3000" dirty="0">
                <a:solidFill>
                  <a:srgbClr val="575F6D"/>
                </a:solidFill>
                <a:latin typeface="Century Schoolbook"/>
              </a:rPr>
              <a:t>The Linux Directory Structure</a:t>
            </a:r>
            <a:endParaRPr dirty="0"/>
          </a:p>
        </p:txBody>
      </p:sp>
      <p:sp>
        <p:nvSpPr>
          <p:cNvPr id="114" name="TextShape 2"/>
          <p:cNvSpPr txBox="1"/>
          <p:nvPr/>
        </p:nvSpPr>
        <p:spPr>
          <a:xfrm>
            <a:off x="457200" y="993913"/>
            <a:ext cx="7467120" cy="4873320"/>
          </a:xfrm>
          <a:prstGeom prst="rect">
            <a:avLst/>
          </a:prstGeom>
        </p:spPr>
        <p:txBody>
          <a:bodyPr lIns="90000" tIns="45000" rIns="90000" bIns="45000"/>
          <a:lstStyle/>
          <a:p>
            <a:pPr marL="342900" indent="-342900" algn="just">
              <a:buFont typeface="Arial" panose="020B0604020202020204" pitchFamily="34" charset="0"/>
              <a:buChar char="•"/>
            </a:pPr>
            <a:r>
              <a:rPr lang="en-US" sz="2000" b="1" i="0" u="none" strike="noStrike" baseline="0" dirty="0">
                <a:latin typeface="Century" panose="02040604050505020304" pitchFamily="18" charset="0"/>
              </a:rPr>
              <a:t>/lib: (libraries) </a:t>
            </a:r>
            <a:r>
              <a:rPr lang="en-US" sz="2000" b="0" i="0" u="none" strike="noStrike" baseline="0" dirty="0">
                <a:latin typeface="Century" panose="02040604050505020304" pitchFamily="18" charset="0"/>
              </a:rPr>
              <a:t>Important system software libraries are stored here. You should never need to delve into this world of the unknown.</a:t>
            </a:r>
          </a:p>
          <a:p>
            <a:pPr marL="342900" indent="-342900" algn="just">
              <a:buFont typeface="Arial" panose="020B0604020202020204" pitchFamily="34" charset="0"/>
              <a:buChar char="•"/>
            </a:pPr>
            <a:endParaRPr lang="en-US" sz="2000" b="0" i="0" u="none" strike="noStrike" baseline="0" dirty="0">
              <a:latin typeface="Century" panose="02040604050505020304" pitchFamily="18" charset="0"/>
            </a:endParaRPr>
          </a:p>
          <a:p>
            <a:pPr marL="342900" indent="-342900" algn="just">
              <a:buFont typeface="Arial" panose="020B0604020202020204" pitchFamily="34" charset="0"/>
              <a:buChar char="•"/>
            </a:pPr>
            <a:r>
              <a:rPr lang="en-US" sz="2000" b="1" i="0" u="none" strike="noStrike" baseline="0" dirty="0">
                <a:latin typeface="Century" panose="02040604050505020304" pitchFamily="18" charset="0"/>
              </a:rPr>
              <a:t>/media: </a:t>
            </a:r>
            <a:r>
              <a:rPr lang="en-US" sz="2000" b="0" i="0" u="none" strike="noStrike" baseline="0" dirty="0">
                <a:latin typeface="Century" panose="02040604050505020304" pitchFamily="18" charset="0"/>
              </a:rPr>
              <a:t>Media devices such as CD drives and USB sticks are referenced here when they are plugged in. More on this later.</a:t>
            </a:r>
          </a:p>
          <a:p>
            <a:pPr marL="342900" indent="-342900" algn="just">
              <a:buFont typeface="Arial" panose="020B0604020202020204" pitchFamily="34" charset="0"/>
              <a:buChar char="•"/>
            </a:pPr>
            <a:endParaRPr lang="en-US" sz="2000" b="0" i="0" u="none" strike="noStrike" baseline="0" dirty="0">
              <a:latin typeface="Century" panose="02040604050505020304" pitchFamily="18" charset="0"/>
            </a:endParaRPr>
          </a:p>
          <a:p>
            <a:pPr marL="342900" indent="-342900" algn="just">
              <a:buFont typeface="Arial" panose="020B0604020202020204" pitchFamily="34" charset="0"/>
              <a:buChar char="•"/>
            </a:pPr>
            <a:r>
              <a:rPr lang="en-US" sz="2000" b="1" i="0" u="none" strike="noStrike" baseline="0" dirty="0">
                <a:latin typeface="Century" panose="02040604050505020304" pitchFamily="18" charset="0"/>
              </a:rPr>
              <a:t>/</a:t>
            </a:r>
            <a:r>
              <a:rPr lang="en-US" sz="2000" b="1" i="0" u="none" strike="noStrike" baseline="0" dirty="0" err="1">
                <a:latin typeface="Century" panose="02040604050505020304" pitchFamily="18" charset="0"/>
              </a:rPr>
              <a:t>mnt</a:t>
            </a:r>
            <a:r>
              <a:rPr lang="en-US" sz="2000" b="1" i="0" u="none" strike="noStrike" baseline="0" dirty="0">
                <a:latin typeface="Century" panose="02040604050505020304" pitchFamily="18" charset="0"/>
              </a:rPr>
              <a:t>: (Mount) </a:t>
            </a:r>
            <a:r>
              <a:rPr lang="en-US" sz="2000" b="0" i="0" u="none" strike="noStrike" baseline="0" dirty="0">
                <a:latin typeface="Century" panose="02040604050505020304" pitchFamily="18" charset="0"/>
              </a:rPr>
              <a:t>Other devices can be mounted too. Again, more on this later.</a:t>
            </a:r>
          </a:p>
          <a:p>
            <a:pPr marL="342900" indent="-342900" algn="just">
              <a:buFont typeface="Arial" panose="020B0604020202020204" pitchFamily="34" charset="0"/>
              <a:buChar char="•"/>
            </a:pPr>
            <a:endParaRPr lang="en-US" sz="2000" b="0" i="0" u="none" strike="noStrike" baseline="0" dirty="0">
              <a:latin typeface="Century" panose="02040604050505020304" pitchFamily="18" charset="0"/>
            </a:endParaRPr>
          </a:p>
          <a:p>
            <a:pPr marL="342900" indent="-342900" algn="just">
              <a:buFont typeface="Arial" panose="020B0604020202020204" pitchFamily="34" charset="0"/>
              <a:buChar char="•"/>
            </a:pPr>
            <a:r>
              <a:rPr lang="en-US" sz="2000" b="1" i="0" u="none" strike="noStrike" baseline="0" dirty="0">
                <a:latin typeface="Century" panose="02040604050505020304" pitchFamily="18" charset="0"/>
              </a:rPr>
              <a:t>/opt: Optional software </a:t>
            </a:r>
            <a:r>
              <a:rPr lang="en-US" sz="2000" b="0" i="0" u="none" strike="noStrike" baseline="0" dirty="0">
                <a:latin typeface="Century" panose="02040604050505020304" pitchFamily="18" charset="0"/>
              </a:rPr>
              <a:t>can be installed here. This folder is usually used when you want to build your own software. If you don’t build your own software, you ignore this folder.</a:t>
            </a:r>
          </a:p>
          <a:p>
            <a:pPr marL="342900" indent="-342900" algn="just">
              <a:buFont typeface="Arial" panose="020B0604020202020204" pitchFamily="34" charset="0"/>
              <a:buChar char="•"/>
            </a:pPr>
            <a:endParaRPr lang="en-US" sz="2000" b="0" i="0" u="none" strike="noStrike" baseline="0" dirty="0">
              <a:latin typeface="Century" panose="02040604050505020304" pitchFamily="18" charset="0"/>
            </a:endParaRPr>
          </a:p>
          <a:p>
            <a:pPr marL="342900" indent="-342900" algn="just">
              <a:buFont typeface="Arial" panose="020B0604020202020204" pitchFamily="34" charset="0"/>
              <a:buChar char="•"/>
            </a:pPr>
            <a:r>
              <a:rPr lang="en-US" sz="2000" b="1" i="0" u="none" strike="noStrike" baseline="0" dirty="0">
                <a:latin typeface="Century" panose="02040604050505020304" pitchFamily="18" charset="0"/>
              </a:rPr>
              <a:t>/proc/sys: (Process Information Pseudo file system) </a:t>
            </a:r>
            <a:r>
              <a:rPr lang="en-US" sz="2000" b="0" i="0" u="none" strike="noStrike" baseline="0" dirty="0">
                <a:latin typeface="Century" panose="02040604050505020304" pitchFamily="18" charset="0"/>
              </a:rPr>
              <a:t>Information about the current running status of the system is stored </a:t>
            </a:r>
            <a:r>
              <a:rPr lang="en-GB" sz="2000" b="0" i="0" u="none" strike="noStrike" baseline="0" dirty="0">
                <a:latin typeface="Century" panose="02040604050505020304" pitchFamily="18" charset="0"/>
              </a:rPr>
              <a:t>here.</a:t>
            </a:r>
            <a:endParaRPr sz="2000" dirty="0">
              <a:latin typeface="Century" panose="020406040505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AF481-C817-4937-9BBE-CC2D29CADE4A}"/>
              </a:ext>
            </a:extLst>
          </p:cNvPr>
          <p:cNvSpPr>
            <a:spLocks noGrp="1"/>
          </p:cNvSpPr>
          <p:nvPr>
            <p:ph type="title"/>
          </p:nvPr>
        </p:nvSpPr>
        <p:spPr/>
        <p:txBody>
          <a:bodyPr/>
          <a:lstStyle/>
          <a:p>
            <a:r>
              <a:rPr lang="en-US" sz="4400" dirty="0">
                <a:solidFill>
                  <a:srgbClr val="575F6D"/>
                </a:solidFill>
                <a:latin typeface="Century Schoolbook"/>
              </a:rPr>
              <a:t>The Linux Directory Structure</a:t>
            </a:r>
            <a:br>
              <a:rPr lang="en-US" dirty="0"/>
            </a:br>
            <a:endParaRPr lang="en-GH" dirty="0"/>
          </a:p>
        </p:txBody>
      </p:sp>
      <p:sp>
        <p:nvSpPr>
          <p:cNvPr id="5" name="TextBox 4">
            <a:extLst>
              <a:ext uri="{FF2B5EF4-FFF2-40B4-BE49-F238E27FC236}">
                <a16:creationId xmlns:a16="http://schemas.microsoft.com/office/drawing/2014/main" id="{E3A5416F-2EBD-49D1-89BA-0D6171E26727}"/>
              </a:ext>
            </a:extLst>
          </p:cNvPr>
          <p:cNvSpPr txBox="1"/>
          <p:nvPr/>
        </p:nvSpPr>
        <p:spPr>
          <a:xfrm>
            <a:off x="636103" y="1113184"/>
            <a:ext cx="7699513" cy="5262979"/>
          </a:xfrm>
          <a:prstGeom prst="rect">
            <a:avLst/>
          </a:prstGeom>
          <a:noFill/>
        </p:spPr>
        <p:txBody>
          <a:bodyPr wrap="square">
            <a:spAutoFit/>
          </a:bodyPr>
          <a:lstStyle/>
          <a:p>
            <a:pPr marL="342900" indent="-342900" algn="just">
              <a:buFont typeface="Arial" panose="020B0604020202020204" pitchFamily="34" charset="0"/>
              <a:buChar char="•"/>
            </a:pPr>
            <a:r>
              <a:rPr lang="en-US" sz="2400" b="1" i="0" u="none" strike="noStrike" baseline="0" dirty="0">
                <a:latin typeface="Century" panose="02040604050505020304" pitchFamily="18" charset="0"/>
              </a:rPr>
              <a:t>/root: </a:t>
            </a:r>
            <a:r>
              <a:rPr lang="en-US" sz="2400" b="0" i="0" u="none" strike="noStrike" baseline="0" dirty="0">
                <a:latin typeface="Century" panose="02040604050505020304" pitchFamily="18" charset="0"/>
              </a:rPr>
              <a:t>This is the home directory for the main superuser.</a:t>
            </a:r>
          </a:p>
          <a:p>
            <a:pPr marL="342900" indent="-342900" algn="just">
              <a:buFont typeface="Arial" panose="020B0604020202020204" pitchFamily="34" charset="0"/>
              <a:buChar char="•"/>
            </a:pPr>
            <a:endParaRPr lang="en-US" sz="2400" b="0" i="0" u="none" strike="noStrike" baseline="0" dirty="0">
              <a:latin typeface="Century" panose="02040604050505020304" pitchFamily="18" charset="0"/>
            </a:endParaRPr>
          </a:p>
          <a:p>
            <a:pPr marL="342900" indent="-342900" algn="just">
              <a:buFont typeface="Arial" panose="020B0604020202020204" pitchFamily="34" charset="0"/>
              <a:buChar char="•"/>
            </a:pPr>
            <a:r>
              <a:rPr lang="en-US" sz="2400" b="1" i="0" u="none" strike="noStrike" baseline="0" dirty="0">
                <a:latin typeface="Century" panose="02040604050505020304" pitchFamily="18" charset="0"/>
              </a:rPr>
              <a:t>/bin: (</a:t>
            </a:r>
            <a:r>
              <a:rPr lang="en-US" sz="2400" b="1" dirty="0">
                <a:latin typeface="Century" panose="02040604050505020304" pitchFamily="18" charset="0"/>
              </a:rPr>
              <a:t>binary) </a:t>
            </a:r>
            <a:r>
              <a:rPr lang="en-US" sz="2400" b="0" i="0" u="none" strike="noStrike" baseline="0" dirty="0">
                <a:latin typeface="Century" panose="02040604050505020304" pitchFamily="18" charset="0"/>
              </a:rPr>
              <a:t>Software that is vital for the system to be able to boot is stored here.</a:t>
            </a:r>
          </a:p>
          <a:p>
            <a:pPr marL="342900" indent="-342900" algn="just">
              <a:buFont typeface="Arial" panose="020B0604020202020204" pitchFamily="34" charset="0"/>
              <a:buChar char="•"/>
            </a:pPr>
            <a:endParaRPr lang="en-US" sz="2400" b="0" i="0" u="none" strike="noStrike" baseline="0" dirty="0">
              <a:latin typeface="Century" panose="02040604050505020304" pitchFamily="18" charset="0"/>
            </a:endParaRPr>
          </a:p>
          <a:p>
            <a:pPr marL="342900" indent="-342900" algn="just">
              <a:buFont typeface="Arial" panose="020B0604020202020204" pitchFamily="34" charset="0"/>
              <a:buChar char="•"/>
            </a:pPr>
            <a:r>
              <a:rPr lang="en-US" sz="2400" b="1" i="0" u="none" strike="noStrike" baseline="0" dirty="0">
                <a:latin typeface="Century" panose="02040604050505020304" pitchFamily="18" charset="0"/>
              </a:rPr>
              <a:t>/</a:t>
            </a:r>
            <a:r>
              <a:rPr lang="en-US" sz="2400" b="1" i="0" u="none" strike="noStrike" baseline="0" dirty="0" err="1">
                <a:latin typeface="Century" panose="02040604050505020304" pitchFamily="18" charset="0"/>
              </a:rPr>
              <a:t>sbin</a:t>
            </a:r>
            <a:r>
              <a:rPr lang="en-US" sz="2400" b="1" i="0" u="none" strike="noStrike" baseline="0" dirty="0">
                <a:latin typeface="Century" panose="02040604050505020304" pitchFamily="18" charset="0"/>
              </a:rPr>
              <a:t>: (system binaries) </a:t>
            </a:r>
            <a:r>
              <a:rPr lang="en-US" sz="2400" b="0" i="0" u="none" strike="noStrike" baseline="0" dirty="0">
                <a:latin typeface="Century" panose="02040604050505020304" pitchFamily="18" charset="0"/>
              </a:rPr>
              <a:t>Software that should be run only by the superuser is stored here.</a:t>
            </a:r>
          </a:p>
          <a:p>
            <a:pPr marL="342900" indent="-342900" algn="just">
              <a:buFont typeface="Arial" panose="020B0604020202020204" pitchFamily="34" charset="0"/>
              <a:buChar char="•"/>
            </a:pPr>
            <a:endParaRPr lang="en-US" sz="2400" b="0" i="0" u="none" strike="noStrike" baseline="0" dirty="0">
              <a:latin typeface="Century" panose="02040604050505020304" pitchFamily="18" charset="0"/>
            </a:endParaRPr>
          </a:p>
          <a:p>
            <a:pPr marL="342900" indent="-342900" algn="just">
              <a:buFont typeface="Arial" panose="020B0604020202020204" pitchFamily="34" charset="0"/>
              <a:buChar char="•"/>
            </a:pPr>
            <a:r>
              <a:rPr lang="en-US" sz="2400" b="1" i="0" u="none" strike="noStrike" baseline="0" dirty="0">
                <a:latin typeface="Century" panose="02040604050505020304" pitchFamily="18" charset="0"/>
              </a:rPr>
              <a:t>/</a:t>
            </a:r>
            <a:r>
              <a:rPr lang="en-US" sz="2400" b="1" i="0" u="none" strike="noStrike" baseline="0" dirty="0" err="1">
                <a:latin typeface="Century" panose="02040604050505020304" pitchFamily="18" charset="0"/>
              </a:rPr>
              <a:t>usr</a:t>
            </a:r>
            <a:r>
              <a:rPr lang="en-US" sz="2400" b="1" i="0" u="none" strike="noStrike" baseline="0" dirty="0">
                <a:latin typeface="Century" panose="02040604050505020304" pitchFamily="18" charset="0"/>
              </a:rPr>
              <a:t>:</a:t>
            </a:r>
            <a:r>
              <a:rPr lang="en-US" sz="2400" b="0" i="0" u="none" strike="noStrike" baseline="0" dirty="0">
                <a:latin typeface="Century" panose="02040604050505020304" pitchFamily="18" charset="0"/>
              </a:rPr>
              <a:t> </a:t>
            </a:r>
            <a:r>
              <a:rPr lang="en-US" sz="2400" b="1" i="0" u="none" strike="noStrike" baseline="0" dirty="0">
                <a:latin typeface="Century" panose="02040604050505020304" pitchFamily="18" charset="0"/>
              </a:rPr>
              <a:t>(Unix system Resources) </a:t>
            </a:r>
            <a:r>
              <a:rPr lang="en-US" sz="2400" b="0" i="0" u="none" strike="noStrike" baseline="0" dirty="0">
                <a:latin typeface="Century" panose="02040604050505020304" pitchFamily="18" charset="0"/>
              </a:rPr>
              <a:t>General software is installed here.</a:t>
            </a:r>
          </a:p>
          <a:p>
            <a:pPr marL="342900" indent="-342900" algn="just">
              <a:buFont typeface="Arial" panose="020B0604020202020204" pitchFamily="34" charset="0"/>
              <a:buChar char="•"/>
            </a:pPr>
            <a:endParaRPr lang="en-US" sz="2400" b="0" i="0" u="none" strike="noStrike" baseline="0" dirty="0">
              <a:latin typeface="Century" panose="02040604050505020304" pitchFamily="18" charset="0"/>
            </a:endParaRPr>
          </a:p>
          <a:p>
            <a:pPr marL="342900" indent="-342900" algn="just">
              <a:buFont typeface="Arial" panose="020B0604020202020204" pitchFamily="34" charset="0"/>
              <a:buChar char="•"/>
            </a:pPr>
            <a:r>
              <a:rPr lang="en-US" sz="2400" b="1" i="0" u="none" strike="noStrike" baseline="0" dirty="0">
                <a:latin typeface="Century" panose="02040604050505020304" pitchFamily="18" charset="0"/>
              </a:rPr>
              <a:t>/var: (variable data files) </a:t>
            </a:r>
            <a:r>
              <a:rPr lang="en-US" sz="2400" b="0" i="0" u="none" strike="noStrike" baseline="0" dirty="0">
                <a:latin typeface="Century" panose="02040604050505020304" pitchFamily="18" charset="0"/>
              </a:rPr>
              <a:t>This folder contains log files about the software on your computer.</a:t>
            </a:r>
            <a:endParaRPr lang="en-GH" sz="2400" dirty="0">
              <a:latin typeface="Century" panose="02040604050505020304" pitchFamily="18" charset="0"/>
            </a:endParaRPr>
          </a:p>
        </p:txBody>
      </p:sp>
    </p:spTree>
    <p:extLst>
      <p:ext uri="{BB962C8B-B14F-4D97-AF65-F5344CB8AC3E}">
        <p14:creationId xmlns:p14="http://schemas.microsoft.com/office/powerpoint/2010/main" val="1021483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TotalTime>
  <Words>1052</Words>
  <Application>Microsoft Office PowerPoint</Application>
  <PresentationFormat>On-screen Show (4:3)</PresentationFormat>
  <Paragraphs>116</Paragraphs>
  <Slides>13</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Century</vt:lpstr>
      <vt:lpstr>Century Gothic</vt:lpstr>
      <vt:lpstr>Century Schoolbook</vt:lpstr>
      <vt:lpstr>StarSymbol</vt:lpstr>
      <vt:lpstr>Wingdings</vt:lpstr>
      <vt:lpstr>Wingdings 2</vt:lpstr>
      <vt:lpstr>Office Theme</vt:lpstr>
      <vt:lpstr>Office Theme</vt:lpstr>
      <vt:lpstr>PowerPoint Presentation</vt:lpstr>
      <vt:lpstr>PowerPoint Presentation</vt:lpstr>
      <vt:lpstr>PowerPoint Presentation</vt:lpstr>
      <vt:lpstr>PowerPoint Presentation</vt:lpstr>
      <vt:lpstr>PowerPoint Presentation</vt:lpstr>
      <vt:lpstr>The Linux Directory Structure</vt:lpstr>
      <vt:lpstr>PowerPoint Presentation</vt:lpstr>
      <vt:lpstr>PowerPoint Presentation</vt:lpstr>
      <vt:lpstr>The Linux Directory Structure </vt:lpstr>
      <vt:lpstr>Learning Unity Keyboard Shortcuts</vt:lpstr>
      <vt:lpstr>Learning Unity Keyboard Shortcuts</vt:lpstr>
      <vt:lpstr>Learning Unity Keyboard Shortcuts</vt:lpstr>
      <vt:lpstr>Learning Unity Keyboard Shortcuts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Kathy</dc:creator>
  <cp:lastModifiedBy>Dr. Kate Takyi</cp:lastModifiedBy>
  <cp:revision>24</cp:revision>
  <dcterms:modified xsi:type="dcterms:W3CDTF">2022-03-09T21:06:39Z</dcterms:modified>
</cp:coreProperties>
</file>