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69" r:id="rId7"/>
    <p:sldId id="261" r:id="rId8"/>
    <p:sldId id="258" r:id="rId9"/>
    <p:sldId id="259" r:id="rId10"/>
    <p:sldId id="260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72849-65BA-4688-909D-36DD71188124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023A-B2AF-4A0F-B47A-07E1E1117A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023A-B2AF-4A0F-B47A-07E1E1117A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A5D69D-2385-4860-9E1A-C96357A7CB80}" type="datetimeFigureOut">
              <a:rPr lang="en-US" smtClean="0"/>
              <a:pPr/>
              <a:t>11/13/2009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B669D4-2DB9-4943-8316-22EA861A07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berciti.biz/tips/linux-password-trick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citi.biz/tips/howto-write-protect-file-with-immutable-bit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838200"/>
            <a:ext cx="8458200" cy="12414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Linux File System(FS)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2743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971800"/>
            <a:ext cx="419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inode</a:t>
            </a:r>
            <a:r>
              <a:rPr lang="en-US" b="1" dirty="0" smtClean="0"/>
              <a:t> (index node)</a:t>
            </a:r>
            <a:r>
              <a:rPr lang="en-US" dirty="0" smtClean="0"/>
              <a:t> is a fundamental concept in the Linux and UNIX </a:t>
            </a:r>
            <a:r>
              <a:rPr lang="en-US" dirty="0" err="1" smtClean="0"/>
              <a:t>filesystem</a:t>
            </a:r>
            <a:r>
              <a:rPr lang="en-US" dirty="0" smtClean="0"/>
              <a:t>. Each object in the </a:t>
            </a:r>
            <a:r>
              <a:rPr lang="en-US" dirty="0" err="1" smtClean="0"/>
              <a:t>filesystem</a:t>
            </a:r>
            <a:r>
              <a:rPr lang="en-US" dirty="0" smtClean="0"/>
              <a:t> is represented by an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object in the </a:t>
            </a:r>
            <a:r>
              <a:rPr lang="en-US" dirty="0" err="1" smtClean="0"/>
              <a:t>filesystem</a:t>
            </a:r>
            <a:r>
              <a:rPr lang="en-US" dirty="0" smtClean="0"/>
              <a:t> is represented by an </a:t>
            </a:r>
            <a:r>
              <a:rPr lang="en-US" dirty="0" err="1" smtClean="0"/>
              <a:t>inode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But what are the objects?</a:t>
            </a:r>
          </a:p>
          <a:p>
            <a:endParaRPr lang="en-US" dirty="0" smtClean="0"/>
          </a:p>
          <a:p>
            <a:r>
              <a:rPr lang="en-US" dirty="0" smtClean="0"/>
              <a:t> Each and every file under Linux (and UNIX) has following attributes: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=&gt; File type (executable, block special etc)</a:t>
            </a:r>
            <a:br>
              <a:rPr lang="en-US" dirty="0" smtClean="0"/>
            </a:br>
            <a:r>
              <a:rPr lang="en-US" dirty="0" smtClean="0"/>
              <a:t>=&gt; Permissions (read, write etc)</a:t>
            </a:r>
            <a:br>
              <a:rPr lang="en-US" dirty="0" smtClean="0"/>
            </a:br>
            <a:r>
              <a:rPr lang="en-US" dirty="0" smtClean="0"/>
              <a:t>=&gt; Owner</a:t>
            </a:r>
            <a:br>
              <a:rPr lang="en-US" dirty="0" smtClean="0"/>
            </a:br>
            <a:r>
              <a:rPr lang="en-US" dirty="0" smtClean="0"/>
              <a:t>=&gt; Group</a:t>
            </a:r>
            <a:br>
              <a:rPr lang="en-US" dirty="0" smtClean="0"/>
            </a:br>
            <a:r>
              <a:rPr lang="en-US" dirty="0" smtClean="0"/>
              <a:t>=&gt; File Size</a:t>
            </a:r>
            <a:br>
              <a:rPr lang="en-US" dirty="0" smtClean="0"/>
            </a:br>
            <a:r>
              <a:rPr lang="en-US" dirty="0" smtClean="0"/>
              <a:t>=&gt; File access, change and modification time </a:t>
            </a:r>
            <a:br>
              <a:rPr lang="en-US" dirty="0" smtClean="0"/>
            </a:br>
            <a:r>
              <a:rPr lang="en-US" dirty="0" smtClean="0"/>
              <a:t>=&gt; File deletion time</a:t>
            </a:r>
            <a:br>
              <a:rPr lang="en-US" dirty="0" smtClean="0"/>
            </a:br>
            <a:r>
              <a:rPr lang="en-US" dirty="0" smtClean="0"/>
              <a:t>=&gt; Number of links (soft/hard)</a:t>
            </a:r>
            <a:br>
              <a:rPr lang="en-US" dirty="0" smtClean="0"/>
            </a:br>
            <a:r>
              <a:rPr lang="en-US" dirty="0" smtClean="0"/>
              <a:t>=&gt; Extended attribute such as append only or </a:t>
            </a:r>
            <a:r>
              <a:rPr lang="en-US" dirty="0" smtClean="0">
                <a:hlinkClick r:id="rId3"/>
              </a:rPr>
              <a:t>no one can delete file</a:t>
            </a:r>
            <a:r>
              <a:rPr lang="en-US" dirty="0" smtClean="0"/>
              <a:t> including </a:t>
            </a:r>
            <a:r>
              <a:rPr lang="en-US" dirty="0" smtClean="0">
                <a:hlinkClick r:id="rId4"/>
              </a:rPr>
              <a:t>root user (immutability)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=&gt; Access Control List (ACLs)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 above information are stored in an </a:t>
            </a:r>
            <a:r>
              <a:rPr lang="en-US" dirty="0" err="1" smtClean="0"/>
              <a:t>inode</a:t>
            </a:r>
            <a:r>
              <a:rPr lang="en-US" dirty="0" smtClean="0"/>
              <a:t>. In short the </a:t>
            </a:r>
            <a:r>
              <a:rPr lang="en-US" dirty="0" err="1" smtClean="0"/>
              <a:t>inode</a:t>
            </a:r>
            <a:r>
              <a:rPr lang="en-US" dirty="0" smtClean="0"/>
              <a:t> identifies the file and its attributes (as above) .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is identified by a unique </a:t>
            </a:r>
            <a:r>
              <a:rPr lang="en-US" dirty="0" err="1" smtClean="0"/>
              <a:t>inode</a:t>
            </a:r>
            <a:r>
              <a:rPr lang="en-US" dirty="0" smtClean="0"/>
              <a:t> number within the file system. </a:t>
            </a:r>
            <a:r>
              <a:rPr lang="en-US" dirty="0" err="1" smtClean="0"/>
              <a:t>Inode</a:t>
            </a:r>
            <a:r>
              <a:rPr lang="en-US" dirty="0" smtClean="0"/>
              <a:t> is also know as index number.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err="1" smtClean="0"/>
              <a:t>inode</a:t>
            </a:r>
            <a:r>
              <a:rPr lang="en-US" b="1" i="1" dirty="0" smtClean="0"/>
              <a:t> definition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An </a:t>
            </a:r>
            <a:r>
              <a:rPr lang="en-US" dirty="0" err="1" smtClean="0"/>
              <a:t>inode</a:t>
            </a:r>
            <a:r>
              <a:rPr lang="en-US" dirty="0" smtClean="0"/>
              <a:t> is a data structure on a traditional Unix-style file system such as UFS or ext3. An </a:t>
            </a:r>
            <a:r>
              <a:rPr lang="en-US" dirty="0" err="1" smtClean="0"/>
              <a:t>inode</a:t>
            </a:r>
            <a:r>
              <a:rPr lang="en-US" dirty="0" smtClean="0"/>
              <a:t> stores basic information about a regular file, directory, or other file system object.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Unix directories are lists of "link" structures, each of which contains one filename and one </a:t>
            </a:r>
            <a:r>
              <a:rPr lang="en-US" dirty="0" err="1" smtClean="0"/>
              <a:t>inode</a:t>
            </a:r>
            <a:r>
              <a:rPr lang="en-US" dirty="0" smtClean="0"/>
              <a:t> number.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FS are the mechanisms by which the data on a storage medium gets organized.</a:t>
            </a:r>
          </a:p>
          <a:p>
            <a:pPr>
              <a:buNone/>
            </a:pPr>
            <a:endParaRPr lang="en-US" sz="4400" dirty="0" smtClean="0"/>
          </a:p>
          <a:p>
            <a:r>
              <a:rPr lang="en-US" sz="4400" dirty="0" smtClean="0"/>
              <a:t>They provide all of the abstraction layers above sectors and cylinders of disks.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i="1" dirty="0" smtClean="0"/>
              <a:t>What is a file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UNIX expands the usual </a:t>
            </a:r>
            <a:r>
              <a:rPr lang="en-US" dirty="0" err="1" smtClean="0"/>
              <a:t>defn</a:t>
            </a:r>
            <a:r>
              <a:rPr lang="en-US" dirty="0" smtClean="0"/>
              <a:t> of a file to include anything from which data can be taken or to which data can be sent.</a:t>
            </a:r>
          </a:p>
          <a:p>
            <a:endParaRPr lang="en-US" dirty="0" smtClean="0"/>
          </a:p>
          <a:p>
            <a:r>
              <a:rPr lang="en-US" dirty="0" smtClean="0"/>
              <a:t>It can also refer to the various I/O devices (keyboard, printer </a:t>
            </a:r>
            <a:r>
              <a:rPr lang="en-US" dirty="0" err="1" smtClean="0"/>
              <a:t>ect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Since that describes virtually everything the OS deals with, it is often said that everything is a file in UNIX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dirty="0" smtClean="0"/>
              <a:t>Three general kinds of UNIX files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Ordinary files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:</a:t>
            </a:r>
            <a:r>
              <a:rPr lang="en-US" dirty="0" smtClean="0"/>
              <a:t>- – These are the common computer files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2060"/>
                </a:solidFill>
              </a:rPr>
              <a:t>Special files </a:t>
            </a:r>
            <a:r>
              <a:rPr lang="en-US" dirty="0" smtClean="0"/>
              <a:t>:- Also called device files, special files represent physical devices such as terminals, printers and other peripherals.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Directory files</a:t>
            </a:r>
            <a:r>
              <a:rPr lang="en-US" dirty="0" smtClean="0"/>
              <a:t>:-  Ordinary and special files are organized into collections called </a:t>
            </a:r>
            <a:r>
              <a:rPr lang="en-US" i="1" dirty="0" smtClean="0"/>
              <a:t>directory files </a:t>
            </a:r>
            <a:r>
              <a:rPr lang="en-US" dirty="0" smtClean="0"/>
              <a:t>or </a:t>
            </a:r>
            <a:r>
              <a:rPr lang="en-US" i="1" dirty="0" smtClean="0"/>
              <a:t>directories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Linux Hierarchical File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700087" y="1855787"/>
            <a:ext cx="69818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0"/>
            <a:ext cx="8458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When a file system is created, data structures are created that contain information about files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file is associated with an </a:t>
            </a:r>
            <a:r>
              <a:rPr lang="en-US" dirty="0" err="1" smtClean="0"/>
              <a:t>inode</a:t>
            </a:r>
            <a:r>
              <a:rPr lang="en-US" dirty="0" smtClean="0"/>
              <a:t> that is identified by an </a:t>
            </a:r>
            <a:r>
              <a:rPr lang="en-US" dirty="0" err="1" smtClean="0"/>
              <a:t>inode</a:t>
            </a:r>
            <a:r>
              <a:rPr lang="en-US" dirty="0" smtClean="0"/>
              <a:t> number (often referred to as an "</a:t>
            </a:r>
            <a:r>
              <a:rPr lang="en-US" dirty="0" err="1" smtClean="0"/>
              <a:t>i</a:t>
            </a:r>
            <a:r>
              <a:rPr lang="en-US" dirty="0" smtClean="0"/>
              <a:t>-number" or "</a:t>
            </a:r>
            <a:r>
              <a:rPr lang="en-US" dirty="0" err="1" smtClean="0"/>
              <a:t>inode</a:t>
            </a:r>
            <a:r>
              <a:rPr lang="en-US" dirty="0" smtClean="0"/>
              <a:t>") in the file system where it resides.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Unix directories and files don't really have names.  They are numbered, using node numbers called </a:t>
            </a:r>
            <a:r>
              <a:rPr lang="en-US" dirty="0" err="1" smtClean="0"/>
              <a:t>inodes</a:t>
            </a:r>
            <a:r>
              <a:rPr lang="en-US" dirty="0" smtClean="0"/>
              <a:t>, </a:t>
            </a:r>
            <a:r>
              <a:rPr lang="en-US" dirty="0" err="1" smtClean="0"/>
              <a:t>vnodes</a:t>
            </a:r>
            <a:r>
              <a:rPr lang="en-US" dirty="0" smtClean="0"/>
              <a:t>, or even </a:t>
            </a:r>
            <a:r>
              <a:rPr lang="en-US" dirty="0" err="1" smtClean="0"/>
              <a:t>gnodes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 the name-to-number mappings of files and directories are stored in the parent directories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For each file or directory, a link count keeps track of how many parent directories contain a name-number mapping for each node.</a:t>
            </a:r>
          </a:p>
          <a:p>
            <a:endParaRPr lang="en-US" dirty="0" smtClean="0"/>
          </a:p>
          <a:p>
            <a:r>
              <a:rPr lang="en-US" dirty="0" smtClean="0"/>
              <a:t>When a link count goes to zero, no directory points to the node and Unix is free to reclaim the disk space.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1405</TotalTime>
  <Words>481</Words>
  <Application>Microsoft Office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Linux File System(FS)</vt:lpstr>
      <vt:lpstr>Slide 2</vt:lpstr>
      <vt:lpstr>What is a file</vt:lpstr>
      <vt:lpstr>Three general kinds of UNIX files</vt:lpstr>
      <vt:lpstr>Linux Hierarchical File system</vt:lpstr>
      <vt:lpstr>Slide 6</vt:lpstr>
      <vt:lpstr>Slide 7</vt:lpstr>
      <vt:lpstr>Slide 8</vt:lpstr>
      <vt:lpstr>Slide 9</vt:lpstr>
      <vt:lpstr>Slide 10</vt:lpstr>
      <vt:lpstr>Slide 11</vt:lpstr>
      <vt:lpstr>Slide 12</vt:lpstr>
      <vt:lpstr>inode definition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File System</dc:title>
  <dc:creator>Pierro</dc:creator>
  <cp:lastModifiedBy>ANNETTE</cp:lastModifiedBy>
  <cp:revision>10</cp:revision>
  <dcterms:created xsi:type="dcterms:W3CDTF">2009-10-30T00:55:47Z</dcterms:created>
  <dcterms:modified xsi:type="dcterms:W3CDTF">2009-11-13T04:01:20Z</dcterms:modified>
</cp:coreProperties>
</file>