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56" r:id="rId5"/>
    <p:sldId id="257" r:id="rId6"/>
    <p:sldId id="267" r:id="rId7"/>
    <p:sldId id="265" r:id="rId8"/>
    <p:sldId id="266" r:id="rId9"/>
    <p:sldId id="258" r:id="rId10"/>
    <p:sldId id="268" r:id="rId11"/>
    <p:sldId id="259" r:id="rId12"/>
    <p:sldId id="269" r:id="rId13"/>
    <p:sldId id="270" r:id="rId14"/>
    <p:sldId id="260" r:id="rId15"/>
    <p:sldId id="271" r:id="rId16"/>
    <p:sldId id="261" r:id="rId17"/>
    <p:sldId id="272" r:id="rId18"/>
    <p:sldId id="262" r:id="rId19"/>
    <p:sldId id="273" r:id="rId20"/>
    <p:sldId id="274" r:id="rId21"/>
    <p:sldId id="264" r:id="rId22"/>
    <p:sldId id="275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F145-E182-BFC4-0FE0-6EA1E7CB0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4D35-D90E-B4C2-AB9D-C8E2AE75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5FF7-1BFC-007C-779C-72E90314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34CF-F315-AFE5-1CDD-69DD072C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385A-C37B-083A-2C56-FBA67EAC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8A4A-380F-5B70-1829-9417B91F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26502-9DCA-2814-394A-C618EF4BF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12C8-E6AD-B826-4BBE-D7634C74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7FFF-9540-CD19-6649-8AFB1FB5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F5C-327B-CE46-608F-8A40411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1DED2-8BAF-15E3-8B46-B72D1A02E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51E3-EB74-0725-DC55-4EB2FD26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E47C-F491-155E-2C86-09D818A3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8E4A-95DD-1E4E-AA44-1753162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99F4-AD0B-C45F-8B60-A8C8B66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FD23-A284-4F5D-2D58-15E0BE1B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3426-E571-83EF-C937-E73843A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C653-47FA-AB28-4F5C-BE1504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CB6F-64A0-76A8-CCC0-32BE2CD5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C155-996D-4345-213E-4B95C254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C232-A68D-0615-9ADE-966C2624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31D5A-566D-264A-8F0E-CB6D797B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14D9-25F6-0FB0-2A33-BD22115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5D0B-FB5D-3566-64BB-AE44E0AF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86BF-8E06-15FF-580F-19E64C62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52D7-67BF-3E3B-B23B-E6AB21F3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CB82-54CB-9042-7D39-E884A068C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5B7FE-6FE7-BB09-E9D2-3469C8E9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4613-0CC7-F342-A661-42055A0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E956-19A1-A840-9BAF-4B2FC058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D4CA7-5886-5866-E688-06CB7F88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36D5-8ECC-A28B-79CF-730F4765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EEFD5-E0EA-4BA6-D632-D8EFA1FF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26040-9CC4-CADD-F565-E083CBB6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7DFD7-50E8-CE5E-ACA2-9F1E82103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E536A-E3CD-0D14-906D-1D839FA47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50BD8-1540-1D30-7D21-202CB887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C8D64-303F-3DB1-2C2F-FD7A26A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71067-50BF-5EF8-CA1B-F1ED93B9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1AC6-BCBC-F2D6-8FD7-C03F53D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46D13-AAD6-79CA-65C6-62B9CA50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0ACB9-894A-E10A-E52E-4D29879B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B123-E835-A5EC-0B5F-049FDAC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48C5D-58EA-6614-EB5B-698F60A8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06E0E-5FD9-EEA6-75A7-AC53C97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01B8-B136-4C25-8815-C21740DC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F5BA-BE6C-183E-C27C-EAE3A8A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2D12-43D8-61E0-BCF1-FF551436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3461A-6CC4-DA56-ED3D-92208DFA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FEBB-226E-9FC3-425F-F2F30DA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F7C0-50F1-C22E-1937-1EB3808A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5B27-D4C4-D2FA-DB45-E1A4C1DA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FC25-2DEB-C98F-66EC-9171A6A6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F462-5406-B3EC-EF4B-7DA8B903D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6CD9-8672-4B99-87F6-E31DB3D0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FFEE-F7DF-B496-B9B4-BF3DB812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9A60-6A10-0739-DF58-44E02B91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18AEC-63F5-1C77-53CD-3D52D788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1DD3C-5523-C250-3D32-60BF8037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2792-4645-CDE2-089F-BC789950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3504-5C79-419E-D4AA-BAFA8DE4F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9CAC-5596-4E85-A28D-042E3D12B5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67EF-9355-65AA-D7EB-3326C2930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8421-7E7D-5BD2-C21B-28AC427C6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A36-B28C-422F-9B75-08979143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559E-2096-7431-DD19-9D77F4B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763" y="1390361"/>
            <a:ext cx="12427526" cy="1934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TUTORIAL QUESTIONS </a:t>
            </a:r>
            <a:br>
              <a:rPr lang="en-US" sz="5400" dirty="0"/>
            </a:br>
            <a:r>
              <a:rPr lang="en-US" sz="5400" dirty="0"/>
              <a:t>FOR </a:t>
            </a:r>
            <a:br>
              <a:rPr lang="en-US" sz="5400" dirty="0"/>
            </a:br>
            <a:r>
              <a:rPr lang="en-US" sz="5400" dirty="0"/>
              <a:t>ELECTRONICS II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624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C9F5A-6B17-15BD-C33C-9E729DA5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3316" cy="6749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18919-37AD-AA69-7709-98F38119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42" y="5010399"/>
            <a:ext cx="5679590" cy="14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77060-45E2-5399-666A-EB569B9D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2113621"/>
            <a:ext cx="10716999" cy="4641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5E255-3C33-0F3E-057A-DA78D356F2D1}"/>
              </a:ext>
            </a:extLst>
          </p:cNvPr>
          <p:cNvSpPr txBox="1"/>
          <p:nvPr/>
        </p:nvSpPr>
        <p:spPr>
          <a:xfrm>
            <a:off x="5250426" y="2477729"/>
            <a:ext cx="1091380" cy="457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E99DA-B194-4DA2-2DA1-06C9A13CD1DD}"/>
              </a:ext>
            </a:extLst>
          </p:cNvPr>
          <p:cNvSpPr txBox="1"/>
          <p:nvPr/>
        </p:nvSpPr>
        <p:spPr>
          <a:xfrm>
            <a:off x="5279922" y="5299587"/>
            <a:ext cx="1091380" cy="457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A63E5-B657-A5EA-AFE9-B92BD8CC63A9}"/>
              </a:ext>
            </a:extLst>
          </p:cNvPr>
          <p:cNvSpPr txBox="1"/>
          <p:nvPr/>
        </p:nvSpPr>
        <p:spPr>
          <a:xfrm>
            <a:off x="8212312" y="4783393"/>
            <a:ext cx="2008320" cy="457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00266-D0B9-9E08-95BC-43B99CF1B30D}"/>
              </a:ext>
            </a:extLst>
          </p:cNvPr>
          <p:cNvSpPr txBox="1"/>
          <p:nvPr/>
        </p:nvSpPr>
        <p:spPr>
          <a:xfrm>
            <a:off x="526076" y="649241"/>
            <a:ext cx="1113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5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539A7-F334-76F1-2171-40E65BA9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59794" cy="684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B824B-DE67-C6F0-8769-590F6DE1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82" y="5159894"/>
            <a:ext cx="3916222" cy="14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0C3A-72D9-25BC-95E9-E1029870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DEMORGANS THEORY</a:t>
            </a:r>
          </a:p>
        </p:txBody>
      </p:sp>
    </p:spTree>
    <p:extLst>
      <p:ext uri="{BB962C8B-B14F-4D97-AF65-F5344CB8AC3E}">
        <p14:creationId xmlns:p14="http://schemas.microsoft.com/office/powerpoint/2010/main" val="115075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A6376-6B9C-BE91-4F43-BE742328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9" y="2554684"/>
            <a:ext cx="9200959" cy="3270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FFEC9-14EA-95BF-D382-5D8187B2CF6C}"/>
              </a:ext>
            </a:extLst>
          </p:cNvPr>
          <p:cNvSpPr txBox="1"/>
          <p:nvPr/>
        </p:nvSpPr>
        <p:spPr>
          <a:xfrm>
            <a:off x="526076" y="649241"/>
            <a:ext cx="1113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F88A0-CA07-CB83-6B66-830D196F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42"/>
            <a:ext cx="10067935" cy="4299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6A98D-42B8-785E-44AA-EFF2B4B9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" y="4241015"/>
            <a:ext cx="11096210" cy="21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8915B-031E-1020-89E2-B291D79A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05" y="2555964"/>
            <a:ext cx="6804174" cy="3107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A0BD0-6827-7445-F104-3212340DB714}"/>
              </a:ext>
            </a:extLst>
          </p:cNvPr>
          <p:cNvSpPr txBox="1"/>
          <p:nvPr/>
        </p:nvSpPr>
        <p:spPr>
          <a:xfrm>
            <a:off x="526076" y="649241"/>
            <a:ext cx="1113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42847-7AB4-7AC8-1D0D-AD4B12E5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071" cy="68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EDEC4-4B92-4D0B-5239-F3AC042E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5" y="2543050"/>
            <a:ext cx="9255044" cy="3548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0361D-625F-0537-60E0-8909B6B16138}"/>
              </a:ext>
            </a:extLst>
          </p:cNvPr>
          <p:cNvSpPr txBox="1"/>
          <p:nvPr/>
        </p:nvSpPr>
        <p:spPr>
          <a:xfrm>
            <a:off x="526076" y="649241"/>
            <a:ext cx="11198892" cy="150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ECCC6-245C-D9BF-83F2-0DCAA3AC80B7}"/>
              </a:ext>
            </a:extLst>
          </p:cNvPr>
          <p:cNvSpPr txBox="1"/>
          <p:nvPr/>
        </p:nvSpPr>
        <p:spPr>
          <a:xfrm>
            <a:off x="4645742" y="3059668"/>
            <a:ext cx="56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C70D-FD6E-53E4-390C-34C2E9341864}"/>
              </a:ext>
            </a:extLst>
          </p:cNvPr>
          <p:cNvSpPr txBox="1"/>
          <p:nvPr/>
        </p:nvSpPr>
        <p:spPr>
          <a:xfrm>
            <a:off x="4925961" y="5073445"/>
            <a:ext cx="973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5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F1904-5867-0082-757B-F7E4DA15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95848"/>
            <a:ext cx="8657303" cy="66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D7E31-D068-D6B0-AD74-64938750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76" y="2575885"/>
            <a:ext cx="4775937" cy="4337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1D7FD-13D3-EE51-D606-C234C9A1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6" y="1548548"/>
            <a:ext cx="8115897" cy="899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22FDF-D20E-783E-6E7A-AE010DC45828}"/>
                  </a:ext>
                </a:extLst>
              </p:cNvPr>
              <p:cNvSpPr txBox="1"/>
              <p:nvPr/>
            </p:nvSpPr>
            <p:spPr>
              <a:xfrm>
                <a:off x="1231490" y="589898"/>
                <a:ext cx="75290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22FDF-D20E-783E-6E7A-AE010DC45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90" y="589898"/>
                <a:ext cx="7529052" cy="830997"/>
              </a:xfrm>
              <a:prstGeom prst="rect">
                <a:avLst/>
              </a:prstGeom>
              <a:blipFill>
                <a:blip r:embed="rId4"/>
                <a:stretch>
                  <a:fillRect l="-3644" t="-16176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62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4FBAA-FA6A-E791-ACAC-F384921B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50" y="2743200"/>
            <a:ext cx="6684334" cy="2738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85793-E47E-A4B9-303E-AF47447E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3" y="2909456"/>
            <a:ext cx="5630965" cy="3105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83F56-2F81-A11A-504A-71367A451B75}"/>
              </a:ext>
            </a:extLst>
          </p:cNvPr>
          <p:cNvSpPr txBox="1"/>
          <p:nvPr/>
        </p:nvSpPr>
        <p:spPr>
          <a:xfrm>
            <a:off x="318653" y="295888"/>
            <a:ext cx="111866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Apply De Morgan’s Theorem And Boolean Algebra Rules To Reduce Them To Equations Having Inversion Bars Over Single Variables Only.</a:t>
            </a:r>
          </a:p>
        </p:txBody>
      </p:sp>
    </p:spTree>
    <p:extLst>
      <p:ext uri="{BB962C8B-B14F-4D97-AF65-F5344CB8AC3E}">
        <p14:creationId xmlns:p14="http://schemas.microsoft.com/office/powerpoint/2010/main" val="23501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63FC7-6C43-EF70-41BF-22DD1C7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4" y="1897541"/>
            <a:ext cx="8925536" cy="15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0708AA-149B-BFB5-F323-D845937D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537" y="1635655"/>
            <a:ext cx="6640576" cy="3586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FDEB3-7C09-789F-F654-69EED5A3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39" y="241064"/>
            <a:ext cx="5687961" cy="66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9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539AD-C825-DEB4-B5A3-345A6A76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03" y="2713040"/>
            <a:ext cx="8586977" cy="934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23683-5BD5-13AF-9C15-48A909104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3"/>
          <a:stretch/>
        </p:blipFill>
        <p:spPr>
          <a:xfrm>
            <a:off x="1284224" y="1897541"/>
            <a:ext cx="8925536" cy="9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D2500-CD9B-4A07-4651-B0DE0161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49" y="1058052"/>
            <a:ext cx="7549339" cy="344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A15A-F3E9-EBB9-F732-C81B5D6D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21"/>
            <a:ext cx="6656128" cy="67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93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0E1A-BF39-696E-6E43-E3B48B57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4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BY TA JOHN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BEST IN YOUR EXAMS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611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3F506-96C8-13FC-4117-665F1B66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125"/>
            <a:ext cx="12206664" cy="3009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939BA-1EBC-0E0A-1F25-1190D6CF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0" y="4177146"/>
            <a:ext cx="11218239" cy="21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D8B-6CFB-7F47-DFBF-83A0B667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03" y="311202"/>
            <a:ext cx="9144000" cy="5632398"/>
          </a:xfrm>
        </p:spPr>
        <p:txBody>
          <a:bodyPr>
            <a:noAutofit/>
          </a:bodyPr>
          <a:lstStyle/>
          <a:p>
            <a:r>
              <a:rPr lang="en-US" sz="3200" dirty="0"/>
              <a:t>5–3. The output of an AND gate with one of its inputs connected to 1 will always output a level equal to the level at the other input. True or false?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5–4. The output of an OR gate with one of its inputs connected to 1 will always output a level equal to the level at the other input. True or false?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5–5. If one input to an OR gate is connected to 0, the output will always be 0 regardless of the level on the other input. True or false?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91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C07AA-B434-2EA5-B744-5B8C5E94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584"/>
            <a:ext cx="11139848" cy="4395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F0E4E-5F06-B2C4-9A1C-FFF4998878B8}"/>
              </a:ext>
            </a:extLst>
          </p:cNvPr>
          <p:cNvSpPr txBox="1"/>
          <p:nvPr/>
        </p:nvSpPr>
        <p:spPr>
          <a:xfrm>
            <a:off x="4837471" y="3429000"/>
            <a:ext cx="899652" cy="464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9AC3D-2D01-2F6A-6719-76533374C9AD}"/>
              </a:ext>
            </a:extLst>
          </p:cNvPr>
          <p:cNvSpPr txBox="1"/>
          <p:nvPr/>
        </p:nvSpPr>
        <p:spPr>
          <a:xfrm>
            <a:off x="7452850" y="4952689"/>
            <a:ext cx="1337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B6282-5D37-0698-4750-6E601B1C52F4}"/>
              </a:ext>
            </a:extLst>
          </p:cNvPr>
          <p:cNvSpPr txBox="1"/>
          <p:nvPr/>
        </p:nvSpPr>
        <p:spPr>
          <a:xfrm>
            <a:off x="4837471" y="5322021"/>
            <a:ext cx="5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BB01D-6701-0213-BE74-CF33AF2EDD18}"/>
              </a:ext>
            </a:extLst>
          </p:cNvPr>
          <p:cNvSpPr txBox="1"/>
          <p:nvPr/>
        </p:nvSpPr>
        <p:spPr>
          <a:xfrm>
            <a:off x="526076" y="649241"/>
            <a:ext cx="1113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7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DE39C-C6D0-9C9A-28B8-30F143D6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5" y="220304"/>
            <a:ext cx="8393754" cy="603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DB255-D8B5-28FD-FAA4-26AEF803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28" y="4600658"/>
            <a:ext cx="4908749" cy="13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DA7BC-E487-2BE5-CF24-90F68932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5" y="3062239"/>
            <a:ext cx="9493526" cy="2796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D7E60-E2A2-17CC-FFE4-65E317B335BE}"/>
              </a:ext>
            </a:extLst>
          </p:cNvPr>
          <p:cNvSpPr txBox="1"/>
          <p:nvPr/>
        </p:nvSpPr>
        <p:spPr>
          <a:xfrm>
            <a:off x="526076" y="649241"/>
            <a:ext cx="1113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F0BE-BF22-2AF7-9BB0-8464651F9C3F}"/>
              </a:ext>
            </a:extLst>
          </p:cNvPr>
          <p:cNvSpPr txBox="1"/>
          <p:nvPr/>
        </p:nvSpPr>
        <p:spPr>
          <a:xfrm>
            <a:off x="3864078" y="4306528"/>
            <a:ext cx="1106128" cy="191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A7DA-4C46-AD33-93A4-F86EAA642284}"/>
              </a:ext>
            </a:extLst>
          </p:cNvPr>
          <p:cNvSpPr txBox="1"/>
          <p:nvPr/>
        </p:nvSpPr>
        <p:spPr>
          <a:xfrm>
            <a:off x="6253316" y="3967316"/>
            <a:ext cx="1106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4CE3E-409A-C7C5-0E3B-8D403115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6" y="143176"/>
            <a:ext cx="6941213" cy="6139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4288F-36B6-0FD5-26BE-C1183A5C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00" y="4825285"/>
            <a:ext cx="493749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9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5CD69-2A56-73BC-9202-99EEFF18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1" y="1985108"/>
            <a:ext cx="10331149" cy="4439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0BAD99-909C-17E2-185F-EBC9BE40DF37}"/>
              </a:ext>
            </a:extLst>
          </p:cNvPr>
          <p:cNvSpPr txBox="1"/>
          <p:nvPr/>
        </p:nvSpPr>
        <p:spPr>
          <a:xfrm>
            <a:off x="4557251" y="3740896"/>
            <a:ext cx="2212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3C611-E0FF-13A1-234B-40E134A5462C}"/>
              </a:ext>
            </a:extLst>
          </p:cNvPr>
          <p:cNvSpPr txBox="1"/>
          <p:nvPr/>
        </p:nvSpPr>
        <p:spPr>
          <a:xfrm>
            <a:off x="4734232" y="2378441"/>
            <a:ext cx="1361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A9BC7-48B8-8F9E-AE17-77660C10621A}"/>
              </a:ext>
            </a:extLst>
          </p:cNvPr>
          <p:cNvSpPr txBox="1"/>
          <p:nvPr/>
        </p:nvSpPr>
        <p:spPr>
          <a:xfrm>
            <a:off x="4734232" y="5221338"/>
            <a:ext cx="1106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DA9E0-726A-DD06-BFAF-FEEDE6038C4F}"/>
              </a:ext>
            </a:extLst>
          </p:cNvPr>
          <p:cNvSpPr txBox="1"/>
          <p:nvPr/>
        </p:nvSpPr>
        <p:spPr>
          <a:xfrm>
            <a:off x="526076" y="649241"/>
            <a:ext cx="1113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Simplify The Output X And Draw The Logic Circuit For The  Simplified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7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264</Words>
  <Application>Microsoft Office PowerPoint</Application>
  <PresentationFormat>Widescreen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TUTORIAL QUESTIONS  FOR  ELECTRONICS II</vt:lpstr>
      <vt:lpstr>PowerPoint Presentation</vt:lpstr>
      <vt:lpstr>PowerPoint Presentation</vt:lpstr>
      <vt:lpstr>5–3. The output of an AND gate with one of its inputs connected to 1 will always output a level equal to the level at the other input. True or false?   5–4. The output of an OR gate with one of its inputs connected to 1 will always output a level equal to the level at the other input. True or false?   5–5. If one input to an OR gate is connected to 0, the output will always be 0 regardless of the level on the other input. True or false?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DEMORGANS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COMPILED BY TA JOHN   ALL THE BEST IN YOUR EXAMS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QUESTIONS  FOR  ELECTRONICS II</dc:title>
  <dc:creator>Administrator</dc:creator>
  <cp:lastModifiedBy>Administrator</cp:lastModifiedBy>
  <cp:revision>4</cp:revision>
  <dcterms:created xsi:type="dcterms:W3CDTF">2022-08-30T23:08:01Z</dcterms:created>
  <dcterms:modified xsi:type="dcterms:W3CDTF">2022-09-06T13:23:44Z</dcterms:modified>
</cp:coreProperties>
</file>