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0FACC-1EC2-48C9-9377-45439D32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414E6D-8037-4345-99E6-E0B576CA2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9C9F0-0369-4293-8E7F-DDF2FA9E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2B5D5A-FCA3-422D-8128-A240C51F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243BB-8135-431C-8BEE-3B9ECC4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2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304F0-07F3-4548-B482-A96258A8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CCE395-148C-4597-B338-F71FED706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54812-17DC-4239-9930-C2F357BE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02014-B3DB-49F1-B007-11B3C20D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FA96C-A737-4694-86DF-6965CEC2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BC3045-D593-4907-97B8-AFD992680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045829-9FE7-4979-936F-3E7516BA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4A515-F7B5-4C8F-A16A-D6F3D9BD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EB938-E347-4E89-A933-6778F4E9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E2E30-737A-4014-989B-26E98D99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B9CE-E6C3-47D5-9A44-0A6BACE1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AA24D-6882-47EB-89D8-D2D4ECD2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168A0-279E-4682-B764-6BB4A0DC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FE60D-3A78-4967-89E3-72362999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5DD61-3F99-4DB0-9657-7D3C1C9A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2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5803D-32FE-4A4C-B2F5-3EA6F60D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A82DE-954F-44F5-B17A-D7B1061C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D0228-C365-4304-B818-05725FC0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2F53F-5FA3-44E9-8C01-6328A2B5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1310F-0A30-4291-B92C-E650E54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30D63-D41F-49E8-9013-FD020133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63F66-AB22-4976-9B88-22ADFB24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B1C6FD-4BCA-4668-A8DB-A7EF985A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F0621-90E7-497D-8E8A-E0CF5CFF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B6FC9-29DB-494D-A256-4836107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AA6261-6034-476D-8BE2-4E3084AD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0EA2B-6B56-4AD6-9CC4-93718825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A89CB4-8FC8-4427-84AF-C7230E50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7BA3B1-B8EB-4DC2-985A-9D16C0DF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36DC27-35ED-41AE-9171-0655EF329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99CBD8-54BD-4C63-8694-ABFFD4B34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A49BDF-F810-4C4C-85A1-03F9AC0A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22C1F6-CEA7-4865-9A79-E2749BD2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4F8D9-1A02-4C48-AD11-636830AD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9F0E8-E88E-48C4-A2BB-99BB7DB4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BB11E0-FED4-4086-845E-45F7F80C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16CCD4-DB93-46AE-BBC3-50643A31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378E01-2004-43AF-92AD-D42A464B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46D037-7FE5-4712-B88B-F8C99BD4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1F3332-5920-4F42-80BE-AA75A1B9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F795FB-9D18-4BE0-A70F-F8F38893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9C750-6DB2-4391-800D-AC82493F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D7EB2-562A-4909-BA28-7F83C006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EB90AC-8399-4A41-9207-EBB2B289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ADF1C4-7A86-4AA8-8947-511E4560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CD7067-C1D6-457B-8CB6-8BDF219D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DF4A84-CCC4-44B2-BF86-6749CF18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93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62C9C-8986-4E61-A462-C6B9166B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6B633F-A882-4B29-A7D5-B645C97C5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AA8F03-3B88-45D4-8D31-6AA317DD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02AF4-AA85-469A-9A45-77FA673E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586BD5-C24C-4C07-B237-C1793296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52CA6F-BC96-4E63-AD68-54391F3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2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D7E18-8E5C-4FAC-A2F3-480AF0CC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010AA9-19C7-4AD6-B9CF-225942D9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36E75-90B4-4FCE-BAA5-38DCF1BBB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DB0C-B4CC-4F4D-951B-8353A4194982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FD8A-2304-4651-AF1A-1AC469BB2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371987-FC17-4BA1-A35D-E3AD03C50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583C-9F96-40B1-8E1F-D25F30533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F16B-09CE-4F96-9574-A8805FDA5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83821C-537A-4C63-AD37-318077F1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A23646-35C9-4E04-8346-5D26480C0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1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Полухин</dc:creator>
  <cp:lastModifiedBy>Максим Полухин</cp:lastModifiedBy>
  <cp:revision>2</cp:revision>
  <dcterms:created xsi:type="dcterms:W3CDTF">2023-02-12T15:02:37Z</dcterms:created>
  <dcterms:modified xsi:type="dcterms:W3CDTF">2023-03-12T14:16:08Z</dcterms:modified>
</cp:coreProperties>
</file>