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PA ..." initials="C." lastIdx="1" clrIdx="0">
    <p:extLst>
      <p:ext uri="{19B8F6BF-5375-455C-9EA6-DF929625EA0E}">
        <p15:presenceInfo xmlns:p15="http://schemas.microsoft.com/office/powerpoint/2012/main" userId="c0daa75563d587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24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3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3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07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0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62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54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73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18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36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7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8DB520-608A-4E37-A624-DA273F67AF14}" type="datetimeFigureOut">
              <a:rPr lang="es-CO" smtClean="0"/>
              <a:t>28/08/2014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93434D-4816-4138-861B-767A9DF9A3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19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Laravel" TargetMode="External"/><Relationship Id="rId2" Type="http://schemas.openxmlformats.org/officeDocument/2006/relationships/hyperlink" Target="http://codehero.co/laravel-4-desde-cero-estructura-del-proyec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OdWEoUTwD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Francisco Delgado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16" y="1803607"/>
            <a:ext cx="4611495" cy="1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err="1" smtClean="0"/>
              <a:t>Laravel</a:t>
            </a:r>
            <a:r>
              <a:rPr lang="es-CO" dirty="0" smtClean="0"/>
              <a:t> es un </a:t>
            </a:r>
            <a:r>
              <a:rPr lang="es-CO" dirty="0" err="1" smtClean="0"/>
              <a:t>framework</a:t>
            </a:r>
            <a:r>
              <a:rPr lang="es-CO" dirty="0" smtClean="0"/>
              <a:t> de código abierto para desarrollar aplicaciones y servicios web con PHP 5.</a:t>
            </a:r>
          </a:p>
          <a:p>
            <a:pPr algn="just"/>
            <a:r>
              <a:rPr lang="es-CO" dirty="0" smtClean="0"/>
              <a:t>Se basa en desarrollar código PHP de forma elegante y simple evitando el “código espagueti”.</a:t>
            </a:r>
          </a:p>
          <a:p>
            <a:pPr algn="just"/>
            <a:r>
              <a:rPr lang="es-CO" dirty="0" smtClean="0"/>
              <a:t> Gran parte de </a:t>
            </a:r>
            <a:r>
              <a:rPr lang="es-CO" dirty="0" err="1" smtClean="0"/>
              <a:t>Laravel</a:t>
            </a:r>
            <a:r>
              <a:rPr lang="es-CO" dirty="0" smtClean="0"/>
              <a:t> esta formado por dependencias, especialmente de </a:t>
            </a:r>
            <a:r>
              <a:rPr lang="es-CO" dirty="0" err="1" smtClean="0"/>
              <a:t>Symfony</a:t>
            </a:r>
            <a:r>
              <a:rPr lang="es-CO" dirty="0" smtClean="0"/>
              <a:t>.</a:t>
            </a:r>
          </a:p>
          <a:p>
            <a:pPr algn="just"/>
            <a:r>
              <a:rPr lang="es-CO" dirty="0" smtClean="0"/>
              <a:t>Ayuda a reducir el tiempo y costo del desarrollo inicial y el mantenimiento de las aplicaciones web.</a:t>
            </a:r>
          </a:p>
          <a:p>
            <a:pPr algn="just"/>
            <a:r>
              <a:rPr lang="es-CO" dirty="0" smtClean="0"/>
              <a:t>Prima la convención sobre la configuración.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926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69544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Sistema de ruteo.</a:t>
            </a:r>
          </a:p>
          <a:p>
            <a:pPr algn="just"/>
            <a:r>
              <a:rPr lang="es-CO" dirty="0" err="1" smtClean="0"/>
              <a:t>Blade</a:t>
            </a:r>
            <a:r>
              <a:rPr lang="es-CO" dirty="0" smtClean="0"/>
              <a:t>, Motor de plantillas.</a:t>
            </a:r>
          </a:p>
          <a:p>
            <a:pPr algn="just"/>
            <a:r>
              <a:rPr lang="es-CO" dirty="0" smtClean="0"/>
              <a:t>Peticiones </a:t>
            </a:r>
            <a:r>
              <a:rPr lang="es-CO" dirty="0" err="1" smtClean="0"/>
              <a:t>Fluent</a:t>
            </a:r>
            <a:r>
              <a:rPr lang="es-CO" dirty="0" smtClean="0"/>
              <a:t>.</a:t>
            </a:r>
          </a:p>
          <a:p>
            <a:pPr algn="just"/>
            <a:r>
              <a:rPr lang="es-CO" dirty="0" err="1" smtClean="0"/>
              <a:t>Eloquent</a:t>
            </a:r>
            <a:r>
              <a:rPr lang="es-CO" dirty="0" smtClean="0"/>
              <a:t> ORM.</a:t>
            </a:r>
          </a:p>
          <a:p>
            <a:pPr algn="just"/>
            <a:r>
              <a:rPr lang="es-CO" dirty="0" smtClean="0"/>
              <a:t>Basado en </a:t>
            </a:r>
            <a:r>
              <a:rPr lang="es-CO" dirty="0" err="1" smtClean="0"/>
              <a:t>Composer</a:t>
            </a:r>
            <a:r>
              <a:rPr lang="es-CO" dirty="0" smtClean="0"/>
              <a:t>.</a:t>
            </a:r>
          </a:p>
          <a:p>
            <a:pPr algn="just"/>
            <a:r>
              <a:rPr lang="es-CO" dirty="0" smtClean="0"/>
              <a:t>Soporte para el cache.</a:t>
            </a:r>
          </a:p>
          <a:p>
            <a:pPr algn="just"/>
            <a:r>
              <a:rPr lang="es-CO" dirty="0" smtClean="0"/>
              <a:t>Soporte para MVC.</a:t>
            </a:r>
          </a:p>
          <a:p>
            <a:pPr algn="just"/>
            <a:r>
              <a:rPr lang="es-CO" dirty="0" smtClean="0"/>
              <a:t>Usa componente de </a:t>
            </a:r>
            <a:r>
              <a:rPr lang="es-CO" dirty="0" err="1" smtClean="0"/>
              <a:t>Symfony</a:t>
            </a:r>
            <a:r>
              <a:rPr lang="es-CO" dirty="0" smtClean="0"/>
              <a:t>.</a:t>
            </a:r>
          </a:p>
          <a:p>
            <a:pPr algn="just"/>
            <a:r>
              <a:rPr lang="es-CO" dirty="0"/>
              <a:t>Reutilización de código,(permite empaquetar desde una librería hasta una pagina web completa</a:t>
            </a:r>
            <a:r>
              <a:rPr lang="es-CO" dirty="0" smtClean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53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BASE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 smtClean="0"/>
              <a:t>Cuenta con una suite para la migración de bases de datos que permite trabajar de forma independiente de la plataforma como:  </a:t>
            </a:r>
            <a:r>
              <a:rPr lang="es-CO" sz="2400" dirty="0" err="1" smtClean="0"/>
              <a:t>mysql</a:t>
            </a:r>
            <a:r>
              <a:rPr lang="es-CO" sz="2400" dirty="0" smtClean="0"/>
              <a:t>, </a:t>
            </a:r>
            <a:r>
              <a:rPr lang="es-CO" sz="2400" dirty="0" err="1" smtClean="0"/>
              <a:t>postgresSql</a:t>
            </a:r>
            <a:r>
              <a:rPr lang="es-CO" sz="2400" dirty="0" smtClean="0"/>
              <a:t>, MSSQL, </a:t>
            </a:r>
            <a:r>
              <a:rPr lang="es-CO" sz="2400" dirty="0" err="1" smtClean="0"/>
              <a:t>MSQlite</a:t>
            </a:r>
            <a:r>
              <a:rPr lang="es-CO" sz="2400" dirty="0" smtClean="0"/>
              <a:t>.</a:t>
            </a:r>
          </a:p>
          <a:p>
            <a:pPr algn="just"/>
            <a:r>
              <a:rPr lang="es-CO" sz="2400" dirty="0"/>
              <a:t>E</a:t>
            </a:r>
            <a:r>
              <a:rPr lang="es-CO" sz="2400" dirty="0" smtClean="0"/>
              <a:t>s decir que se pueden crear independientemente de la aplicación y se crea un sistema de migración.</a:t>
            </a:r>
          </a:p>
          <a:p>
            <a:pPr algn="just"/>
            <a:r>
              <a:rPr lang="es-CO" sz="2400" dirty="0"/>
              <a:t>A</a:t>
            </a:r>
            <a:r>
              <a:rPr lang="es-CO" sz="2400" dirty="0" smtClean="0"/>
              <a:t>demás integra un sistema de consultas a la base de datos, dependiendo de la base de datos que tengamos conectado hará las respectivas consultas. </a:t>
            </a:r>
          </a:p>
        </p:txBody>
      </p:sp>
    </p:spTree>
    <p:extLst>
      <p:ext uri="{BB962C8B-B14F-4D97-AF65-F5344CB8AC3E}">
        <p14:creationId xmlns:p14="http://schemas.microsoft.com/office/powerpoint/2010/main" val="426321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Eloquent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200" dirty="0"/>
              <a:t>S</a:t>
            </a:r>
            <a:r>
              <a:rPr lang="es-CO" sz="3200" dirty="0" smtClean="0"/>
              <a:t>istema que interactúa con </a:t>
            </a:r>
            <a:r>
              <a:rPr lang="es-CO" sz="3200" dirty="0" err="1" smtClean="0"/>
              <a:t>bd</a:t>
            </a:r>
            <a:r>
              <a:rPr lang="es-CO" sz="3200" dirty="0" smtClean="0"/>
              <a:t>- totalmente orientado a objetos </a:t>
            </a:r>
            <a:r>
              <a:rPr lang="es-CO" sz="3200" dirty="0" err="1" smtClean="0"/>
              <a:t>crud</a:t>
            </a:r>
            <a:r>
              <a:rPr lang="es-CO" sz="3200" dirty="0" smtClean="0"/>
              <a:t> podemos realizar el </a:t>
            </a:r>
            <a:r>
              <a:rPr lang="es-CO" sz="3200" dirty="0" err="1" smtClean="0"/>
              <a:t>crud</a:t>
            </a:r>
            <a:r>
              <a:rPr lang="es-CO" sz="3200" dirty="0" smtClean="0"/>
              <a:t> a la base de datos sin necesidad de digitar una línea de código </a:t>
            </a:r>
            <a:r>
              <a:rPr lang="es-CO" sz="3200" dirty="0" err="1" smtClean="0"/>
              <a:t>sql</a:t>
            </a:r>
            <a:r>
              <a:rPr lang="es-CO" sz="3200" dirty="0" smtClean="0"/>
              <a:t>- relación puede gestionar la paginación por nosotros de manera sencilla y simple.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8169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Artisan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800" dirty="0" smtClean="0"/>
              <a:t>Es una herramienta desde la línea de comando.</a:t>
            </a:r>
          </a:p>
          <a:p>
            <a:pPr algn="just"/>
            <a:r>
              <a:rPr lang="es-CO" sz="2800" dirty="0"/>
              <a:t>C</a:t>
            </a:r>
            <a:r>
              <a:rPr lang="es-CO" sz="2800" dirty="0" smtClean="0"/>
              <a:t>rear migraciones.</a:t>
            </a:r>
          </a:p>
          <a:p>
            <a:pPr algn="just"/>
            <a:r>
              <a:rPr lang="es-CO" sz="2800" dirty="0"/>
              <a:t>C</a:t>
            </a:r>
            <a:r>
              <a:rPr lang="es-CO" sz="2800" dirty="0" smtClean="0"/>
              <a:t>rear tareas programadas.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18297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Routes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S</a:t>
            </a:r>
            <a:r>
              <a:rPr lang="es-CO" sz="2800" dirty="0" smtClean="0"/>
              <a:t>istema de rutas muy completo puede controlar las </a:t>
            </a:r>
            <a:r>
              <a:rPr lang="es-CO" sz="2800" dirty="0" err="1" smtClean="0"/>
              <a:t>url</a:t>
            </a:r>
            <a:r>
              <a:rPr lang="es-CO" sz="2800" dirty="0" smtClean="0"/>
              <a:t> de manera tradicional.</a:t>
            </a:r>
          </a:p>
          <a:p>
            <a:r>
              <a:rPr lang="es-CO" sz="2800" dirty="0"/>
              <a:t>T</a:t>
            </a:r>
            <a:r>
              <a:rPr lang="es-CO" sz="2800" dirty="0" smtClean="0"/>
              <a:t>iene un </a:t>
            </a:r>
            <a:r>
              <a:rPr lang="es-CO" sz="2800" dirty="0" err="1" smtClean="0"/>
              <a:t>helper</a:t>
            </a:r>
            <a:r>
              <a:rPr lang="es-CO" sz="2800" dirty="0" smtClean="0"/>
              <a:t> </a:t>
            </a:r>
            <a:r>
              <a:rPr lang="es-CO" sz="2800" dirty="0" err="1" smtClean="0"/>
              <a:t>html</a:t>
            </a:r>
            <a:r>
              <a:rPr lang="es-CO" sz="2800" dirty="0" smtClean="0"/>
              <a:t>. </a:t>
            </a:r>
            <a:r>
              <a:rPr lang="es-CO" sz="2800" dirty="0"/>
              <a:t>P</a:t>
            </a:r>
            <a:r>
              <a:rPr lang="es-CO" sz="2800" dirty="0" smtClean="0"/>
              <a:t>ermite pasar a través de las rutas elementos </a:t>
            </a:r>
            <a:r>
              <a:rPr lang="es-CO" sz="2800" dirty="0" err="1" smtClean="0"/>
              <a:t>html</a:t>
            </a:r>
            <a:r>
              <a:rPr lang="es-CO" sz="2800" dirty="0" smtClean="0"/>
              <a:t> sin la necesidad de crear controladores o vistas adicionales.</a:t>
            </a:r>
          </a:p>
          <a:p>
            <a:r>
              <a:rPr lang="es-CO" sz="2800" dirty="0"/>
              <a:t>P</a:t>
            </a:r>
            <a:r>
              <a:rPr lang="es-CO" sz="2800" dirty="0" smtClean="0"/>
              <a:t>ermite pasar los formularios de manera segura.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563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BLADE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P</a:t>
            </a:r>
            <a:r>
              <a:rPr lang="es-CO" sz="2800" dirty="0" smtClean="0"/>
              <a:t>lantillas BLADE nos permite hacer fácil adecuación de las vistas, manera rápida y fácil.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5350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BLIBLIOGRAFIA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http://codehero.co/laravel-4-desde-cero-estructura-del-proyecto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es.wikipedia.org/wiki/Laravel</a:t>
            </a:r>
            <a:r>
              <a:rPr lang="es-CO" dirty="0" smtClean="0"/>
              <a:t> </a:t>
            </a:r>
          </a:p>
          <a:p>
            <a:r>
              <a:rPr lang="es-CO" dirty="0">
                <a:hlinkClick r:id="rId4"/>
              </a:rPr>
              <a:t>https://</a:t>
            </a:r>
            <a:r>
              <a:rPr lang="es-CO" dirty="0" smtClean="0">
                <a:hlinkClick r:id="rId4"/>
              </a:rPr>
              <a:t>www.youtube.com/watch?v=pOdWEoUTwD4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9906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TC103090434[[fn=Caracteres de madera]]</Template>
  <TotalTime>390</TotalTime>
  <Words>338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Tipo de madera</vt:lpstr>
      <vt:lpstr>Presentación de PowerPoint</vt:lpstr>
      <vt:lpstr>Que es?</vt:lpstr>
      <vt:lpstr>Características</vt:lpstr>
      <vt:lpstr>BASE DE DATOS</vt:lpstr>
      <vt:lpstr>Eloquent</vt:lpstr>
      <vt:lpstr>Artisan</vt:lpstr>
      <vt:lpstr>Routes</vt:lpstr>
      <vt:lpstr>BLADE</vt:lpstr>
      <vt:lpstr>BLIBLIOGRAFIA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CHOPA ...</dc:creator>
  <cp:lastModifiedBy>CHOPA ...</cp:lastModifiedBy>
  <cp:revision>8</cp:revision>
  <dcterms:created xsi:type="dcterms:W3CDTF">2014-08-28T15:41:06Z</dcterms:created>
  <dcterms:modified xsi:type="dcterms:W3CDTF">2014-08-28T22:11:31Z</dcterms:modified>
</cp:coreProperties>
</file>