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73" r:id="rId3"/>
    <p:sldId id="266" r:id="rId4"/>
    <p:sldId id="267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3425BB-DE30-4BC1-BA05-93D6BE560C61}" v="70" dt="2024-02-03T15:08:05.1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inash jha" userId="7fbbc1ad3f87043f" providerId="LiveId" clId="{F43425BB-DE30-4BC1-BA05-93D6BE560C61}"/>
    <pc:docChg chg="undo custSel addSld delSld modSld sldOrd">
      <pc:chgData name="avinash jha" userId="7fbbc1ad3f87043f" providerId="LiveId" clId="{F43425BB-DE30-4BC1-BA05-93D6BE560C61}" dt="2024-02-03T15:25:49.629" v="1535" actId="20577"/>
      <pc:docMkLst>
        <pc:docMk/>
      </pc:docMkLst>
      <pc:sldChg chg="modSp mod">
        <pc:chgData name="avinash jha" userId="7fbbc1ad3f87043f" providerId="LiveId" clId="{F43425BB-DE30-4BC1-BA05-93D6BE560C61}" dt="2024-02-03T13:29:23.701" v="60" actId="115"/>
        <pc:sldMkLst>
          <pc:docMk/>
          <pc:sldMk cId="654542453" sldId="256"/>
        </pc:sldMkLst>
        <pc:spChg chg="mod">
          <ac:chgData name="avinash jha" userId="7fbbc1ad3f87043f" providerId="LiveId" clId="{F43425BB-DE30-4BC1-BA05-93D6BE560C61}" dt="2024-02-03T13:29:23.701" v="60" actId="115"/>
          <ac:spMkLst>
            <pc:docMk/>
            <pc:sldMk cId="654542453" sldId="256"/>
            <ac:spMk id="2" creationId="{62E96F7A-D2B5-B0FC-0415-9FC75C1E8B77}"/>
          </ac:spMkLst>
        </pc:spChg>
      </pc:sldChg>
      <pc:sldChg chg="del">
        <pc:chgData name="avinash jha" userId="7fbbc1ad3f87043f" providerId="LiveId" clId="{F43425BB-DE30-4BC1-BA05-93D6BE560C61}" dt="2024-02-03T13:30:45.395" v="74" actId="47"/>
        <pc:sldMkLst>
          <pc:docMk/>
          <pc:sldMk cId="3806635509" sldId="257"/>
        </pc:sldMkLst>
      </pc:sldChg>
      <pc:sldChg chg="del">
        <pc:chgData name="avinash jha" userId="7fbbc1ad3f87043f" providerId="LiveId" clId="{F43425BB-DE30-4BC1-BA05-93D6BE560C61}" dt="2024-02-03T13:30:43.077" v="72" actId="47"/>
        <pc:sldMkLst>
          <pc:docMk/>
          <pc:sldMk cId="2209595713" sldId="258"/>
        </pc:sldMkLst>
      </pc:sldChg>
      <pc:sldChg chg="addSp delSp modSp del mod">
        <pc:chgData name="avinash jha" userId="7fbbc1ad3f87043f" providerId="LiveId" clId="{F43425BB-DE30-4BC1-BA05-93D6BE560C61}" dt="2024-02-03T13:30:44.174" v="73" actId="47"/>
        <pc:sldMkLst>
          <pc:docMk/>
          <pc:sldMk cId="3106818416" sldId="259"/>
        </pc:sldMkLst>
        <pc:spChg chg="add mod">
          <ac:chgData name="avinash jha" userId="7fbbc1ad3f87043f" providerId="LiveId" clId="{F43425BB-DE30-4BC1-BA05-93D6BE560C61}" dt="2024-02-03T13:29:40.955" v="61" actId="478"/>
          <ac:spMkLst>
            <pc:docMk/>
            <pc:sldMk cId="3106818416" sldId="259"/>
            <ac:spMk id="3" creationId="{320038EA-CE3A-BF9A-6791-B69391134B22}"/>
          </ac:spMkLst>
        </pc:spChg>
        <pc:spChg chg="mod">
          <ac:chgData name="avinash jha" userId="7fbbc1ad3f87043f" providerId="LiveId" clId="{F43425BB-DE30-4BC1-BA05-93D6BE560C61}" dt="2024-02-03T13:29:42.593" v="62" actId="6549"/>
          <ac:spMkLst>
            <pc:docMk/>
            <pc:sldMk cId="3106818416" sldId="259"/>
            <ac:spMk id="5" creationId="{0E02C1EF-5120-B6D1-673D-FF58E8CA00BE}"/>
          </ac:spMkLst>
        </pc:spChg>
        <pc:spChg chg="mod">
          <ac:chgData name="avinash jha" userId="7fbbc1ad3f87043f" providerId="LiveId" clId="{F43425BB-DE30-4BC1-BA05-93D6BE560C61}" dt="2024-02-03T13:29:48.371" v="65" actId="6549"/>
          <ac:spMkLst>
            <pc:docMk/>
            <pc:sldMk cId="3106818416" sldId="259"/>
            <ac:spMk id="7" creationId="{6A2FEF60-0E5C-D45D-82DC-1135B136BB7F}"/>
          </ac:spMkLst>
        </pc:spChg>
        <pc:spChg chg="del">
          <ac:chgData name="avinash jha" userId="7fbbc1ad3f87043f" providerId="LiveId" clId="{F43425BB-DE30-4BC1-BA05-93D6BE560C61}" dt="2024-02-03T13:29:40.955" v="61" actId="478"/>
          <ac:spMkLst>
            <pc:docMk/>
            <pc:sldMk cId="3106818416" sldId="259"/>
            <ac:spMk id="8" creationId="{1AD95B79-C810-81DE-EA02-501B06D21165}"/>
          </ac:spMkLst>
        </pc:spChg>
        <pc:picChg chg="del">
          <ac:chgData name="avinash jha" userId="7fbbc1ad3f87043f" providerId="LiveId" clId="{F43425BB-DE30-4BC1-BA05-93D6BE560C61}" dt="2024-02-03T13:29:44.923" v="63" actId="478"/>
          <ac:picMkLst>
            <pc:docMk/>
            <pc:sldMk cId="3106818416" sldId="259"/>
            <ac:picMk id="2050" creationId="{44FB8EBF-1468-50C1-06B5-AC575C78984A}"/>
          </ac:picMkLst>
        </pc:picChg>
      </pc:sldChg>
      <pc:sldChg chg="del">
        <pc:chgData name="avinash jha" userId="7fbbc1ad3f87043f" providerId="LiveId" clId="{F43425BB-DE30-4BC1-BA05-93D6BE560C61}" dt="2024-02-03T13:30:46.391" v="75" actId="47"/>
        <pc:sldMkLst>
          <pc:docMk/>
          <pc:sldMk cId="2303584814" sldId="260"/>
        </pc:sldMkLst>
      </pc:sldChg>
      <pc:sldChg chg="delSp modSp del mod">
        <pc:chgData name="avinash jha" userId="7fbbc1ad3f87043f" providerId="LiveId" clId="{F43425BB-DE30-4BC1-BA05-93D6BE560C61}" dt="2024-02-03T13:30:47.147" v="76" actId="47"/>
        <pc:sldMkLst>
          <pc:docMk/>
          <pc:sldMk cId="2595471696" sldId="261"/>
        </pc:sldMkLst>
        <pc:spChg chg="mod">
          <ac:chgData name="avinash jha" userId="7fbbc1ad3f87043f" providerId="LiveId" clId="{F43425BB-DE30-4BC1-BA05-93D6BE560C61}" dt="2024-02-03T13:29:56.465" v="66" actId="6549"/>
          <ac:spMkLst>
            <pc:docMk/>
            <pc:sldMk cId="2595471696" sldId="261"/>
            <ac:spMk id="7" creationId="{6A2FEF60-0E5C-D45D-82DC-1135B136BB7F}"/>
          </ac:spMkLst>
        </pc:spChg>
        <pc:spChg chg="mod">
          <ac:chgData name="avinash jha" userId="7fbbc1ad3f87043f" providerId="LiveId" clId="{F43425BB-DE30-4BC1-BA05-93D6BE560C61}" dt="2024-02-03T13:30:02.667" v="69" actId="6549"/>
          <ac:spMkLst>
            <pc:docMk/>
            <pc:sldMk cId="2595471696" sldId="261"/>
            <ac:spMk id="8" creationId="{1AD95B79-C810-81DE-EA02-501B06D21165}"/>
          </ac:spMkLst>
        </pc:spChg>
        <pc:picChg chg="del">
          <ac:chgData name="avinash jha" userId="7fbbc1ad3f87043f" providerId="LiveId" clId="{F43425BB-DE30-4BC1-BA05-93D6BE560C61}" dt="2024-02-03T13:30:03.793" v="70" actId="478"/>
          <ac:picMkLst>
            <pc:docMk/>
            <pc:sldMk cId="2595471696" sldId="261"/>
            <ac:picMk id="2050" creationId="{44FB8EBF-1468-50C1-06B5-AC575C78984A}"/>
          </ac:picMkLst>
        </pc:picChg>
      </pc:sldChg>
      <pc:sldChg chg="del">
        <pc:chgData name="avinash jha" userId="7fbbc1ad3f87043f" providerId="LiveId" clId="{F43425BB-DE30-4BC1-BA05-93D6BE560C61}" dt="2024-02-03T13:30:48.051" v="77" actId="47"/>
        <pc:sldMkLst>
          <pc:docMk/>
          <pc:sldMk cId="795793259" sldId="262"/>
        </pc:sldMkLst>
      </pc:sldChg>
      <pc:sldChg chg="del">
        <pc:chgData name="avinash jha" userId="7fbbc1ad3f87043f" providerId="LiveId" clId="{F43425BB-DE30-4BC1-BA05-93D6BE560C61}" dt="2024-02-03T13:30:32.101" v="71" actId="2696"/>
        <pc:sldMkLst>
          <pc:docMk/>
          <pc:sldMk cId="1306214341" sldId="263"/>
        </pc:sldMkLst>
      </pc:sldChg>
      <pc:sldChg chg="addSp delSp modSp new mod">
        <pc:chgData name="avinash jha" userId="7fbbc1ad3f87043f" providerId="LiveId" clId="{F43425BB-DE30-4BC1-BA05-93D6BE560C61}" dt="2024-02-03T14:48:30.383" v="603" actId="9405"/>
        <pc:sldMkLst>
          <pc:docMk/>
          <pc:sldMk cId="1228235895" sldId="265"/>
        </pc:sldMkLst>
        <pc:spChg chg="del mod">
          <ac:chgData name="avinash jha" userId="7fbbc1ad3f87043f" providerId="LiveId" clId="{F43425BB-DE30-4BC1-BA05-93D6BE560C61}" dt="2024-02-03T13:34:08.896" v="91" actId="478"/>
          <ac:spMkLst>
            <pc:docMk/>
            <pc:sldMk cId="1228235895" sldId="265"/>
            <ac:spMk id="2" creationId="{5F036DD4-4CE5-9F21-81EB-9C6805B826CF}"/>
          </ac:spMkLst>
        </pc:spChg>
        <pc:spChg chg="del">
          <ac:chgData name="avinash jha" userId="7fbbc1ad3f87043f" providerId="LiveId" clId="{F43425BB-DE30-4BC1-BA05-93D6BE560C61}" dt="2024-02-03T13:34:11.897" v="92" actId="478"/>
          <ac:spMkLst>
            <pc:docMk/>
            <pc:sldMk cId="1228235895" sldId="265"/>
            <ac:spMk id="3" creationId="{ADBC94F4-D605-150E-24B4-0D998F743004}"/>
          </ac:spMkLst>
        </pc:spChg>
        <pc:picChg chg="add del mod">
          <ac:chgData name="avinash jha" userId="7fbbc1ad3f87043f" providerId="LiveId" clId="{F43425BB-DE30-4BC1-BA05-93D6BE560C61}" dt="2024-02-03T13:35:07.631" v="107" actId="478"/>
          <ac:picMkLst>
            <pc:docMk/>
            <pc:sldMk cId="1228235895" sldId="265"/>
            <ac:picMk id="1026" creationId="{E5F0EE14-D920-EDE5-8E74-D131C9CFC8EE}"/>
          </ac:picMkLst>
        </pc:picChg>
        <pc:inkChg chg="add">
          <ac:chgData name="avinash jha" userId="7fbbc1ad3f87043f" providerId="LiveId" clId="{F43425BB-DE30-4BC1-BA05-93D6BE560C61}" dt="2024-02-03T14:48:30.383" v="603" actId="9405"/>
          <ac:inkMkLst>
            <pc:docMk/>
            <pc:sldMk cId="1228235895" sldId="265"/>
            <ac:inkMk id="4" creationId="{8D2B358C-B18A-7715-1C0A-944AFF909388}"/>
          </ac:inkMkLst>
        </pc:inkChg>
      </pc:sldChg>
      <pc:sldChg chg="addSp delSp modSp new mod ord">
        <pc:chgData name="avinash jha" userId="7fbbc1ad3f87043f" providerId="LiveId" clId="{F43425BB-DE30-4BC1-BA05-93D6BE560C61}" dt="2024-02-03T14:46:09.552" v="602" actId="14100"/>
        <pc:sldMkLst>
          <pc:docMk/>
          <pc:sldMk cId="3013914770" sldId="266"/>
        </pc:sldMkLst>
        <pc:spChg chg="mod">
          <ac:chgData name="avinash jha" userId="7fbbc1ad3f87043f" providerId="LiveId" clId="{F43425BB-DE30-4BC1-BA05-93D6BE560C61}" dt="2024-02-03T13:59:52.271" v="265" actId="20577"/>
          <ac:spMkLst>
            <pc:docMk/>
            <pc:sldMk cId="3013914770" sldId="266"/>
            <ac:spMk id="2" creationId="{416755EB-F84D-B40D-A778-3F325A2BA760}"/>
          </ac:spMkLst>
        </pc:spChg>
        <pc:spChg chg="mod">
          <ac:chgData name="avinash jha" userId="7fbbc1ad3f87043f" providerId="LiveId" clId="{F43425BB-DE30-4BC1-BA05-93D6BE560C61}" dt="2024-02-03T14:43:43.868" v="534" actId="20577"/>
          <ac:spMkLst>
            <pc:docMk/>
            <pc:sldMk cId="3013914770" sldId="266"/>
            <ac:spMk id="3" creationId="{11237606-DD0F-49C2-5525-8683B025482E}"/>
          </ac:spMkLst>
        </pc:spChg>
        <pc:grpChg chg="add del mod">
          <ac:chgData name="avinash jha" userId="7fbbc1ad3f87043f" providerId="LiveId" clId="{F43425BB-DE30-4BC1-BA05-93D6BE560C61}" dt="2024-02-03T14:45:42.849" v="593"/>
          <ac:grpSpMkLst>
            <pc:docMk/>
            <pc:sldMk cId="3013914770" sldId="266"/>
            <ac:grpSpMk id="7" creationId="{1D34895B-1FD9-C28D-9673-EEF833D798E8}"/>
          </ac:grpSpMkLst>
        </pc:grpChg>
        <pc:grpChg chg="add del mod">
          <ac:chgData name="avinash jha" userId="7fbbc1ad3f87043f" providerId="LiveId" clId="{F43425BB-DE30-4BC1-BA05-93D6BE560C61}" dt="2024-02-03T14:45:42.761" v="589"/>
          <ac:grpSpMkLst>
            <pc:docMk/>
            <pc:sldMk cId="3013914770" sldId="266"/>
            <ac:grpSpMk id="11" creationId="{9F899F39-82BE-C23D-54CA-44145F04E12A}"/>
          </ac:grpSpMkLst>
        </pc:grpChg>
        <pc:grpChg chg="add del mod">
          <ac:chgData name="avinash jha" userId="7fbbc1ad3f87043f" providerId="LiveId" clId="{F43425BB-DE30-4BC1-BA05-93D6BE560C61}" dt="2024-02-03T14:45:42.666" v="585"/>
          <ac:grpSpMkLst>
            <pc:docMk/>
            <pc:sldMk cId="3013914770" sldId="266"/>
            <ac:grpSpMk id="15" creationId="{EF1ECF9A-8D9C-5421-70FD-2F3DD2AA91C8}"/>
          </ac:grpSpMkLst>
        </pc:grpChg>
        <pc:grpChg chg="add del mod">
          <ac:chgData name="avinash jha" userId="7fbbc1ad3f87043f" providerId="LiveId" clId="{F43425BB-DE30-4BC1-BA05-93D6BE560C61}" dt="2024-02-03T14:45:42.607" v="581"/>
          <ac:grpSpMkLst>
            <pc:docMk/>
            <pc:sldMk cId="3013914770" sldId="266"/>
            <ac:grpSpMk id="19" creationId="{5275055B-B39B-5828-9172-3659C30E23AE}"/>
          </ac:grpSpMkLst>
        </pc:grpChg>
        <pc:grpChg chg="add del mod">
          <ac:chgData name="avinash jha" userId="7fbbc1ad3f87043f" providerId="LiveId" clId="{F43425BB-DE30-4BC1-BA05-93D6BE560C61}" dt="2024-02-03T14:45:42.546" v="579"/>
          <ac:grpSpMkLst>
            <pc:docMk/>
            <pc:sldMk cId="3013914770" sldId="266"/>
            <ac:grpSpMk id="21" creationId="{C1B8B198-E65E-8CEE-E1A4-AD6EAF8A2410}"/>
          </ac:grpSpMkLst>
        </pc:grpChg>
        <pc:grpChg chg="add del mod">
          <ac:chgData name="avinash jha" userId="7fbbc1ad3f87043f" providerId="LiveId" clId="{F43425BB-DE30-4BC1-BA05-93D6BE560C61}" dt="2024-02-03T14:45:42.036" v="577"/>
          <ac:grpSpMkLst>
            <pc:docMk/>
            <pc:sldMk cId="3013914770" sldId="266"/>
            <ac:grpSpMk id="23" creationId="{1CA0A6B3-229F-B926-6C1D-BBFB1B2E6F6D}"/>
          </ac:grpSpMkLst>
        </pc:grpChg>
        <pc:grpChg chg="add del mod">
          <ac:chgData name="avinash jha" userId="7fbbc1ad3f87043f" providerId="LiveId" clId="{F43425BB-DE30-4BC1-BA05-93D6BE560C61}" dt="2024-02-03T14:45:41.703" v="574"/>
          <ac:grpSpMkLst>
            <pc:docMk/>
            <pc:sldMk cId="3013914770" sldId="266"/>
            <ac:grpSpMk id="26" creationId="{DB44BE03-731E-91B2-4EE1-783CA172BBDE}"/>
          </ac:grpSpMkLst>
        </pc:grpChg>
        <pc:grpChg chg="add del mod">
          <ac:chgData name="avinash jha" userId="7fbbc1ad3f87043f" providerId="LiveId" clId="{F43425BB-DE30-4BC1-BA05-93D6BE560C61}" dt="2024-02-03T14:45:41.485" v="572"/>
          <ac:grpSpMkLst>
            <pc:docMk/>
            <pc:sldMk cId="3013914770" sldId="266"/>
            <ac:grpSpMk id="28" creationId="{76A20198-E8E7-C3B7-4BED-B77A4FFCA471}"/>
          </ac:grpSpMkLst>
        </pc:grpChg>
        <pc:grpChg chg="mod">
          <ac:chgData name="avinash jha" userId="7fbbc1ad3f87043f" providerId="LiveId" clId="{F43425BB-DE30-4BC1-BA05-93D6BE560C61}" dt="2024-02-03T14:45:41.213" v="570"/>
          <ac:grpSpMkLst>
            <pc:docMk/>
            <pc:sldMk cId="3013914770" sldId="266"/>
            <ac:grpSpMk id="30" creationId="{BF1A2B1F-3429-10E9-7403-6EB875DA7A91}"/>
          </ac:grpSpMkLst>
        </pc:grpChg>
        <pc:picChg chg="add del mod">
          <ac:chgData name="avinash jha" userId="7fbbc1ad3f87043f" providerId="LiveId" clId="{F43425BB-DE30-4BC1-BA05-93D6BE560C61}" dt="2024-02-03T14:46:09.552" v="602" actId="14100"/>
          <ac:picMkLst>
            <pc:docMk/>
            <pc:sldMk cId="3013914770" sldId="266"/>
            <ac:picMk id="3074" creationId="{5CAF48A8-1EC9-5D5E-EE63-69E373481F33}"/>
          </ac:picMkLst>
        </pc:picChg>
        <pc:inkChg chg="add del mod">
          <ac:chgData name="avinash jha" userId="7fbbc1ad3f87043f" providerId="LiveId" clId="{F43425BB-DE30-4BC1-BA05-93D6BE560C61}" dt="2024-02-03T14:45:42.896" v="595" actId="9405"/>
          <ac:inkMkLst>
            <pc:docMk/>
            <pc:sldMk cId="3013914770" sldId="266"/>
            <ac:inkMk id="4" creationId="{296D5B2F-88C9-C06F-2C5A-22A2542320E0}"/>
          </ac:inkMkLst>
        </pc:inkChg>
        <pc:inkChg chg="add del mod">
          <ac:chgData name="avinash jha" userId="7fbbc1ad3f87043f" providerId="LiveId" clId="{F43425BB-DE30-4BC1-BA05-93D6BE560C61}" dt="2024-02-03T14:45:42.880" v="594" actId="9405"/>
          <ac:inkMkLst>
            <pc:docMk/>
            <pc:sldMk cId="3013914770" sldId="266"/>
            <ac:inkMk id="5" creationId="{3D44F9FC-F8E0-025E-06A5-A8FD81E6E104}"/>
          </ac:inkMkLst>
        </pc:inkChg>
        <pc:inkChg chg="add del mod">
          <ac:chgData name="avinash jha" userId="7fbbc1ad3f87043f" providerId="LiveId" clId="{F43425BB-DE30-4BC1-BA05-93D6BE560C61}" dt="2024-02-03T14:45:42.849" v="593"/>
          <ac:inkMkLst>
            <pc:docMk/>
            <pc:sldMk cId="3013914770" sldId="266"/>
            <ac:inkMk id="6" creationId="{748FBCD9-BB50-880E-13FB-97A64A1E01B7}"/>
          </ac:inkMkLst>
        </pc:inkChg>
        <pc:inkChg chg="add del mod">
          <ac:chgData name="avinash jha" userId="7fbbc1ad3f87043f" providerId="LiveId" clId="{F43425BB-DE30-4BC1-BA05-93D6BE560C61}" dt="2024-02-03T14:45:42.817" v="591" actId="9405"/>
          <ac:inkMkLst>
            <pc:docMk/>
            <pc:sldMk cId="3013914770" sldId="266"/>
            <ac:inkMk id="8" creationId="{ED39AF5D-22BA-6A69-7AE3-6241202B1F22}"/>
          </ac:inkMkLst>
        </pc:inkChg>
        <pc:inkChg chg="add del mod">
          <ac:chgData name="avinash jha" userId="7fbbc1ad3f87043f" providerId="LiveId" clId="{F43425BB-DE30-4BC1-BA05-93D6BE560C61}" dt="2024-02-03T14:45:42.785" v="590" actId="9405"/>
          <ac:inkMkLst>
            <pc:docMk/>
            <pc:sldMk cId="3013914770" sldId="266"/>
            <ac:inkMk id="9" creationId="{18687C00-8534-2B5E-F8DB-16421229E39C}"/>
          </ac:inkMkLst>
        </pc:inkChg>
        <pc:inkChg chg="add del mod">
          <ac:chgData name="avinash jha" userId="7fbbc1ad3f87043f" providerId="LiveId" clId="{F43425BB-DE30-4BC1-BA05-93D6BE560C61}" dt="2024-02-03T14:45:42.761" v="589"/>
          <ac:inkMkLst>
            <pc:docMk/>
            <pc:sldMk cId="3013914770" sldId="266"/>
            <ac:inkMk id="10" creationId="{B73AAF43-3263-7100-5863-1A4B00C15B94}"/>
          </ac:inkMkLst>
        </pc:inkChg>
        <pc:inkChg chg="add del mod">
          <ac:chgData name="avinash jha" userId="7fbbc1ad3f87043f" providerId="LiveId" clId="{F43425BB-DE30-4BC1-BA05-93D6BE560C61}" dt="2024-02-03T14:45:42.721" v="587" actId="9405"/>
          <ac:inkMkLst>
            <pc:docMk/>
            <pc:sldMk cId="3013914770" sldId="266"/>
            <ac:inkMk id="12" creationId="{4183C2EA-70E6-2F1F-E9CE-37A14F05E9E0}"/>
          </ac:inkMkLst>
        </pc:inkChg>
        <pc:inkChg chg="add del mod">
          <ac:chgData name="avinash jha" userId="7fbbc1ad3f87043f" providerId="LiveId" clId="{F43425BB-DE30-4BC1-BA05-93D6BE560C61}" dt="2024-02-03T14:45:42.689" v="586" actId="9405"/>
          <ac:inkMkLst>
            <pc:docMk/>
            <pc:sldMk cId="3013914770" sldId="266"/>
            <ac:inkMk id="13" creationId="{97F75AA8-8F5C-DF8F-F861-947BA8C6DAE9}"/>
          </ac:inkMkLst>
        </pc:inkChg>
        <pc:inkChg chg="add del mod">
          <ac:chgData name="avinash jha" userId="7fbbc1ad3f87043f" providerId="LiveId" clId="{F43425BB-DE30-4BC1-BA05-93D6BE560C61}" dt="2024-02-03T14:45:42.666" v="585"/>
          <ac:inkMkLst>
            <pc:docMk/>
            <pc:sldMk cId="3013914770" sldId="266"/>
            <ac:inkMk id="14" creationId="{1B082D9C-7F25-D4DC-9BC0-E25C45C8F9CC}"/>
          </ac:inkMkLst>
        </pc:inkChg>
        <pc:inkChg chg="add del mod">
          <ac:chgData name="avinash jha" userId="7fbbc1ad3f87043f" providerId="LiveId" clId="{F43425BB-DE30-4BC1-BA05-93D6BE560C61}" dt="2024-02-03T14:45:42.636" v="583" actId="9405"/>
          <ac:inkMkLst>
            <pc:docMk/>
            <pc:sldMk cId="3013914770" sldId="266"/>
            <ac:inkMk id="16" creationId="{36D5971C-B90E-F443-C56B-22CDEC39E770}"/>
          </ac:inkMkLst>
        </pc:inkChg>
        <pc:inkChg chg="add del mod">
          <ac:chgData name="avinash jha" userId="7fbbc1ad3f87043f" providerId="LiveId" clId="{F43425BB-DE30-4BC1-BA05-93D6BE560C61}" dt="2024-02-03T14:45:42.615" v="582" actId="9405"/>
          <ac:inkMkLst>
            <pc:docMk/>
            <pc:sldMk cId="3013914770" sldId="266"/>
            <ac:inkMk id="17" creationId="{55B9AA1B-2FB2-7CCB-2105-BA71C06A23F2}"/>
          </ac:inkMkLst>
        </pc:inkChg>
        <pc:inkChg chg="add del mod">
          <ac:chgData name="avinash jha" userId="7fbbc1ad3f87043f" providerId="LiveId" clId="{F43425BB-DE30-4BC1-BA05-93D6BE560C61}" dt="2024-02-03T14:45:42.607" v="581"/>
          <ac:inkMkLst>
            <pc:docMk/>
            <pc:sldMk cId="3013914770" sldId="266"/>
            <ac:inkMk id="18" creationId="{5B12B4BA-107D-7A5D-0616-39282DB4A8A0}"/>
          </ac:inkMkLst>
        </pc:inkChg>
        <pc:inkChg chg="add del mod">
          <ac:chgData name="avinash jha" userId="7fbbc1ad3f87043f" providerId="LiveId" clId="{F43425BB-DE30-4BC1-BA05-93D6BE560C61}" dt="2024-02-03T14:45:42.546" v="579"/>
          <ac:inkMkLst>
            <pc:docMk/>
            <pc:sldMk cId="3013914770" sldId="266"/>
            <ac:inkMk id="20" creationId="{FFDFAF82-1457-D09D-E5D6-91F7EE7FD9EE}"/>
          </ac:inkMkLst>
        </pc:inkChg>
        <pc:inkChg chg="add del mod">
          <ac:chgData name="avinash jha" userId="7fbbc1ad3f87043f" providerId="LiveId" clId="{F43425BB-DE30-4BC1-BA05-93D6BE560C61}" dt="2024-02-03T14:45:42.036" v="577"/>
          <ac:inkMkLst>
            <pc:docMk/>
            <pc:sldMk cId="3013914770" sldId="266"/>
            <ac:inkMk id="22" creationId="{28D23C0B-8573-1E30-2892-A106B3817E48}"/>
          </ac:inkMkLst>
        </pc:inkChg>
        <pc:inkChg chg="add del">
          <ac:chgData name="avinash jha" userId="7fbbc1ad3f87043f" providerId="LiveId" clId="{F43425BB-DE30-4BC1-BA05-93D6BE560C61}" dt="2024-02-03T14:45:41.878" v="575" actId="9405"/>
          <ac:inkMkLst>
            <pc:docMk/>
            <pc:sldMk cId="3013914770" sldId="266"/>
            <ac:inkMk id="24" creationId="{AA83095D-FEC3-2DB7-7F9B-FA68AD9E78CC}"/>
          </ac:inkMkLst>
        </pc:inkChg>
        <pc:inkChg chg="add del mod">
          <ac:chgData name="avinash jha" userId="7fbbc1ad3f87043f" providerId="LiveId" clId="{F43425BB-DE30-4BC1-BA05-93D6BE560C61}" dt="2024-02-03T14:45:41.703" v="574"/>
          <ac:inkMkLst>
            <pc:docMk/>
            <pc:sldMk cId="3013914770" sldId="266"/>
            <ac:inkMk id="25" creationId="{12B81391-675F-0EFA-CB26-ECD272BB3CA8}"/>
          </ac:inkMkLst>
        </pc:inkChg>
        <pc:inkChg chg="add del mod">
          <ac:chgData name="avinash jha" userId="7fbbc1ad3f87043f" providerId="LiveId" clId="{F43425BB-DE30-4BC1-BA05-93D6BE560C61}" dt="2024-02-03T14:45:41.485" v="572"/>
          <ac:inkMkLst>
            <pc:docMk/>
            <pc:sldMk cId="3013914770" sldId="266"/>
            <ac:inkMk id="27" creationId="{E954685D-DFF8-3563-5374-8714B39949CF}"/>
          </ac:inkMkLst>
        </pc:inkChg>
        <pc:inkChg chg="add del mod">
          <ac:chgData name="avinash jha" userId="7fbbc1ad3f87043f" providerId="LiveId" clId="{F43425BB-DE30-4BC1-BA05-93D6BE560C61}" dt="2024-02-03T14:45:41.213" v="570"/>
          <ac:inkMkLst>
            <pc:docMk/>
            <pc:sldMk cId="3013914770" sldId="266"/>
            <ac:inkMk id="29" creationId="{258D17CA-F709-5326-E50F-239BB233F587}"/>
          </ac:inkMkLst>
        </pc:inkChg>
        <pc:inkChg chg="add del">
          <ac:chgData name="avinash jha" userId="7fbbc1ad3f87043f" providerId="LiveId" clId="{F43425BB-DE30-4BC1-BA05-93D6BE560C61}" dt="2024-02-03T14:45:41.042" v="568" actId="9405"/>
          <ac:inkMkLst>
            <pc:docMk/>
            <pc:sldMk cId="3013914770" sldId="266"/>
            <ac:inkMk id="31" creationId="{815938C9-B685-BC93-137F-91BB8306BDFB}"/>
          </ac:inkMkLst>
        </pc:inkChg>
      </pc:sldChg>
      <pc:sldChg chg="addSp modSp new mod ord">
        <pc:chgData name="avinash jha" userId="7fbbc1ad3f87043f" providerId="LiveId" clId="{F43425BB-DE30-4BC1-BA05-93D6BE560C61}" dt="2024-02-03T15:25:28.552" v="1519" actId="20577"/>
        <pc:sldMkLst>
          <pc:docMk/>
          <pc:sldMk cId="3411581396" sldId="267"/>
        </pc:sldMkLst>
        <pc:spChg chg="mod">
          <ac:chgData name="avinash jha" userId="7fbbc1ad3f87043f" providerId="LiveId" clId="{F43425BB-DE30-4BC1-BA05-93D6BE560C61}" dt="2024-02-03T14:50:36.564" v="638" actId="20577"/>
          <ac:spMkLst>
            <pc:docMk/>
            <pc:sldMk cId="3411581396" sldId="267"/>
            <ac:spMk id="2" creationId="{C5E7C16D-F08B-C01B-6E52-F71BFF1F52C0}"/>
          </ac:spMkLst>
        </pc:spChg>
        <pc:spChg chg="mod">
          <ac:chgData name="avinash jha" userId="7fbbc1ad3f87043f" providerId="LiveId" clId="{F43425BB-DE30-4BC1-BA05-93D6BE560C61}" dt="2024-02-03T15:25:28.552" v="1519" actId="20577"/>
          <ac:spMkLst>
            <pc:docMk/>
            <pc:sldMk cId="3411581396" sldId="267"/>
            <ac:spMk id="3" creationId="{D3ACA1AF-DFBD-766E-AB22-5F7B2491E924}"/>
          </ac:spMkLst>
        </pc:spChg>
        <pc:picChg chg="add mod modCrop">
          <ac:chgData name="avinash jha" userId="7fbbc1ad3f87043f" providerId="LiveId" clId="{F43425BB-DE30-4BC1-BA05-93D6BE560C61}" dt="2024-02-03T15:09:33.383" v="931" actId="1076"/>
          <ac:picMkLst>
            <pc:docMk/>
            <pc:sldMk cId="3411581396" sldId="267"/>
            <ac:picMk id="5" creationId="{9D1F9965-0EA2-1664-0E12-178C29EF4EEC}"/>
          </ac:picMkLst>
        </pc:picChg>
      </pc:sldChg>
      <pc:sldChg chg="modSp new mod ord">
        <pc:chgData name="avinash jha" userId="7fbbc1ad3f87043f" providerId="LiveId" clId="{F43425BB-DE30-4BC1-BA05-93D6BE560C61}" dt="2024-02-03T15:25:49.629" v="1535" actId="20577"/>
        <pc:sldMkLst>
          <pc:docMk/>
          <pc:sldMk cId="1817436387" sldId="268"/>
        </pc:sldMkLst>
        <pc:spChg chg="mod">
          <ac:chgData name="avinash jha" userId="7fbbc1ad3f87043f" providerId="LiveId" clId="{F43425BB-DE30-4BC1-BA05-93D6BE560C61}" dt="2024-02-03T15:25:49.629" v="1535" actId="20577"/>
          <ac:spMkLst>
            <pc:docMk/>
            <pc:sldMk cId="1817436387" sldId="268"/>
            <ac:spMk id="2" creationId="{66BE4B9B-86DD-F757-CD07-FD1E8801E707}"/>
          </ac:spMkLst>
        </pc:spChg>
      </pc:sldChg>
      <pc:sldChg chg="new">
        <pc:chgData name="avinash jha" userId="7fbbc1ad3f87043f" providerId="LiveId" clId="{F43425BB-DE30-4BC1-BA05-93D6BE560C61}" dt="2024-02-03T13:31:08.479" v="82" actId="680"/>
        <pc:sldMkLst>
          <pc:docMk/>
          <pc:sldMk cId="1522189278" sldId="269"/>
        </pc:sldMkLst>
      </pc:sldChg>
      <pc:sldChg chg="new">
        <pc:chgData name="avinash jha" userId="7fbbc1ad3f87043f" providerId="LiveId" clId="{F43425BB-DE30-4BC1-BA05-93D6BE560C61}" dt="2024-02-03T13:31:08.651" v="83" actId="680"/>
        <pc:sldMkLst>
          <pc:docMk/>
          <pc:sldMk cId="572417201" sldId="270"/>
        </pc:sldMkLst>
      </pc:sldChg>
      <pc:sldChg chg="new">
        <pc:chgData name="avinash jha" userId="7fbbc1ad3f87043f" providerId="LiveId" clId="{F43425BB-DE30-4BC1-BA05-93D6BE560C61}" dt="2024-02-03T13:31:08.872" v="84" actId="680"/>
        <pc:sldMkLst>
          <pc:docMk/>
          <pc:sldMk cId="321214637" sldId="271"/>
        </pc:sldMkLst>
      </pc:sldChg>
      <pc:sldChg chg="new">
        <pc:chgData name="avinash jha" userId="7fbbc1ad3f87043f" providerId="LiveId" clId="{F43425BB-DE30-4BC1-BA05-93D6BE560C61}" dt="2024-02-03T13:31:09.173" v="85" actId="680"/>
        <pc:sldMkLst>
          <pc:docMk/>
          <pc:sldMk cId="3624196848" sldId="272"/>
        </pc:sldMkLst>
      </pc:sldChg>
      <pc:sldChg chg="addSp delSp modSp new mod">
        <pc:chgData name="avinash jha" userId="7fbbc1ad3f87043f" providerId="LiveId" clId="{F43425BB-DE30-4BC1-BA05-93D6BE560C61}" dt="2024-02-03T13:58:36.388" v="248" actId="1076"/>
        <pc:sldMkLst>
          <pc:docMk/>
          <pc:sldMk cId="3772577060" sldId="273"/>
        </pc:sldMkLst>
        <pc:spChg chg="mod">
          <ac:chgData name="avinash jha" userId="7fbbc1ad3f87043f" providerId="LiveId" clId="{F43425BB-DE30-4BC1-BA05-93D6BE560C61}" dt="2024-02-03T13:42:40.428" v="173" actId="20577"/>
          <ac:spMkLst>
            <pc:docMk/>
            <pc:sldMk cId="3772577060" sldId="273"/>
            <ac:spMk id="2" creationId="{8028005C-36D1-BA35-7364-FFE44F87AF35}"/>
          </ac:spMkLst>
        </pc:spChg>
        <pc:spChg chg="del">
          <ac:chgData name="avinash jha" userId="7fbbc1ad3f87043f" providerId="LiveId" clId="{F43425BB-DE30-4BC1-BA05-93D6BE560C61}" dt="2024-02-03T13:48:45.683" v="174"/>
          <ac:spMkLst>
            <pc:docMk/>
            <pc:sldMk cId="3772577060" sldId="273"/>
            <ac:spMk id="3" creationId="{F09970BE-D727-B031-AA48-A888E961E65E}"/>
          </ac:spMkLst>
        </pc:spChg>
        <pc:graphicFrameChg chg="add mod modGraphic">
          <ac:chgData name="avinash jha" userId="7fbbc1ad3f87043f" providerId="LiveId" clId="{F43425BB-DE30-4BC1-BA05-93D6BE560C61}" dt="2024-02-03T13:58:36.388" v="248" actId="1076"/>
          <ac:graphicFrameMkLst>
            <pc:docMk/>
            <pc:sldMk cId="3772577060" sldId="273"/>
            <ac:graphicFrameMk id="4" creationId="{9DD89FA1-A0BD-FC78-280B-D1CDAF9A0A9F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C5AF-6193-4A63-BCB9-EE16722E8AD6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D132DB8-8D1D-4535-B8DF-F83C77C50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20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C5AF-6193-4A63-BCB9-EE16722E8AD6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132DB8-8D1D-4535-B8DF-F83C77C50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44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C5AF-6193-4A63-BCB9-EE16722E8AD6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132DB8-8D1D-4535-B8DF-F83C77C5067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510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C5AF-6193-4A63-BCB9-EE16722E8AD6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132DB8-8D1D-4535-B8DF-F83C77C50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507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C5AF-6193-4A63-BCB9-EE16722E8AD6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132DB8-8D1D-4535-B8DF-F83C77C5067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4474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C5AF-6193-4A63-BCB9-EE16722E8AD6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132DB8-8D1D-4535-B8DF-F83C77C50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698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C5AF-6193-4A63-BCB9-EE16722E8AD6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2DB8-8D1D-4535-B8DF-F83C77C50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211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C5AF-6193-4A63-BCB9-EE16722E8AD6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2DB8-8D1D-4535-B8DF-F83C77C50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27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C5AF-6193-4A63-BCB9-EE16722E8AD6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2DB8-8D1D-4535-B8DF-F83C77C50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30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C5AF-6193-4A63-BCB9-EE16722E8AD6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132DB8-8D1D-4535-B8DF-F83C77C50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63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C5AF-6193-4A63-BCB9-EE16722E8AD6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132DB8-8D1D-4535-B8DF-F83C77C50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60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C5AF-6193-4A63-BCB9-EE16722E8AD6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132DB8-8D1D-4535-B8DF-F83C77C50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46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C5AF-6193-4A63-BCB9-EE16722E8AD6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2DB8-8D1D-4535-B8DF-F83C77C50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0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C5AF-6193-4A63-BCB9-EE16722E8AD6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2DB8-8D1D-4535-B8DF-F83C77C50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76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C5AF-6193-4A63-BCB9-EE16722E8AD6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2DB8-8D1D-4535-B8DF-F83C77C50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90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C5AF-6193-4A63-BCB9-EE16722E8AD6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132DB8-8D1D-4535-B8DF-F83C77C50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2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AC5AF-6193-4A63-BCB9-EE16722E8AD6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D132DB8-8D1D-4535-B8DF-F83C77C50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5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96F7A-D2B5-B0FC-0415-9FC75C1E8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0" y="1000125"/>
            <a:ext cx="8825658" cy="15960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u="sng" dirty="0">
                <a:latin typeface="Algerian" panose="04020705040A02060702" pitchFamily="82" charset="0"/>
              </a:rPr>
              <a:t>Railway ticket booking       system</a:t>
            </a:r>
            <a:endParaRPr lang="en-IN" sz="6000" b="1" u="sng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77385-DEAA-08D1-4C70-4186D2A68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1633" y="3429000"/>
            <a:ext cx="3551861" cy="174843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Bikram Pal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Avinash Jha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Ayan Banerjee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Aniket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hosh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Vande Bharat Express - Wikipedia">
            <a:extLst>
              <a:ext uri="{FF2B5EF4-FFF2-40B4-BE49-F238E27FC236}">
                <a16:creationId xmlns:a16="http://schemas.microsoft.com/office/drawing/2014/main" id="{7B1C4243-30B5-6B89-40E7-B81EC7ED20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2" t="14411" r="16737" b="9781"/>
          <a:stretch/>
        </p:blipFill>
        <p:spPr bwMode="auto">
          <a:xfrm>
            <a:off x="6793831" y="3211086"/>
            <a:ext cx="4339805" cy="257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54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005C-36D1-BA35-7364-FFE44F87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757" y="624110"/>
            <a:ext cx="8911687" cy="1280890"/>
          </a:xfrm>
        </p:spPr>
        <p:txBody>
          <a:bodyPr/>
          <a:lstStyle/>
          <a:p>
            <a:r>
              <a:rPr lang="en-US" b="1" u="sng" dirty="0">
                <a:latin typeface="Algerian" panose="04020705040A02060702" pitchFamily="82" charset="0"/>
              </a:rPr>
              <a:t>Objective</a:t>
            </a:r>
            <a:endParaRPr lang="en-IN" b="1" u="sng" dirty="0">
              <a:latin typeface="Algerian" panose="04020705040A02060702" pitchFamily="8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D89FA1-A0BD-FC78-280B-D1CDAF9A0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2658337"/>
              </p:ext>
            </p:extLst>
          </p:nvPr>
        </p:nvGraphicFramePr>
        <p:xfrm>
          <a:off x="1032979" y="1976032"/>
          <a:ext cx="5351779" cy="3111321"/>
        </p:xfrm>
        <a:graphic>
          <a:graphicData uri="http://schemas.openxmlformats.org/drawingml/2006/table">
            <a:tbl>
              <a:tblPr/>
              <a:tblGrid>
                <a:gridCol w="5351779">
                  <a:extLst>
                    <a:ext uri="{9D8B030D-6E8A-4147-A177-3AD203B41FA5}">
                      <a16:colId xmlns:a16="http://schemas.microsoft.com/office/drawing/2014/main" val="4125091935"/>
                    </a:ext>
                  </a:extLst>
                </a:gridCol>
              </a:tblGrid>
              <a:tr h="3111321">
                <a:tc>
                  <a:txBody>
                    <a:bodyPr/>
                    <a:lstStyle/>
                    <a:p>
                      <a:pPr marL="342900" indent="-342900" algn="just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seat allocation should start from the middle position of bogie to maintain a balanced load. </a:t>
                      </a:r>
                    </a:p>
                    <a:p>
                      <a:pPr marL="342900" indent="-342900" algn="just" rtl="0" fontAlgn="ctr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just" rtl="0" fontAlgn="ctr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just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Senior Citizens must be allotted lower berth.</a:t>
                      </a:r>
                    </a:p>
                    <a:p>
                      <a:pPr marL="0" indent="0" algn="just" rtl="0" fontAlgn="ctr">
                        <a:buFont typeface="Arial" panose="020B0604020202020204" pitchFamily="34" charset="0"/>
                        <a:buNone/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just" rtl="0" fontAlgn="ctr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just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Persons from single family should be together if possible.</a:t>
                      </a:r>
                    </a:p>
                  </a:txBody>
                  <a:tcPr marL="9839" marR="9839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7316319"/>
                  </a:ext>
                </a:extLst>
              </a:tr>
            </a:tbl>
          </a:graphicData>
        </a:graphic>
      </p:graphicFrame>
      <p:pic>
        <p:nvPicPr>
          <p:cNvPr id="2050" name="Picture 2" descr="PM Modi to flag off five Vande Bharat trains on June 27: Check routes,  timings and other key details">
            <a:extLst>
              <a:ext uri="{FF2B5EF4-FFF2-40B4-BE49-F238E27FC236}">
                <a16:creationId xmlns:a16="http://schemas.microsoft.com/office/drawing/2014/main" id="{57F49777-EF6B-9D3C-FB56-9DFF852633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7" t="16553" r="371" b="12178"/>
          <a:stretch/>
        </p:blipFill>
        <p:spPr bwMode="auto">
          <a:xfrm>
            <a:off x="6884232" y="2110385"/>
            <a:ext cx="4620380" cy="284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57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55EB-F84D-B40D-A778-3F325A2B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307" y="688278"/>
            <a:ext cx="8911687" cy="1280890"/>
          </a:xfrm>
        </p:spPr>
        <p:txBody>
          <a:bodyPr/>
          <a:lstStyle/>
          <a:p>
            <a:r>
              <a:rPr lang="en-US" b="1" u="sng" dirty="0">
                <a:latin typeface="Algerian" panose="04020705040A02060702" pitchFamily="82" charset="0"/>
              </a:rPr>
              <a:t>Solution</a:t>
            </a:r>
            <a:endParaRPr lang="en-IN" b="1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37606-DD0F-49C2-5525-8683B0254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480" y="1602854"/>
            <a:ext cx="6097588" cy="3777622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a Priority Queue for efficient seat allocation based on specified criteria.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is set on the basis of number of people in the family.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400050" lvl="1" indent="0">
              <a:buNone/>
            </a:pPr>
            <a:r>
              <a:rPr lang="en-IN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</a:p>
          <a:p>
            <a:pPr marL="400050" lvl="1" indent="0">
              <a:buNone/>
            </a:pPr>
            <a:r>
              <a:rPr lang="en-IN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{"name":"bikram","age":25,"gender":"male"},</a:t>
            </a:r>
          </a:p>
          <a:p>
            <a:pPr marL="400050" lvl="1" indent="0">
              <a:buNone/>
            </a:pPr>
            <a:r>
              <a:rPr lang="en-IN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{"name":"avinash","age":29,"gender":"male"},</a:t>
            </a:r>
          </a:p>
          <a:p>
            <a:pPr marL="400050" lvl="1" indent="0">
              <a:buNone/>
            </a:pPr>
            <a:r>
              <a:rPr lang="en-IN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400050" lvl="1" indent="0">
              <a:buNone/>
            </a:pPr>
            <a:r>
              <a:rPr lang="en-IN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</a:p>
          <a:p>
            <a:pPr marL="400050" lvl="1" indent="0">
              <a:buNone/>
            </a:pPr>
            <a:r>
              <a:rPr lang="en-IN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{"name":"aniket","age":38,"gender":"male"}</a:t>
            </a:r>
          </a:p>
          <a:p>
            <a:pPr marL="400050" lvl="1" indent="0">
              <a:buNone/>
            </a:pPr>
            <a:r>
              <a:rPr lang="en-IN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400050" lvl="1" indent="0">
              <a:buNone/>
            </a:pPr>
            <a:r>
              <a:rPr lang="en-IN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</a:p>
          <a:p>
            <a:pPr marL="400050" lvl="1" indent="0">
              <a:buNone/>
            </a:pPr>
            <a:r>
              <a:rPr lang="en-IN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{"name":"ayan","age":69,"gender":"others"}</a:t>
            </a:r>
          </a:p>
          <a:p>
            <a:pPr marL="400050" lvl="1" indent="0">
              <a:buNone/>
            </a:pPr>
            <a:r>
              <a:rPr lang="en-IN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sz="1600" dirty="0"/>
          </a:p>
        </p:txBody>
      </p:sp>
      <p:pic>
        <p:nvPicPr>
          <p:cNvPr id="3074" name="Picture 2" descr="In a queue, elements are added from the rear and removed from the front.">
            <a:extLst>
              <a:ext uri="{FF2B5EF4-FFF2-40B4-BE49-F238E27FC236}">
                <a16:creationId xmlns:a16="http://schemas.microsoft.com/office/drawing/2014/main" id="{5CAF48A8-1EC9-5D5E-EE63-69E373481F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4" t="34607" r="28660" b="39574"/>
          <a:stretch/>
        </p:blipFill>
        <p:spPr bwMode="auto">
          <a:xfrm>
            <a:off x="7540524" y="3010619"/>
            <a:ext cx="3354638" cy="75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umber 1 PNG Transparent Images Free Download | Vector Files | Pngtree">
            <a:extLst>
              <a:ext uri="{FF2B5EF4-FFF2-40B4-BE49-F238E27FC236}">
                <a16:creationId xmlns:a16="http://schemas.microsoft.com/office/drawing/2014/main" id="{0E669988-4C41-BC94-87B2-C4AD7FFDB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816" y="3203408"/>
            <a:ext cx="451184" cy="45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umber 2 Png PNG and Number 2 Png Transparent Clipart Free Download. -  CleanPNG / KissPNG">
            <a:extLst>
              <a:ext uri="{FF2B5EF4-FFF2-40B4-BE49-F238E27FC236}">
                <a16:creationId xmlns:a16="http://schemas.microsoft.com/office/drawing/2014/main" id="{7910E9CE-D632-5CA2-7C1A-FDD5923F0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484" y="3262062"/>
            <a:ext cx="333876" cy="33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umber 1 Png PNG and Number 1 Png Transparent Clipart Free Download. -  CleanPNG / KissPNG">
            <a:extLst>
              <a:ext uri="{FF2B5EF4-FFF2-40B4-BE49-F238E27FC236}">
                <a16:creationId xmlns:a16="http://schemas.microsoft.com/office/drawing/2014/main" id="{3C9DCF99-0547-E293-A98B-538720EE6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193" y="3208922"/>
            <a:ext cx="407069" cy="40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91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7C16D-F08B-C01B-6E52-F71BFF1F5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35" y="640152"/>
            <a:ext cx="8911687" cy="1280890"/>
          </a:xfrm>
        </p:spPr>
        <p:txBody>
          <a:bodyPr/>
          <a:lstStyle/>
          <a:p>
            <a:r>
              <a:rPr lang="en-US" b="1" u="sng" dirty="0">
                <a:latin typeface="Algerian" panose="04020705040A02060702" pitchFamily="82" charset="0"/>
              </a:rPr>
              <a:t>Iteration </a:t>
            </a:r>
            <a:endParaRPr lang="en-IN" b="1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CA1AF-DFBD-766E-AB22-5F7B2491E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802" y="1741475"/>
            <a:ext cx="6095924" cy="457911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Bogie is divided into 9 compartments 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Seat allocation starts from the middle compartment.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seat is found vacant then it is booked 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iteration moves to the upper compartment and vacancy is checked. If found, seat is booked else iteration moves to lower compartment( below middle ).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lower compartment is full then iteration  moves to the upper compartments above last checked compartment and the iteration continues until seat is found.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seat is not found then the passenger name is added to the waiting list.</a:t>
            </a:r>
          </a:p>
          <a:p>
            <a:pPr algn="just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1F9965-0EA2-1664-0E12-178C29EF4E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36" t="24839" r="44706" b="12385"/>
          <a:stretch/>
        </p:blipFill>
        <p:spPr>
          <a:xfrm>
            <a:off x="8979645" y="1497038"/>
            <a:ext cx="1509623" cy="417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8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FD1810-33A5-D37F-4F82-69B2B19A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Algerian" panose="04020705040A02060702" pitchFamily="82" charset="0"/>
              </a:rPr>
              <a:t>THANK YOU</a:t>
            </a:r>
            <a:endParaRPr lang="en-IN" sz="72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5688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403</TotalTime>
  <Words>258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Algerian</vt:lpstr>
      <vt:lpstr>Arial</vt:lpstr>
      <vt:lpstr>Century Gothic</vt:lpstr>
      <vt:lpstr>Times New Roman</vt:lpstr>
      <vt:lpstr>Wingdings 3</vt:lpstr>
      <vt:lpstr>Wisp</vt:lpstr>
      <vt:lpstr>Railway ticket booking       system</vt:lpstr>
      <vt:lpstr>Objective</vt:lpstr>
      <vt:lpstr>Solution</vt:lpstr>
      <vt:lpstr>Iteration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</dc:title>
  <dc:creator>Bikram Pal</dc:creator>
  <cp:lastModifiedBy>Bikram Pal</cp:lastModifiedBy>
  <cp:revision>6</cp:revision>
  <dcterms:created xsi:type="dcterms:W3CDTF">2023-11-22T14:47:04Z</dcterms:created>
  <dcterms:modified xsi:type="dcterms:W3CDTF">2024-02-04T14:14:09Z</dcterms:modified>
</cp:coreProperties>
</file>