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16"/>
  </p:notesMasterIdLst>
  <p:sldIdLst>
    <p:sldId id="256" r:id="rId2"/>
    <p:sldId id="262" r:id="rId3"/>
    <p:sldId id="268" r:id="rId4"/>
    <p:sldId id="258" r:id="rId5"/>
    <p:sldId id="257" r:id="rId6"/>
    <p:sldId id="263" r:id="rId7"/>
    <p:sldId id="267" r:id="rId8"/>
    <p:sldId id="264" r:id="rId9"/>
    <p:sldId id="265" r:id="rId10"/>
    <p:sldId id="269" r:id="rId11"/>
    <p:sldId id="270" r:id="rId12"/>
    <p:sldId id="259" r:id="rId13"/>
    <p:sldId id="27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55" d="100"/>
          <a:sy n="55" d="100"/>
        </p:scale>
        <p:origin x="-1290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DF25-077D-4660-A588-6D9D711F8E31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868C-6520-44D8-88ED-25F6575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7868C-6520-44D8-88ED-25F65754B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D67ADA-65B8-4491-95CE-FAB6D4D42462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9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79CA-2574-44D0-B0B7-4648CBDE9BE0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5D1CF1-871F-4C76-8B43-165BDC2D80AD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27302A-3AA5-49AF-8D78-B4F8DE23E598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9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78A203-F874-4C12-B902-854B4B335A72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E695-9245-418E-BD8D-FCF3F88B2DED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EFC3-8F57-4174-9D1C-3DCB0FE4E358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A68E-A535-4006-ACB7-362F48D731F3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B3B84E-DC01-459B-A4E1-B659FC7CFEA0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ED68-C55D-4D07-A332-8A1C3565B509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D5EA2-29D6-4DB4-AED5-BDE57AE2EFFB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85E-AEED-4041-8D75-EF1E089CC5A8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FCED-8E4D-48B6-9DAE-3CE9BCFDD9FC}" type="datetime1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2F9E-B187-4FF9-9B47-ADEFFD1BA486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DCDF-9598-416A-A9BA-E2E3A90B53F2}" type="datetime1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F9A-AF8D-4E82-8B7A-27C2EC16CCB3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AE65-521A-4308-A9E9-4CB47875A877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D25-2297-488B-9EF0-AABD05FA8B90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7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the </a:t>
            </a:r>
            <a:r>
              <a:rPr lang="en-US" dirty="0" err="1" smtClean="0"/>
              <a:t>Xilence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537700" cy="698500"/>
          </a:xfrm>
        </p:spPr>
        <p:txBody>
          <a:bodyPr/>
          <a:lstStyle/>
          <a:p>
            <a:r>
              <a:rPr lang="en-US" dirty="0"/>
              <a:t>Elliot Rosen | Jacob Nelson | Stephanie Mao</a:t>
            </a:r>
          </a:p>
        </p:txBody>
      </p:sp>
    </p:spTree>
    <p:extLst>
      <p:ext uri="{BB962C8B-B14F-4D97-AF65-F5344CB8AC3E}">
        <p14:creationId xmlns:p14="http://schemas.microsoft.com/office/powerpoint/2010/main" val="3167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Filters!!!!!!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really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Scheduler complete and tested</a:t>
            </a:r>
          </a:p>
          <a:p>
            <a:r>
              <a:rPr lang="en-US" sz="2400" dirty="0" smtClean="0"/>
              <a:t>Oscillators completed and tested</a:t>
            </a:r>
          </a:p>
          <a:p>
            <a:r>
              <a:rPr lang="en-US" sz="2400" dirty="0" smtClean="0"/>
              <a:t>Envelopes complete and being debugged</a:t>
            </a:r>
          </a:p>
          <a:p>
            <a:r>
              <a:rPr lang="en-US" sz="2400" dirty="0" smtClean="0"/>
              <a:t>Filters complete and being debugged</a:t>
            </a:r>
          </a:p>
          <a:p>
            <a:r>
              <a:rPr lang="en-US" sz="2400" dirty="0" smtClean="0"/>
              <a:t>Peripheral controls complete and tested</a:t>
            </a:r>
          </a:p>
          <a:p>
            <a:r>
              <a:rPr lang="en-US" sz="2400" dirty="0" smtClean="0"/>
              <a:t>Note banks almost complete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442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What not to do:</a:t>
            </a:r>
          </a:p>
          <a:p>
            <a:pPr lvl="1"/>
            <a:r>
              <a:rPr lang="en-US" sz="2400" dirty="0" smtClean="0"/>
              <a:t>Work separately</a:t>
            </a:r>
          </a:p>
          <a:p>
            <a:pPr lvl="1"/>
            <a:r>
              <a:rPr lang="en-US" sz="2400" dirty="0" smtClean="0"/>
              <a:t>All work on the same piece</a:t>
            </a:r>
          </a:p>
          <a:p>
            <a:pPr lvl="1"/>
            <a:r>
              <a:rPr lang="en-US" sz="2400" dirty="0" smtClean="0"/>
              <a:t>Relax too much</a:t>
            </a:r>
          </a:p>
          <a:p>
            <a:pPr lvl="1"/>
            <a:endParaRPr lang="en-US" sz="2400" dirty="0"/>
          </a:p>
          <a:p>
            <a:r>
              <a:rPr lang="en-US" sz="2600" dirty="0" smtClean="0"/>
              <a:t>What to do:</a:t>
            </a:r>
          </a:p>
          <a:p>
            <a:pPr lvl="1"/>
            <a:r>
              <a:rPr lang="en-US" sz="2400" dirty="0" smtClean="0"/>
              <a:t>Share progress updates with each other</a:t>
            </a:r>
          </a:p>
          <a:p>
            <a:pPr lvl="1"/>
            <a:r>
              <a:rPr lang="en-US" sz="2400" dirty="0" smtClean="0"/>
              <a:t>Divide labor</a:t>
            </a:r>
          </a:p>
          <a:p>
            <a:pPr lvl="1"/>
            <a:r>
              <a:rPr lang="en-US" sz="2400" dirty="0" smtClean="0"/>
              <a:t>Keep common goal specified and in mind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thoughts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Affirmations</a:t>
            </a:r>
            <a:endParaRPr lang="en-US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Thank you for pushing us early on in the semester</a:t>
            </a:r>
          </a:p>
          <a:p>
            <a:r>
              <a:rPr lang="en-US" dirty="0" smtClean="0"/>
              <a:t>The freedom we were given allowed us to do a cross-disciplinary project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Suggestions</a:t>
            </a:r>
            <a:endParaRPr lang="en-US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clear/detailed directions for labs, especially the first one, would’ve been really helpful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200" y="764373"/>
            <a:ext cx="86360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2300"/>
            <a:ext cx="5156200" cy="4326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Build a hardware </a:t>
            </a:r>
            <a:r>
              <a:rPr lang="en-US" sz="2800" dirty="0"/>
              <a:t>digital </a:t>
            </a:r>
            <a:r>
              <a:rPr lang="en-US" sz="2800" dirty="0" smtClean="0"/>
              <a:t>synthesizer</a:t>
            </a:r>
          </a:p>
          <a:p>
            <a:pPr lvl="1"/>
            <a:r>
              <a:rPr lang="en-US" sz="2600" dirty="0" smtClean="0"/>
              <a:t>Amplitude envelope</a:t>
            </a:r>
            <a:endParaRPr lang="en-US" sz="2600" dirty="0" smtClean="0"/>
          </a:p>
          <a:p>
            <a:r>
              <a:rPr lang="en-US" sz="2800" dirty="0" smtClean="0"/>
              <a:t>Instant feedback</a:t>
            </a:r>
          </a:p>
          <a:p>
            <a:r>
              <a:rPr lang="en-US" sz="2800" dirty="0" smtClean="0"/>
              <a:t>Out of the ordinary, fun, and interactive project</a:t>
            </a:r>
            <a:endParaRPr lang="en-US" sz="2800" dirty="0"/>
          </a:p>
        </p:txBody>
      </p:sp>
      <p:pic>
        <p:nvPicPr>
          <p:cNvPr id="1026" name="Picture 2" descr="http://www.vintagesynth.com/clavia/clavia_nordlea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499742"/>
            <a:ext cx="5715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219700" cy="4024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</a:t>
            </a:r>
            <a:endParaRPr lang="en-US" sz="3200" dirty="0"/>
          </a:p>
          <a:p>
            <a:r>
              <a:rPr lang="en-US" sz="3200" dirty="0" smtClean="0"/>
              <a:t>Flexible </a:t>
            </a:r>
            <a:r>
              <a:rPr lang="en-US" sz="3200" dirty="0"/>
              <a:t>and responsive (maximum latency &lt; 25ms)</a:t>
            </a:r>
          </a:p>
          <a:p>
            <a:r>
              <a:rPr lang="en-US" sz="3200" dirty="0" smtClean="0"/>
              <a:t>User-friendly</a:t>
            </a:r>
            <a:endParaRPr lang="en-US" sz="3200" dirty="0"/>
          </a:p>
        </p:txBody>
      </p:sp>
      <p:pic>
        <p:nvPicPr>
          <p:cNvPr id="2050" name="Picture 2" descr="http://www.96khz.org/images/spartan3efpgasynthesiz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45" y="2057401"/>
            <a:ext cx="5606756" cy="380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37" y="1818143"/>
            <a:ext cx="7333351" cy="488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4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Software</a:t>
            </a:r>
          </a:p>
          <a:p>
            <a:pPr lvl="1"/>
            <a:r>
              <a:rPr lang="en-US" sz="2400" dirty="0" smtClean="0"/>
              <a:t>Scheduler</a:t>
            </a:r>
            <a:endParaRPr lang="en-US" sz="2400" dirty="0" smtClean="0"/>
          </a:p>
          <a:p>
            <a:r>
              <a:rPr lang="en-US" sz="2800" dirty="0" smtClean="0"/>
              <a:t>Hardware</a:t>
            </a:r>
          </a:p>
          <a:p>
            <a:pPr lvl="1"/>
            <a:r>
              <a:rPr lang="en-US" sz="2400" dirty="0" smtClean="0"/>
              <a:t>Oscillators</a:t>
            </a:r>
          </a:p>
          <a:p>
            <a:pPr lvl="1"/>
            <a:r>
              <a:rPr lang="en-US" sz="2400" dirty="0" smtClean="0"/>
              <a:t>Low Pass Filters</a:t>
            </a:r>
          </a:p>
          <a:p>
            <a:pPr lvl="1"/>
            <a:r>
              <a:rPr lang="en-US" sz="2400" dirty="0" smtClean="0"/>
              <a:t>Multipliers</a:t>
            </a:r>
          </a:p>
          <a:p>
            <a:pPr lvl="1"/>
            <a:r>
              <a:rPr lang="en-US" sz="2400" dirty="0" smtClean="0"/>
              <a:t>Adder</a:t>
            </a:r>
          </a:p>
          <a:p>
            <a:pPr lvl="1"/>
            <a:r>
              <a:rPr lang="en-US" sz="2400" dirty="0" smtClean="0"/>
              <a:t>Digital to Analog Converter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" y="1173193"/>
            <a:ext cx="5454307" cy="5010540"/>
          </a:xfrm>
        </p:spPr>
      </p:pic>
    </p:spTree>
    <p:extLst>
      <p:ext uri="{BB962C8B-B14F-4D97-AF65-F5344CB8AC3E}">
        <p14:creationId xmlns:p14="http://schemas.microsoft.com/office/powerpoint/2010/main" val="27475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Scheduler</a:t>
            </a:r>
          </a:p>
          <a:p>
            <a:pPr lvl="1"/>
            <a:r>
              <a:rPr lang="en-US" sz="2600" dirty="0" smtClean="0"/>
              <a:t>Receives </a:t>
            </a:r>
            <a:r>
              <a:rPr lang="en-US" sz="2600" dirty="0" err="1" smtClean="0"/>
              <a:t>bytecode</a:t>
            </a:r>
            <a:r>
              <a:rPr lang="en-US" sz="2600" dirty="0" smtClean="0"/>
              <a:t> from midi controller</a:t>
            </a:r>
          </a:p>
          <a:p>
            <a:pPr lvl="1"/>
            <a:r>
              <a:rPr lang="en-US" sz="2600" dirty="0" smtClean="0"/>
              <a:t>Receives which oscillators are available from hardware</a:t>
            </a:r>
          </a:p>
          <a:p>
            <a:pPr lvl="1"/>
            <a:r>
              <a:rPr lang="en-US" sz="2600" dirty="0" smtClean="0"/>
              <a:t>Interprets </a:t>
            </a:r>
            <a:r>
              <a:rPr lang="en-US" sz="2600" dirty="0" err="1" smtClean="0"/>
              <a:t>bytecode</a:t>
            </a:r>
            <a:endParaRPr lang="en-US" sz="2600" dirty="0" smtClean="0"/>
          </a:p>
          <a:p>
            <a:pPr lvl="1"/>
            <a:r>
              <a:rPr lang="en-US" sz="2600" dirty="0" smtClean="0"/>
              <a:t>Keeps track of unused note banks</a:t>
            </a:r>
          </a:p>
          <a:p>
            <a:pPr lvl="1"/>
            <a:r>
              <a:rPr lang="en-US" sz="2600" dirty="0" smtClean="0"/>
              <a:t>Maps </a:t>
            </a:r>
            <a:r>
              <a:rPr lang="en-US" sz="2600" dirty="0" smtClean="0"/>
              <a:t>note events to </a:t>
            </a:r>
            <a:r>
              <a:rPr lang="en-US" sz="2600" dirty="0" smtClean="0"/>
              <a:t>note banks</a:t>
            </a:r>
          </a:p>
          <a:p>
            <a:pPr lvl="1"/>
            <a:r>
              <a:rPr lang="en-US" sz="2600" dirty="0" smtClean="0"/>
              <a:t>Monophonic and Polyphonic?</a:t>
            </a:r>
            <a:endParaRPr lang="en-US" sz="2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 ADSR envelope</a:t>
            </a:r>
            <a:endParaRPr lang="en-US" dirty="0" smtClean="0"/>
          </a:p>
          <a:p>
            <a:r>
              <a:rPr lang="en-US" dirty="0" smtClean="0"/>
              <a:t>Peripheral control unit control parameters for changes in envelopes which causes varying sounds</a:t>
            </a:r>
          </a:p>
          <a:p>
            <a:r>
              <a:rPr lang="en-US" dirty="0" smtClean="0"/>
              <a:t>Use adder for polyphony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0" y="2193925"/>
            <a:ext cx="4750239" cy="40243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ADSR envelope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i="1" dirty="0"/>
              <a:t>attack phase</a:t>
            </a:r>
            <a:r>
              <a:rPr lang="en-US" altLang="en-US" sz="2400" dirty="0"/>
              <a:t> starts when a key is </a:t>
            </a:r>
            <a:r>
              <a:rPr lang="en-US" altLang="en-US" sz="2400" dirty="0" smtClean="0"/>
              <a:t>pressed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i="1" dirty="0"/>
              <a:t>decay phase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follows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i="1" dirty="0"/>
              <a:t>sustain phase</a:t>
            </a:r>
            <a:r>
              <a:rPr lang="en-US" altLang="en-US" sz="2400" dirty="0"/>
              <a:t> lasts as long as the key is </a:t>
            </a:r>
            <a:r>
              <a:rPr lang="en-US" altLang="en-US" sz="2400" dirty="0" smtClean="0"/>
              <a:t>pressed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i="1" dirty="0"/>
              <a:t>release phase</a:t>
            </a:r>
            <a:r>
              <a:rPr lang="en-US" altLang="en-US" sz="2400" dirty="0"/>
              <a:t> starts when the key is </a:t>
            </a:r>
            <a:r>
              <a:rPr lang="en-US" altLang="en-US" sz="2400" dirty="0" smtClean="0"/>
              <a:t>released</a:t>
            </a:r>
          </a:p>
          <a:p>
            <a:r>
              <a:rPr lang="en-US" altLang="en-US" sz="2400" dirty="0" smtClean="0"/>
              <a:t>Length of phases determined by peripheral control unit</a:t>
            </a:r>
            <a:endParaRPr lang="en-US" alt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DS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71" y="2721694"/>
            <a:ext cx="57261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Adsr</a:t>
            </a:r>
            <a:r>
              <a:rPr lang="en-US" dirty="0" smtClean="0"/>
              <a:t> envelope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od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54" y="2062252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641</TotalTime>
  <Words>294</Words>
  <Application>Microsoft Office PowerPoint</Application>
  <PresentationFormat>Custom</PresentationFormat>
  <Paragraphs>80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Vapor Trail</vt:lpstr>
      <vt:lpstr>Break the Xilence</vt:lpstr>
      <vt:lpstr>Project idea and Motivation</vt:lpstr>
      <vt:lpstr>Project Goals</vt:lpstr>
      <vt:lpstr>Where are we now?</vt:lpstr>
      <vt:lpstr>Block Diagram</vt:lpstr>
      <vt:lpstr>software</vt:lpstr>
      <vt:lpstr>Hardware</vt:lpstr>
      <vt:lpstr>ADSR envelope</vt:lpstr>
      <vt:lpstr>Adsr envelope</vt:lpstr>
      <vt:lpstr>Filters!!!!!!</vt:lpstr>
      <vt:lpstr>Where are we really now</vt:lpstr>
      <vt:lpstr>What we learned</vt:lpstr>
      <vt:lpstr>Our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the Xilence</dc:title>
  <dc:creator>Stephanie Mao</dc:creator>
  <cp:lastModifiedBy>Jacobs</cp:lastModifiedBy>
  <cp:revision>22</cp:revision>
  <dcterms:created xsi:type="dcterms:W3CDTF">2014-10-12T20:31:48Z</dcterms:created>
  <dcterms:modified xsi:type="dcterms:W3CDTF">2014-12-01T03:48:04Z</dcterms:modified>
</cp:coreProperties>
</file>