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anfu He" initials="TH" lastIdx="2" clrIdx="0">
    <p:extLst>
      <p:ext uri="{19B8F6BF-5375-455C-9EA6-DF929625EA0E}">
        <p15:presenceInfo xmlns:p15="http://schemas.microsoft.com/office/powerpoint/2012/main" userId="b9706b11197832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6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6-20T15:00:25.219" idx="2">
    <p:pos x="3666" y="1956"/>
    <p:text>Maybe I can try this later. I need to have a survey on HOW DISCUZ WORKS WITH  COOKIE</p:text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FEE-5E01-4812-BD11-E802897D5ACD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B815-753B-40D3-A5B5-C0055F13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63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FEE-5E01-4812-BD11-E802897D5ACD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B815-753B-40D3-A5B5-C0055F13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64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FEE-5E01-4812-BD11-E802897D5ACD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B815-753B-40D3-A5B5-C0055F13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01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FEE-5E01-4812-BD11-E802897D5ACD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B815-753B-40D3-A5B5-C0055F13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2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FEE-5E01-4812-BD11-E802897D5ACD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B815-753B-40D3-A5B5-C0055F13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15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FEE-5E01-4812-BD11-E802897D5ACD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B815-753B-40D3-A5B5-C0055F13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24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FEE-5E01-4812-BD11-E802897D5ACD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B815-753B-40D3-A5B5-C0055F13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36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FEE-5E01-4812-BD11-E802897D5ACD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B815-753B-40D3-A5B5-C0055F13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46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FEE-5E01-4812-BD11-E802897D5ACD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B815-753B-40D3-A5B5-C0055F13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6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FEE-5E01-4812-BD11-E802897D5ACD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B815-753B-40D3-A5B5-C0055F13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3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5FEE-5E01-4812-BD11-E802897D5ACD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B815-753B-40D3-A5B5-C0055F13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91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25FEE-5E01-4812-BD11-E802897D5ACD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B815-753B-40D3-A5B5-C0055F13B6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68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ianfu.D.He@outlook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SG-Farmer</a:t>
            </a:r>
            <a:r>
              <a:rPr lang="zh-CN" altLang="en-US" sz="1600" dirty="0" smtClean="0"/>
              <a:t>伐木伐木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US" altLang="zh-CN" sz="1400" dirty="0" smtClean="0"/>
              <a:t>Tianfu He</a:t>
            </a:r>
          </a:p>
          <a:p>
            <a:pPr algn="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Tianfu.D.He@outlook.com</a:t>
            </a: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1400" dirty="0" smtClean="0">
                <a:solidFill>
                  <a:srgbClr val="02628A"/>
                </a:solidFill>
              </a:rPr>
              <a:t>Harbin Institute of Technology</a:t>
            </a:r>
            <a:endParaRPr lang="zh-CN" altLang="en-US" sz="1400" dirty="0">
              <a:solidFill>
                <a:srgbClr val="0262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It’s a hard time farming!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 </a:t>
            </a:r>
            <a:r>
              <a:rPr lang="en-US" altLang="zh-CN" dirty="0" err="1"/>
              <a:t>Sgers</a:t>
            </a:r>
            <a:r>
              <a:rPr lang="en-US" altLang="zh-CN" dirty="0"/>
              <a:t> are farming for </a:t>
            </a:r>
            <a:r>
              <a:rPr lang="en-US" altLang="zh-CN" dirty="0" smtClean="0"/>
              <a:t>LV10</a:t>
            </a:r>
            <a:endParaRPr lang="en-US" altLang="zh-CN" dirty="0"/>
          </a:p>
          <a:p>
            <a:pPr lvl="1"/>
            <a:r>
              <a:rPr lang="en-US" altLang="zh-CN" sz="2800" dirty="0"/>
              <a:t>Publishing voting in </a:t>
            </a:r>
            <a:r>
              <a:rPr lang="en-US" altLang="zh-CN" sz="2800" dirty="0" smtClean="0"/>
              <a:t>LV5</a:t>
            </a:r>
            <a:endParaRPr lang="en-US" altLang="zh-CN" sz="2800" dirty="0"/>
          </a:p>
          <a:p>
            <a:pPr lvl="1"/>
            <a:r>
              <a:rPr lang="en-US" altLang="zh-CN" sz="2800" dirty="0"/>
              <a:t>Stack-like commenting in </a:t>
            </a:r>
            <a:r>
              <a:rPr lang="en-US" altLang="zh-CN" sz="2800" dirty="0" smtClean="0"/>
              <a:t>LV8</a:t>
            </a:r>
            <a:endParaRPr lang="en-US" altLang="zh-CN" sz="2800" dirty="0"/>
          </a:p>
          <a:p>
            <a:pPr lvl="1"/>
            <a:r>
              <a:rPr lang="en-US" altLang="zh-CN" sz="2800" dirty="0"/>
              <a:t>Evaluating, praising in </a:t>
            </a:r>
            <a:r>
              <a:rPr lang="en-US" altLang="zh-CN" sz="2800" dirty="0" smtClean="0"/>
              <a:t>LV10</a:t>
            </a:r>
            <a:endParaRPr lang="en-US" altLang="zh-CN" sz="2800" dirty="0"/>
          </a:p>
          <a:p>
            <a:r>
              <a:rPr lang="en-US" altLang="zh-CN" b="1" dirty="0" smtClean="0"/>
              <a:t>I need LV8!</a:t>
            </a:r>
            <a:endParaRPr lang="en-US" altLang="zh-CN" b="1" dirty="0"/>
          </a:p>
          <a:p>
            <a:r>
              <a:rPr lang="en-US" altLang="zh-CN" dirty="0"/>
              <a:t>I spent </a:t>
            </a:r>
            <a:r>
              <a:rPr lang="en-US" altLang="zh-CN" b="1" dirty="0" smtClean="0"/>
              <a:t>two years</a:t>
            </a:r>
            <a:r>
              <a:rPr lang="en-US" altLang="zh-CN" dirty="0" smtClean="0"/>
              <a:t> </a:t>
            </a:r>
            <a:r>
              <a:rPr lang="en-US" altLang="zh-CN" dirty="0"/>
              <a:t>to get </a:t>
            </a:r>
            <a:r>
              <a:rPr lang="en-US" altLang="zh-CN" dirty="0" smtClean="0"/>
              <a:t>my LV6</a:t>
            </a:r>
            <a:endParaRPr lang="en-US" altLang="zh-CN" dirty="0"/>
          </a:p>
          <a:p>
            <a:r>
              <a:rPr lang="en-US" altLang="zh-CN" dirty="0"/>
              <a:t>Now scored 3141 points</a:t>
            </a:r>
          </a:p>
          <a:p>
            <a:r>
              <a:rPr lang="en-US" altLang="zh-CN" dirty="0"/>
              <a:t>Still 2589 points’ way to go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5676900"/>
            <a:ext cx="88392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8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Challenge: non-trivial in http request method</a:t>
            </a:r>
          </a:p>
          <a:p>
            <a:pPr lvl="1"/>
            <a:r>
              <a:rPr lang="en-US" altLang="zh-CN" dirty="0" smtClean="0"/>
              <a:t>The cookie sent is too complex</a:t>
            </a:r>
          </a:p>
          <a:p>
            <a:pPr lvl="2"/>
            <a:r>
              <a:rPr lang="en-US" altLang="zh-CN" dirty="0" smtClean="0"/>
              <a:t>Authentication info’s</a:t>
            </a:r>
          </a:p>
          <a:p>
            <a:pPr lvl="2"/>
            <a:r>
              <a:rPr lang="en-US" altLang="zh-CN" dirty="0" smtClean="0"/>
              <a:t>Last action, </a:t>
            </a:r>
            <a:r>
              <a:rPr lang="en-US" altLang="zh-CN" dirty="0"/>
              <a:t>l</a:t>
            </a:r>
            <a:r>
              <a:rPr lang="en-US" altLang="zh-CN" dirty="0" smtClean="0"/>
              <a:t>ast time of posting</a:t>
            </a:r>
          </a:p>
          <a:p>
            <a:pPr lvl="2"/>
            <a:r>
              <a:rPr lang="en-US" altLang="zh-CN" dirty="0" smtClean="0"/>
              <a:t>Something more to be figure out</a:t>
            </a:r>
          </a:p>
          <a:p>
            <a:pPr lvl="2"/>
            <a:r>
              <a:rPr lang="en-US" altLang="zh-CN" dirty="0" smtClean="0"/>
              <a:t>Most of them change over posts!</a:t>
            </a:r>
          </a:p>
          <a:p>
            <a:pPr lvl="1"/>
            <a:r>
              <a:rPr lang="en-US" altLang="zh-CN" dirty="0" smtClean="0"/>
              <a:t>Hard to track back to find all relevant “Set-cookies”</a:t>
            </a:r>
          </a:p>
          <a:p>
            <a:r>
              <a:rPr lang="en-US" altLang="zh-CN" dirty="0" smtClean="0"/>
              <a:t>What I choose</a:t>
            </a:r>
          </a:p>
          <a:p>
            <a:pPr lvl="1"/>
            <a:r>
              <a:rPr lang="en-US" altLang="zh-CN" dirty="0" smtClean="0"/>
              <a:t>Actions simulation in JavaScript!</a:t>
            </a:r>
            <a:endParaRPr lang="en-US" altLang="zh-CN" dirty="0"/>
          </a:p>
          <a:p>
            <a:r>
              <a:rPr lang="en-US" altLang="zh-CN" dirty="0" smtClean="0"/>
              <a:t>Are there something new?</a:t>
            </a:r>
          </a:p>
          <a:p>
            <a:pPr lvl="1"/>
            <a:r>
              <a:rPr lang="en-US" altLang="zh-CN" dirty="0" smtClean="0"/>
              <a:t>Focusing on the simulation of farming, making it really human alike.</a:t>
            </a:r>
          </a:p>
        </p:txBody>
      </p:sp>
    </p:spTree>
    <p:extLst>
      <p:ext uri="{BB962C8B-B14F-4D97-AF65-F5344CB8AC3E}">
        <p14:creationId xmlns:p14="http://schemas.microsoft.com/office/powerpoint/2010/main" val="41217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738554" y="2556110"/>
            <a:ext cx="10714892" cy="1521155"/>
            <a:chOff x="381000" y="3033259"/>
            <a:chExt cx="10714892" cy="1521155"/>
          </a:xfrm>
        </p:grpSpPr>
        <p:sp>
          <p:nvSpPr>
            <p:cNvPr id="4" name="矩形 3"/>
            <p:cNvSpPr/>
            <p:nvPr/>
          </p:nvSpPr>
          <p:spPr>
            <a:xfrm>
              <a:off x="381000" y="3613637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Start</a:t>
              </a:r>
            </a:p>
          </p:txBody>
        </p:sp>
        <p:cxnSp>
          <p:nvCxnSpPr>
            <p:cNvPr id="8" name="直接箭头连接符 7"/>
            <p:cNvCxnSpPr>
              <a:stCxn id="4" idx="3"/>
              <a:endCxn id="9" idx="1"/>
            </p:cNvCxnSpPr>
            <p:nvPr/>
          </p:nvCxnSpPr>
          <p:spPr>
            <a:xfrm>
              <a:off x="1295400" y="4070837"/>
              <a:ext cx="8528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2148253" y="3613637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Scan </a:t>
              </a:r>
            </a:p>
            <a:p>
              <a:pPr algn="ctr"/>
              <a:r>
                <a:rPr lang="en-US" altLang="zh-CN" dirty="0"/>
                <a:t>b</a:t>
              </a:r>
              <a:r>
                <a:rPr lang="en-US" altLang="zh-CN" dirty="0" smtClean="0"/>
                <a:t>oard</a:t>
              </a:r>
            </a:p>
          </p:txBody>
        </p:sp>
        <p:cxnSp>
          <p:nvCxnSpPr>
            <p:cNvPr id="11" name="直接箭头连接符 10"/>
            <p:cNvCxnSpPr>
              <a:stCxn id="9" idx="3"/>
              <a:endCxn id="13" idx="1"/>
            </p:cNvCxnSpPr>
            <p:nvPr/>
          </p:nvCxnSpPr>
          <p:spPr>
            <a:xfrm>
              <a:off x="3062653" y="4070837"/>
              <a:ext cx="852853" cy="0"/>
            </a:xfrm>
            <a:prstGeom prst="straightConnector1">
              <a:avLst/>
            </a:prstGeom>
            <a:ln w="38100"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3915506" y="3613637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Pick one topic</a:t>
              </a:r>
            </a:p>
          </p:txBody>
        </p:sp>
        <p:sp>
          <p:nvSpPr>
            <p:cNvPr id="15" name="菱形 14"/>
            <p:cNvSpPr/>
            <p:nvPr/>
          </p:nvSpPr>
          <p:spPr>
            <a:xfrm>
              <a:off x="5682759" y="3587260"/>
              <a:ext cx="1878626" cy="967154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Visited?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>
              <a:stCxn id="13" idx="3"/>
              <a:endCxn id="15" idx="1"/>
            </p:cNvCxnSpPr>
            <p:nvPr/>
          </p:nvCxnSpPr>
          <p:spPr>
            <a:xfrm>
              <a:off x="4829906" y="4070837"/>
              <a:ext cx="8528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26"/>
            <p:cNvCxnSpPr>
              <a:stCxn id="15" idx="0"/>
              <a:endCxn id="13" idx="0"/>
            </p:cNvCxnSpPr>
            <p:nvPr/>
          </p:nvCxnSpPr>
          <p:spPr>
            <a:xfrm rot="16200000" flipH="1" flipV="1">
              <a:off x="5484200" y="2475765"/>
              <a:ext cx="26377" cy="2249366"/>
            </a:xfrm>
            <a:prstGeom prst="bentConnector3">
              <a:avLst>
                <a:gd name="adj1" fmla="val -8666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6346710" y="3033259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olidFill>
                    <a:schemeClr val="accent1"/>
                  </a:solidFill>
                </a:rPr>
                <a:t>N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8414239" y="3613637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Check in</a:t>
              </a:r>
            </a:p>
          </p:txBody>
        </p:sp>
        <p:cxnSp>
          <p:nvCxnSpPr>
            <p:cNvPr id="30" name="直接箭头连接符 29"/>
            <p:cNvCxnSpPr>
              <a:stCxn id="15" idx="3"/>
              <a:endCxn id="29" idx="1"/>
            </p:cNvCxnSpPr>
            <p:nvPr/>
          </p:nvCxnSpPr>
          <p:spPr>
            <a:xfrm>
              <a:off x="7561385" y="4070837"/>
              <a:ext cx="8528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10181492" y="3613637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 smtClean="0"/>
                <a:t>Intelij</a:t>
              </a:r>
              <a:endParaRPr lang="en-US" altLang="zh-CN" dirty="0" smtClean="0"/>
            </a:p>
            <a:p>
              <a:pPr algn="ctr"/>
              <a:r>
                <a:rPr lang="en-US" altLang="zh-CN" dirty="0" smtClean="0"/>
                <a:t>reply</a:t>
              </a:r>
            </a:p>
          </p:txBody>
        </p:sp>
        <p:cxnSp>
          <p:nvCxnSpPr>
            <p:cNvPr id="38" name="直接箭头连接符 37"/>
            <p:cNvCxnSpPr>
              <a:stCxn id="29" idx="3"/>
              <a:endCxn id="36" idx="1"/>
            </p:cNvCxnSpPr>
            <p:nvPr/>
          </p:nvCxnSpPr>
          <p:spPr>
            <a:xfrm>
              <a:off x="9328639" y="4070837"/>
              <a:ext cx="852853" cy="0"/>
            </a:xfrm>
            <a:prstGeom prst="straightConnector1">
              <a:avLst/>
            </a:prstGeom>
            <a:ln w="38100"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肘形连接符 45"/>
            <p:cNvCxnSpPr>
              <a:stCxn id="36" idx="2"/>
              <a:endCxn id="9" idx="2"/>
            </p:cNvCxnSpPr>
            <p:nvPr/>
          </p:nvCxnSpPr>
          <p:spPr>
            <a:xfrm rot="5400000">
              <a:off x="6622073" y="511418"/>
              <a:ext cx="12700" cy="8033239"/>
            </a:xfrm>
            <a:prstGeom prst="bentConnector3">
              <a:avLst>
                <a:gd name="adj1" fmla="val 1800000"/>
              </a:avLst>
            </a:prstGeom>
            <a:ln w="38100"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3788289" y="5048224"/>
            <a:ext cx="4615421" cy="738664"/>
            <a:chOff x="6034454" y="4850338"/>
            <a:chExt cx="4615421" cy="738664"/>
          </a:xfrm>
        </p:grpSpPr>
        <p:grpSp>
          <p:nvGrpSpPr>
            <p:cNvPr id="60" name="组合 59"/>
            <p:cNvGrpSpPr/>
            <p:nvPr/>
          </p:nvGrpSpPr>
          <p:grpSpPr>
            <a:xfrm>
              <a:off x="6034454" y="4850338"/>
              <a:ext cx="2666170" cy="369332"/>
              <a:chOff x="6034454" y="4850338"/>
              <a:chExt cx="2666170" cy="369332"/>
            </a:xfrm>
          </p:grpSpPr>
          <p:cxnSp>
            <p:nvCxnSpPr>
              <p:cNvPr id="56" name="直接箭头连接符 55"/>
              <p:cNvCxnSpPr/>
              <p:nvPr/>
            </p:nvCxnSpPr>
            <p:spPr>
              <a:xfrm>
                <a:off x="6034454" y="5035004"/>
                <a:ext cx="8528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文本框 57"/>
              <p:cNvSpPr txBox="1"/>
              <p:nvPr/>
            </p:nvSpPr>
            <p:spPr>
              <a:xfrm>
                <a:off x="6887307" y="4850338"/>
                <a:ext cx="1813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accent1"/>
                    </a:solidFill>
                  </a:rPr>
                  <a:t>Straight ahead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6034454" y="5219670"/>
              <a:ext cx="4615421" cy="369332"/>
              <a:chOff x="6034454" y="5219670"/>
              <a:chExt cx="4615421" cy="369332"/>
            </a:xfrm>
          </p:grpSpPr>
          <p:cxnSp>
            <p:nvCxnSpPr>
              <p:cNvPr id="57" name="直接箭头连接符 56"/>
              <p:cNvCxnSpPr/>
              <p:nvPr/>
            </p:nvCxnSpPr>
            <p:spPr>
              <a:xfrm>
                <a:off x="6034454" y="5404336"/>
                <a:ext cx="852853" cy="0"/>
              </a:xfrm>
              <a:prstGeom prst="straightConnector1">
                <a:avLst/>
              </a:prstGeom>
              <a:ln w="38100"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/>
            </p:nvSpPr>
            <p:spPr>
              <a:xfrm>
                <a:off x="6887307" y="5219670"/>
                <a:ext cx="3762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accent1"/>
                    </a:solidFill>
                  </a:rPr>
                  <a:t>Intelligent waiting (reading alike)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38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Reply Strategy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13" idx="2"/>
            <a:endCxn id="23" idx="0"/>
          </p:cNvCxnSpPr>
          <p:nvPr/>
        </p:nvCxnSpPr>
        <p:spPr>
          <a:xfrm flipH="1">
            <a:off x="1821472" y="3217985"/>
            <a:ext cx="1" cy="44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决策 12"/>
          <p:cNvSpPr/>
          <p:nvPr/>
        </p:nvSpPr>
        <p:spPr>
          <a:xfrm>
            <a:off x="838200" y="2473203"/>
            <a:ext cx="1966545" cy="74478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有点评？</a:t>
            </a:r>
            <a:endParaRPr lang="zh-CN" altLang="en-US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3" name="流程图: 过程 22"/>
          <p:cNvSpPr/>
          <p:nvPr/>
        </p:nvSpPr>
        <p:spPr>
          <a:xfrm>
            <a:off x="1027233" y="3666392"/>
            <a:ext cx="1588478" cy="7447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任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选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点评回复</a:t>
            </a:r>
            <a:endParaRPr lang="zh-CN" altLang="en-US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3896456" y="2154116"/>
            <a:ext cx="1" cy="448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/>
          <p:cNvSpPr/>
          <p:nvPr/>
        </p:nvSpPr>
        <p:spPr>
          <a:xfrm>
            <a:off x="3562349" y="4317024"/>
            <a:ext cx="1588478" cy="74478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任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选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1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点评回复</a:t>
            </a:r>
            <a:endParaRPr lang="zh-CN" altLang="en-US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230385" y="949198"/>
            <a:ext cx="4961615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复制粘贴文本</a:t>
            </a:r>
            <a:endParaRPr lang="en-US" altLang="zh-CN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随机复制点评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复</a:t>
            </a:r>
            <a:r>
              <a:rPr lang="zh-CN" altLang="en-US" sz="2400" dirty="0" smtClean="0"/>
              <a:t>制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楼</a:t>
            </a:r>
            <a:endParaRPr lang="en-US" altLang="zh-C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复</a:t>
            </a:r>
            <a:r>
              <a:rPr lang="zh-CN" altLang="en-US" sz="2400" dirty="0" smtClean="0"/>
              <a:t>制楼主</a:t>
            </a:r>
            <a:r>
              <a:rPr lang="zh-CN" altLang="en-US" sz="2400" dirty="0"/>
              <a:t>节</a:t>
            </a:r>
            <a:r>
              <a:rPr lang="zh-CN" altLang="en-US" sz="2400" dirty="0" smtClean="0"/>
              <a:t>选</a:t>
            </a:r>
            <a:endParaRPr lang="en-US" altLang="zh-CN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innerText.split</a:t>
            </a:r>
            <a:r>
              <a:rPr lang="en-US" altLang="zh-CN" dirty="0" smtClean="0"/>
              <a:t>(‘\n’)</a:t>
            </a:r>
            <a:r>
              <a:rPr lang="zh-CN" altLang="en-US" dirty="0" smtClean="0"/>
              <a:t>中选取一部分</a:t>
            </a: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复</a:t>
            </a:r>
            <a:r>
              <a:rPr lang="zh-CN" altLang="en-US" sz="2400" dirty="0" smtClean="0"/>
              <a:t>制标题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复制图片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随机选头像复制</a:t>
            </a:r>
            <a:endParaRPr lang="en-US" altLang="zh-C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固定文本</a:t>
            </a:r>
            <a:endParaRPr lang="en-US" altLang="zh-CN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伐木伐</a:t>
            </a:r>
            <a:r>
              <a:rPr lang="zh-CN" altLang="en-US" sz="2400" dirty="0" smtClean="0"/>
              <a:t>木</a:t>
            </a:r>
            <a:r>
              <a:rPr lang="en-US" altLang="zh-CN" sz="2400" dirty="0" smtClean="0"/>
              <a:t>|</a:t>
            </a:r>
            <a:r>
              <a:rPr lang="zh-CN" altLang="en-US" sz="2400" dirty="0"/>
              <a:t>不明伐木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来了来了</a:t>
            </a:r>
            <a:endParaRPr lang="en-US" altLang="zh-CN" sz="2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</a:t>
            </a:r>
            <a:r>
              <a:rPr lang="zh-CN" altLang="en-US" dirty="0" smtClean="0"/>
              <a:t>果有</a:t>
            </a:r>
            <a:r>
              <a:rPr lang="en-US" altLang="zh-CN" dirty="0" smtClean="0"/>
              <a:t>roll</a:t>
            </a:r>
            <a:r>
              <a:rPr lang="zh-CN" altLang="en-US" dirty="0" smtClean="0"/>
              <a:t>字样</a:t>
            </a:r>
            <a:endParaRPr lang="en-US" altLang="zh-CN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如果能搜到“来了来了”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4973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 Cleaning Strategy	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</m:t>
                        </m:r>
                      </m:sub>
                    </m:sSub>
                  </m:oMath>
                </a14:m>
                <a:r>
                  <a:rPr lang="en-US" altLang="zh-CN" dirty="0" smtClean="0"/>
                  <a:t> to maintain cached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𝑣𝑠𝑡</m:t>
                    </m:r>
                  </m:oMath>
                </a14:m>
                <a:r>
                  <a:rPr lang="en-US" altLang="zh-CN" dirty="0" smtClean="0"/>
                  <a:t>, so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𝑣𝑠𝑡</m:t>
                    </m:r>
                  </m:oMath>
                </a14:m>
                <a:r>
                  <a:rPr lang="en-US" altLang="zh-CN" dirty="0" smtClean="0"/>
                  <a:t> maintains visited posts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 lvl="1"/>
                <a:r>
                  <a:rPr lang="en-US" altLang="zh-CN" dirty="0" smtClean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𝑡h𝑟𝑒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after farming a round, if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𝑛𝑜𝑤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𝑡h𝑟𝑒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&gt;5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𝑑𝑎𝑦𝑠</m:t>
                      </m:r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Farm a post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if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𝑡h𝑟𝑒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51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omic Sans MS"/>
        <a:ea typeface="华文彩云"/>
        <a:cs typeface=""/>
      </a:majorFont>
      <a:minorFont>
        <a:latin typeface="Comic Sans MS"/>
        <a:ea typeface="华文彩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</TotalTime>
  <Words>219</Words>
  <Application>Microsoft Office PowerPoint</Application>
  <PresentationFormat>宽屏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 Light</vt:lpstr>
      <vt:lpstr>华文彩云</vt:lpstr>
      <vt:lpstr>Arial</vt:lpstr>
      <vt:lpstr>Cambria Math</vt:lpstr>
      <vt:lpstr>Comic Sans MS</vt:lpstr>
      <vt:lpstr>Times New Roman</vt:lpstr>
      <vt:lpstr>Office Theme</vt:lpstr>
      <vt:lpstr>SG-Farmer伐木伐木</vt:lpstr>
      <vt:lpstr>It’s a hard time farming!</vt:lpstr>
      <vt:lpstr>Solution</vt:lpstr>
      <vt:lpstr>Design</vt:lpstr>
      <vt:lpstr>Reply Strategy</vt:lpstr>
      <vt:lpstr>Cache Cleaning Strategy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SG-Farmer伐木伐木</dc:title>
  <dc:creator>Tianfu He</dc:creator>
  <cp:lastModifiedBy>Tianfu He</cp:lastModifiedBy>
  <cp:revision>19</cp:revision>
  <dcterms:created xsi:type="dcterms:W3CDTF">2016-06-20T06:37:27Z</dcterms:created>
  <dcterms:modified xsi:type="dcterms:W3CDTF">2016-07-03T03:19:19Z</dcterms:modified>
</cp:coreProperties>
</file>