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4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0"/>
  </p:notesMasterIdLst>
  <p:sldIdLst>
    <p:sldId id="256" r:id="rId2"/>
    <p:sldId id="4518" r:id="rId3"/>
    <p:sldId id="4519" r:id="rId4"/>
    <p:sldId id="263" r:id="rId5"/>
    <p:sldId id="260" r:id="rId6"/>
    <p:sldId id="257" r:id="rId7"/>
    <p:sldId id="258" r:id="rId8"/>
    <p:sldId id="259" r:id="rId9"/>
    <p:sldId id="262" r:id="rId10"/>
    <p:sldId id="264" r:id="rId11"/>
    <p:sldId id="265" r:id="rId12"/>
    <p:sldId id="266" r:id="rId13"/>
    <p:sldId id="4520" r:id="rId14"/>
    <p:sldId id="4521" r:id="rId15"/>
    <p:sldId id="269" r:id="rId16"/>
    <p:sldId id="270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B39564-C8AF-440D-AC53-646B32CC49AF}">
          <p14:sldIdLst>
            <p14:sldId id="256"/>
            <p14:sldId id="4518"/>
          </p14:sldIdLst>
        </p14:section>
        <p14:section name="Summary Section" id="{46FFBD26-7346-4906-A167-357B1FACB1F2}">
          <p14:sldIdLst>
            <p14:sldId id="4519"/>
          </p14:sldIdLst>
        </p14:section>
        <p14:section name="Git essentials - Why, what, how" id="{7756AA39-1AE3-4CE6-B78C-E7677AFA4BD1}">
          <p14:sldIdLst>
            <p14:sldId id="263"/>
            <p14:sldId id="260"/>
            <p14:sldId id="257"/>
            <p14:sldId id="258"/>
            <p14:sldId id="259"/>
          </p14:sldIdLst>
        </p14:section>
        <p14:section name="Demo - local install and repo setup" id="{E4757B78-302C-4DD9-BCC9-46A0A36EEED7}">
          <p14:sldIdLst>
            <p14:sldId id="262"/>
            <p14:sldId id="264"/>
          </p14:sldIdLst>
        </p14:section>
        <p14:section name="Essential Git commands" id="{A2673C6B-C543-4641-9814-E611E1B7395B}">
          <p14:sldIdLst>
            <p14:sldId id="265"/>
            <p14:sldId id="266"/>
            <p14:sldId id="4520"/>
            <p14:sldId id="4521"/>
            <p14:sldId id="269"/>
            <p14:sldId id="270"/>
          </p14:sldIdLst>
        </p14:section>
        <p14:section name="References and discussion" id="{2075E1FD-80BD-4E07-A45A-588495A0E27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48455-74D3-4D6B-92B9-1575F624C611}" v="689" dt="2020-10-16T09:15:3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1553" autoAdjust="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6.4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1 660 5705,'0'0'17261,"14"-6"-16122,45-21-784,-2-2 0,97-65-1,-57 33-268,-23 16-94,258-150 68,-235 145-180,155-59 0,-164 67 10,-84 41-189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8.3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11 701 9338,'-10'-27'16042,"10"24"-15988,1-1-1,0 1 1,1 0-1,-1 0 1,1-1-1,-1 1 1,1 0 0,0 0-1,0 0 1,0 1-1,1-1 1,-1 0-1,1 1 1,-1-1 0,1 1-1,3-2 1,2-4 39,549-443 791,-516 420-883,1 2 0,57-29 0,-84 51-2,0 0-1,1 0 1,0 1-1,0 1 0,1 1 1,-1 1-1,1 0 1,0 1-1,0 0 0,31 2 1,-45 2 1,1-1 0,0 0 0,-1 1 0,1-1 0,-1 1-1,0 0 1,1 0 0,-1 1 0,0-1 0,0 1 0,-1-1 0,1 1 0,0 0 0,-1 0 0,0 0 0,0 0 0,0 1 0,0-1 0,0 0 0,-1 1 0,2 4 0,5 12 61,-1 0 0,8 35 1,-6-8 94,-1-1 1,1 93 0,-9-111-104,-1 1 1,-2-1-1,-1 1 1,-1-1-1,-1-1 0,-11 32 1,-3-8 26,-1 0 1,-3-2-1,-1-1 1,-3-1 0,-2-2-1,-2 0 1,-2-3-1,-1 0 1,-2-2-1,-2-2 1,-46 34 0,81-70-32,4-2-27,-1 0-1,1 1 0,0-1 0,-1 0 0,1 0 0,-1 1 0,1-1 0,0 0 0,-1 1 0,1-1 0,0 0 0,-1 1 0,1-1 0,0 1 0,-1-1 0,1 1 0,0-1 0,0 0 0,0 1 0,0-1 0,-1 1 1,1-1-1,0 1 0,0-1 0,0 1 0,0-1 0,0 1 0,0-1 0,0 1 0,0-1 0,0 1 0,0-1 0,1 1 0,43-1 63,-8-2 73,1-3 0,-1-1 0,0-2 0,0-1 0,47-20 0,-39 14-135,0 1-1,85-14 1,-98 25-29,0 1 0,0 1 1,59 6-1,-73-2 5,-1 0-1,0 2 1,1-1 0,-2 2-1,1 0 1,-1 1 0,0 1-1,24 16 1,-17-9 11,0 1-1,-2 0 1,0 2-1,-1 1 1,17 21-1,-29-31-4,0 1 0,0 0 0,-1 0 0,-1 1 0,1 0 0,-2 0-1,0 0 1,0 0 0,-1 1 0,0-1 0,-1 1 0,0 0-1,0 17 1,-1 19 74,0-30-50,0 1 1,-1-1-1,-1 0 0,-1 0 1,-5 27-1,-5-16 6,-2-2-1,0 0 1,-2-1-1,0 0 1,-27 30-1,28-35-16,-24 31-5,-2-1-1,-3-3 1,-1-1 0,-2-2 0,-2-3 0,-66 44-1,100-77-8,0 0-1,-1-1 0,1 0 0,-2-2 0,1 0 0,-29 7 0,5-7-11,-1-2 0,-64-2-1,104-2-19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1,3-6-1689,-2-1 0,1 0 0,-2-23 0,0 30 604,0-14-5359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6-70,1 36 113,1 0 0,0 1 1,0-1-1,0 0 0,0 1 0,0 0 0,0 0 0,0 0 0,0 0 0,0 0 0,0 1 0,5 0 1,-5 2 27,6 3 134,0 1-1,0 1 1,-1 0-1,0 0 1,10 13-1,-18-18-369,1 0 0,-1 0 0,1 0 0,-1 0 0,0 0 0,0 0 0,0 0 0,-1 5 0,1 0-3897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0,-17-10 0,15 8 0,-5 2 0,-3-1 0,3 1 0,6-1-63,-9-40-9055,2 18 407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9.4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2041 9762,'11'-11'16643,"-11"10"-16509,0-178 2992,-21-805-373,0 124-2404,21 860-349,0 0 0,0-1 0,0 1 0,0 0 0,0 0 0,0-1 0,0 1 0,0 0 0,1 0 0,-1-1 0,0 1 0,0 0 0,0 0 0,1 0 0,-1-1 0,0 1 0,0 0 0,1 0 0,-1 0 0,0 0 0,0-1 0,1 1 0,-1 0 0,0 0 0,0 0 0,1 0 0,-1 0 0,0 0 0,1 0 0,-1 0 0,0 0 0,0 0 0,1 0 0,-1 0 0,0 0 0,1 0 0,-1 0 0,0 0 0,0 0 0,1 0 0,-1 0 0,0 1 0,0-1 0,1 0 0,-1 0 0,0 0 0,0 0 0,1 1 0,-1-1 0,0 0 0,0 0 0,1 1 0,21 10 0,67 31 0,-3 5 0,-2 2 0,86 69 0,-144-97 0,252 220 0,50 76 0,-75-82 0,-247-228 0,29 18 0,-25-19-147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0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0 612 8314,'13'-6'14554,"62"-26"-10106,46-6-2281,20-7-1219,-25-4-461,-1-5 0,-4-5 0,207-146 0,-252 162-339,-43 28-68,0 0 0,37-33 0,-51 46-80,0 2-73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5.1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4305 395 4337,'0'0'10557,"-9"-11"-6459,-54-65-2015,-80-73 0,125 133-2025,0 1 0,-1 0-1,-1 2 1,0 0 0,-1 1-1,-1 1 1,0 1-1,0 1 1,-35-9 0,20 9 8,-1 3 1,1 0-1,-1 3 0,0 1 1,-46 4-1,57 1-60,0 2 0,1 0-1,0 2 1,0 1 0,0 2-1,1 0 1,0 2 0,1 0-1,1 2 1,-26 18 0,1 4 24,1 3-1,2 1 1,-62 72 0,67-65 95,2 1 1,2 2 0,3 2 0,-30 59 0,46-75-40,2 1 1,1 0-1,1 1 0,3 1 1,0 0-1,3 1 0,-4 53 1,9-68-47,2 1 0,0-1-1,2 1 1,6 34 0,-6-49-24,1 0 0,0 0 1,1-1-1,0 0 0,1 0 0,0 0 0,1 0 0,-1-1 1,2 0-1,-1 0 0,1 0 0,13 11 0,83 88 4157,-140-106-4225,-29-10 15,-88-6-250,98 15 127,1 2 1,0 2-1,-106 26 0,-211 85-285,305-89 375,1 3 1,2 3-1,-86 58 0,130-77 47,1 1 0,0 0 0,1 2-1,1 0 1,1 1 0,-18 24 0,26-29-9,0 0-1,0 1 1,2 0 0,-1 0-1,2 0 1,0 1 0,1 0 0,0 0-1,1 0 1,-2 28 0,5-38 29,-2 22-24,1 0 0,1 0-1,4 36 1,-3-55 20,1 0 1,0 1-1,1-1 0,-1 0 0,1-1 0,1 1 1,-1-1-1,1 1 0,1-1 0,-1 0 0,1 0 1,0-1-1,1 0 0,11 11 0,9 4 0,2-2 0,0-1-1,35 17 2000,-67-36-1975,-1 0 1,1 0-1,0 0 1,0-1-1,0 1 0,0-1 1,0 0-1,0-1 1,0 1-1,-3-4 0,-13-7-7,-60-31-10,-56-25-26,118 62 25,-1 0-1,1 2 1,-1 0 0,0 1-1,0 1 1,-21-1-1,-49 3-90,0 4-1,0 4 0,-110 22 1,-107 43-88,248-55 156,2 3-1,1 2 1,-65 35-1,112-53 1,1 1 0,0 0 0,0 0 0,0 1 0,1 0 0,0 0 0,0 0 0,0 1 0,1 0 0,0 0 0,0 0 0,0 1 1,1-1-1,0 1 0,1 0 0,0 0 0,-3 11 0,1 8-35,1 0 0,1 0 0,1 0 0,2 33-1,0-49 64,0 10-18,-1-6 1,1 0 0,0 0 1,2 0-1,-1 0 0,1-1 1,1 1-1,9 24 0,-6-23-6,1 0-1,1-1 1,1 0 0,0-1-1,0 0 1,2 0-1,-1-1 1,2 0-1,0-1 1,0-1-1,1 0 1,0 0-1,1-2 1,0 1 0,1-2-1,0 0 1,0-1-1,0 0 1,1-2-1,0 1 1,31 4-1,-2-4 15,0-2 0,65-4 0,-57 0-20,-52 0 46,0 0 0,-1 0 0,1 0 0,0 0 0,0 0 1,0 0-1,0-1 0,0 1 0,0 0 0,0 0 0,-1-1 0,1 1 0,0 0 0,0-1 0,0 1 0,-1-1 0,1 1 0,0-1 0,1 0 0,-13 9 799,-1 9-829,2 0 0,0 1 0,0 1 0,2-1 0,0 2 0,2-1 0,0 1 0,0 0 0,2 0 0,-3 32 0,2 12 10,3-1-1,6 74 0,-2-119-4,1 1-1,0-1 1,1 0-1,1 0 1,0-1-1,1 1 1,1-1-1,1-1 1,1 1-1,0-1 1,1-1-1,0 0 0,1 0 1,1-1-1,0-1 1,1 0-1,0 0 1,1-2-1,1 1 1,-1-2-1,2 0 1,-1-1-1,1-1 1,1 0-1,-1-1 1,1-1-1,1 0 1,-1-2-1,1 0 1,22 2-1,-19-3 4,1-2 0,-1-1 0,0 0 0,0-1 0,0-2 0,0 0 1,0-1-1,0-1 0,-1-2 0,0 1 0,0-2 0,0-1 0,34-22 0,158-115-92,-84 55-316,-77 63 960,-51 43-631,-9 149 128,9-129 29,-2-25-60,2 1 0,0 0 1,0 0-1,0 0 0,2-1 1,-1 1-1,1 0 0,1-1 0,0 1 1,8 19-1,5-4 15,0 0 0,2 0-1,1-2 1,0 0 0,43 39 0,-50-53-34,1 1 1,0-1-1,1-1 1,0 0-1,1-2 1,-1 1-1,1-2 0,1 0 1,-1 0-1,1-2 1,0 0-1,26 3 1,-23-5-6,-1-1 0,1-1 0,-1 0-1,1-2 1,0 0 0,-1-1 0,0-1 0,0 0 0,0-2 0,18-7 0,6-9-65,-1-1 0,-1-3 0,-1 0 0,-1-3-1,-2-1 1,-1-2 0,41-48 0,-73 76 92,1 0-1,-1-1 1,-1 1 0,1-1 0,0 0 0,-1 0 0,0 0 0,0 0-1,-1 0 1,1-1 0,-1 1 0,0 0 0,-1-1 0,1 1 0,-1-1-1,0 1 1,0 0 0,-2-8 0,2 2-14,0 10-13,0 16-316,0-12 322,0 16 26,0 0 1,1 0-1,1 0 0,5 23 1,-5-35-15,1 0 1,-1 0-1,1 0 1,1-1 0,-1 1-1,1-1 1,0 0 0,1 0-1,-1 0 1,1-1 0,0 1-1,0-1 1,1 0 0,7 5-1,0-2-6,-1-1 1,1 0-1,0-1 0,0 0 0,0-1 1,1 0-1,0-1 0,0-1 0,21 3 1,14-3 24,72-2 1,-102-2-23,22-2-10,0-1 1,1-3-1,-2-1 1,1-3-1,-1-1 1,-1-1-1,0-3 1,-1-1-1,47-30 1,-29 7-91,-53 38 108,-1 0 0,1 0 0,-1 0 1,0-1-1,1 1 0,-1-1 0,0 0 1,0 0-1,-1 1 0,1-1 0,-1 0 1,1-1-1,-1 1 0,0 0 0,0 0 1,1-7 1755,-2 42-1818,1-25 50,0 1 1,0-1 0,1 1 0,0-1-1,0 1 1,1-1 0,0 0 0,0 0-1,1 0 1,-1-1 0,2 1 0,-1-1-1,1 0 1,0 0 0,8 7 0,7 7 20,1-1 0,43 28 1,-59-43-31,1 0 0,-1-1 0,1 1 0,0-1 0,1 0 0,-1-1 0,0 1 0,1-1 0,-1-1 0,9 2 0,-14-4 8,1 0 1,-1 0-1,0 0 0,0 0 1,0 0-1,1 0 0,-1 0 1,0-1-1,0 1 0,-1 0 1,1-1-1,0 1 0,0-1 1,-1 1-1,1-1 0,-1 1 1,1-2-1,0 0 10,34-66 49,-16 47-10196,3 8 8772,-19 12 1708,1 0 1,-1-1 0,1 1 0,-1 0 0,0-1-1,0 0 1,0 0 0,5-6 0,-8 9-268,0 0 0,1-1 0,-1 1 1,0 0-1,1 0 0,-1 0 0,0-1 1,1 1-1,-1 0 0,0 0 1,0-1-1,0 1 0,1 0 0,-1-1 1,0 1-1,0 0 0,0-1 0,1 1 1,-1 0-1,0-1 0,0 1 1,0 0-1,0-1 0,0 1 0,0 0 1,0-1-1,0 1 0,0-1 0,0 1 1,0 0-1,0-1 0,0 1 1,0 0-1,0-1 0,0 1 0,-1 0 1,1-1-1,0 1 0,0 0 0,0-1 1,0 1-1,-1 0 0,1-1 1,0 1-1,0 0 0,-1 0 0,1-1 1,-1 1-1,-20 3-2253,8-1-955,-12 3-4729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7.5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2 584 4401,'0'0'5805,"0"-7"-4657,-1-11 291,0-7 5055,3-43 0,7 36-7043,16-10 809,3 0 0,1 2 0,49-53 0,-77 92-258,31-34 133,1 2 0,72-57 0,-96 83-142,1 0 1,-1 1-1,2 0 0,-1 1 0,0 0 0,1 0 0,0 1 1,0 1-1,0 0 0,1 1 0,-1 0 0,1 0 0,-1 1 1,1 1-1,-1 0 0,1 1 0,18 3 0,-19 0 15,0 1-1,0 0 1,0 1 0,-1 0-1,0 1 1,0 0-1,11 11 1,28 17 106,12 10 11,-50-38-29,1 1 0,-1 0 0,-1 1 0,1 1 0,-2-1 0,1 2 0,-1-1 0,-1 1 0,0 1 0,0 0-1,11 24 1,-18-31 87,0 0 0,0 0 0,0 0 0,-1 0 0,1 0 0,-1 0 0,-1 1 0,0 6 0,1 28-68,5 5-29,-2 0-1,-3 67 1,-1-44 896,46-77-1209,-12 1 157,46-3 101,103 0 0,-166 11-35,-1 0-1,0 2 1,1 0 0,-1 0-1,0 2 1,19 6-1,-29-8 1,0 0 0,0 0 0,0 1 0,0-1 0,-1 1 0,1 0-1,-1 1 1,0-1 0,0 1 0,0 0 0,0 0 0,0 0 0,-1 1 0,0-1 0,0 1-1,0 0 1,0 0 0,-1 0 0,0 0 0,3 10 0,0 5 27,5 29 26,-10-48 34,2 1-105,-1 0 0,1 0 1,-1 0-1,0 0 0,1 1 1,-1-1-1,-1 0 0,1 1 0,0-1 1,0 1-1,-1-1 0,0 1 1,1-1-1,-1 4 0,2 4 1,2 7 22,0 4 27,-3-20-83,0-12-91,-1-4-258,-2-81-2936,-6 30-1721,-8-8-3943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12.0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124 1675 2881,'0'0'8403,"-5"0"-7943,2 0-87,-15-8 7238,18 7-7434,-1 1 0,0-1 1,1 1-1,-1-1 0,1 1 0,-1-1 0,1 1 0,-1-1 0,1 0 0,-1 1 1,1-1-1,0 0 0,-1 1 0,1-1 0,0 0 0,-1 1 0,1-1 0,0 0 0,0 0 1,0 0-1,-16-83 1955,-29-186 281,35 208-1906,4 31-228,2 0 0,-1-33 0,3-15 274,0 39-402,2 0 0,6-50-1,3 47-82,3-1-1,1 2 1,20-46-1,-25 68-59,5-8 13,1-1 0,1 2 0,1 0 0,1 0 0,1 2 0,41-43 0,-19 30-6,1 1 1,2 3 0,56-36-1,-52 39 37,1 2 0,1 2 0,2 2 0,0 3 0,78-23 0,-80 34 3,1 1 0,-1 3 0,94-1 0,-111 8-19,0 2 0,0 1-1,58 13 1,-65-10-14,-1 2 0,0 0 0,-1 2-1,0 1 1,0 0 0,-1 2 0,-1 1 0,0 0-1,-1 2 1,28 27 0,-5-5 1,15 17 9,-17-7 32,38 60 1,-28-38-34,-2 21 122,-45-83-141,-1 0 0,0-1-1,0 1 1,-1 0 0,0 0 0,0 1-1,-1-1 1,1 13 0,-1-10 10,0 0-1,1 0 1,6 20-1,-6-22-214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1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250 761 5617,'-1'-10'16992,"-1"8"-16848,1-1 1,-1 0-1,1 1 1,0-1-1,0 0 1,0 0-1,0 1 1,0-1-1,1 0 1,-1-4-1,-4-17 221,-65-206-102,-35-95-228,52 193-107,50 126-1268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7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1 543 6633,'0'0'8677,"0"-28"-1251,2-21-6596,3 0 1,18-79-1,-2 11-729,-9 61-52,-8 42-17,-1 1 1,-1-1-1,3-28 1,-4 21 1690,2 9-5644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6.4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1 564 928,'0'0'16056,"1"-6"-15646,4-8 410,1 1 0,0-1-1,1 1 1,1 1 0,0 0-1,12-15 1,14-21-111,23-44 76,-19 30-550,51-65 0,-38 67-95,-5-4-864,-39 100-10909,-7-33 10198,0 23-5584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7.1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1 360 6553,'0'0'8734,"4"-10"-8016,-1 1-309,11-26 0,-13 33-125,0 0 1,1 0-1,-1 0 0,1 1 1,-1-1-1,1 0 0,0 1 1,-1-1-1,1 1 1,3-2-1,0-1 197,0 0-1,0-1 1,-1 0 0,1 0 0,6-11 0,-9 14-308,89-110 739,-32 43-820,-54 63-91,0 0-2,0 0 1,0 0 0,0 0 0,1 1 0,-1 0 0,1 0 0,1 0 0,7-4 0,-7 4 1425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8.18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1 123 5401,'0'0'10380,"18"0"-7953,-3-1-1880,0-1-1,0 0 1,-1-1 0,23-8 0,2 0 93,-27 8-539,1-1 1,-2 0 0,1 0-1,0-1 1,-1-1-1,21-13 1,-29 16-97,1 1-1,1-1 1,-1 1 0,0 0 0,0 0 0,1 0-1,-1 1 1,1-1 0,6 0 0,-9 2 490,-4-27-8308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9.4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870 119 3265,'0'0'6114,"-4"0"-5172,-18 0 4090,-5 0 515,-34-11-3861,13 1-1299,-173-20 290,-87-7 37,235 27-568,48 5 110,1 2 0,-31 0-1,54 3-253,52-9-20848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0.3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684 0 1488,'0'0'7293,"-7"0"-6620,-37 0 7453,17 0-1491,-16 2-6290,0 1 1,-80 17-1,-78 35-303,52-12 328,102-29-1559,66-17-5193,17-8 2030,5-2-218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1.4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 1432,'0'-7'25818,"1"14"-25672,0-1 1,0 1-1,0 0 1,1-1-1,0 1 1,0-1-1,1 0 1,0 0-1,0 0 1,7 10-1,50 62 611,-22-32-306,176 294 1085,-93-140-766,21 60-437,-52-88-274,27 50-59,-112-217 12,-4-4-17,-1 0 1,1 0-1,-1 0 0,1 0 0,-1 0 1,1 0-1,-1 0 0,1 0 1,-1 0-1,0 0 0,1 0 1,-1 0-1,0 0 0,0 0 0,0 0 1,0 0-1,0 0 0,0 2 1,-11-5-619,-96-33-6317,46 10-847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1.06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341 1 6913,'0'0'6220,"-18"4"663,-33 23-3999,2-3-2085,-1-3 1,-1-2 0,-68 16 0,117-34-907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1:59.5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1418 7330,'-16'-2'19537,"23"-7"-19344,1 1 1,-1 1-1,2-1 0,-1 1 0,14-8 0,9-9 246,22-17 143,1 2 0,108-58 0,133-35 214,-221 97-452,-1-2 1,121-86 0,50-27-67,227-97-5,-392 203-214,-2-3-1,79-64 0,-44 27-58,59-47 0,-160 117 0,-11 14 0,0 0 0,0-1 0,0 1 0,0 0 0,0 0 0,0 0 0,0-1 0,0 1 0,0 0 0,0 0 0,0 0 0,0 0 0,0-1 0,0 1 0,-1 0 0,1 0 0,0 0 0,0 0 0,0-1 0,0 1 0,0 0 0,0 0 0,-1 0 0,1 0 0,0 0 0,0 0 0,0-1 0,0 1 0,0 0 0,-1 0 0,1 0 0,0 0 0,0 0 0,0 0 0,-1 0 0,1 0 0,0 0 0,0 0 0,0 0 0,0 0 0,-1 0 0,1 0 0,0 0 0,0 0 0,0 0 0,-1 0 0,1 0 0,0 0 0,0 0 0,0 0 0,0 1 0,-1-1 0,1 0 0,-19 0 0,15 0 0,-784 0-207,1329 42 174,-454-32 33,-48-5 12,42 11 0,-14-11 57,-65-5-7,8 0-76,-5-3 18,0 1 4,-4 2-8,0-1 1,-1 1 0,1 0-1,0 0 1,-1 0 0,1 0-1,-1-1 1,1 1-1,0 0 1,-1-1 0,1 1-1,-1 0 1,1-1 0,-1 1-1,1-1 1,-1 1 0,1-1-1,-1 1 1,0-1-1,1 1 1,-1-1 0,0 0-1,1 1 1,-1-1 0,1 0-1,-1 0 50,-2 16-29,-117 475-21,113-466 0,4-12 0,-1 0 0,0 0 0,-1-1 0,-9 20 0,13-93-6544,-2 28 1874,2-1-1752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2.0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3274 0 8186,'0'0'10775,"-14"10"-10233,-110 89 2252,81-66-1315,15-12-498,-36 35 1,14-6-105,5-6-133,-49 63 1,22-20 117,-86 78 1,83-89-372,-108 94 606,58-56-583,-753 660 321,554-486-835,102-78 0,164-157 0,-232 200 0,198-175 0,7 0 0,-26 32 0,91-90 0,10-10 0,-1 0 0,-16 24 0,34-74 0,46-100 0,59-111 0,-13 37 0,-71 136 0,-16 43 0,1 1 0,1 0 0,29-48 0,-52 127 0,-194 434 0,-26 40 0,219-498 0,10-21 0,0 0 0,0 1 0,0-1 0,0 0 0,0 1 0,-1-1 0,1 0 0,0 1 0,0-1 0,0 0 0,0 1 0,0-1 0,0 0 0,0 1 0,0-1 0,0 0 0,0 1 0,1-1 0,-1 0 0,0 1 0,0-1 0,0 0 0,0 0 0,0 1 0,0-1 0,1 0 0,-1 1 0,0-1 0,0 0 0,1 0 0,-1 0 0,0 1 0,0-1 0,1 0 0,-1 0 0,0 0 0,0 1 0,1-1 0,-1 0 0,0 0 0,1 0 0,-1 0 0,0 0 0,1 0 0,-1 0 0,0 0 0,0 0 0,1 0 0,-1 0 0,0 0 0,1 0 0,-1 0 0,1 0 0,22 0 0,-19 0 0,11 0 0,161-6 0,-147 3 0,-1-1 0,0-2 0,0-1 0,34-13 0,31-22 0,-3-5 0,131-88 0,-169 101 0,-40 28-4388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4.4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375 0 9154,'0'2'11718,"0"21"-10436,6 187 2437,38 280-1674,-25 132-624,-20-461-900,1 683 1930,-1-862-2256,-2 11-182,0 0 0,-1 0 0,1 1 0,-1-1 1,-1 1-1,-6-8 0,-14-24-19,-6-15-46,-57-75-1,-5-9-250,-46-77-85,106 171-395,34 46 787,1 0 1,-1 0-1,1-1 0,-1 1 0,1 0 0,0-1 1,0 0-1,0 1 0,0-1 0,0 0 0,3 2 1,7 7 47,19 27 136,-1 2 0,40 70 0,34 94 310,-61-101-221,47 174 0,-68-204-242,-12-37-35,-3-31 0,0-5 0,2-17 0,-7 13 0,0 0 0,-1 0 0,1 0 0,-1 0 0,0-1 0,0 1 0,1-8 0,6-21 0,125-269 0,-112 256 0,14-52 0,4-11 0,-3 19 0,46-98 0,-70 158 2,-11 25-3,0 0 0,1 0 0,0 0 0,0 1 0,0-1 0,0 1 0,1-1 0,0 1 0,0 0 1,0 0-1,4-4 0,-6 7-47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6.3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495 2181 5193,'0'-3'19516,"0"-6"-15971,0-54-2858,-4-85 335,-41-258 0,1-76-554,41-28-112,5 276-213,-2 193-98,1-1-1,14-78 1,-14 110-30,0-1 1,0 0 0,-1 1-1,-1-13 1,0-3-12,1 25-6,-3 15-569,-192 322 503,113-189 77,50-93-3,-30 58 67,25-33-71,35-77 4,-3 9 18,5-10 48,2-3-58,14-27 22,17-38-1,3-8 0,173-328-45,-199 380 39,13-46 0,-2 7 3,-15 44-45,-5 15 8,0 0 0,0 0 1,0 0-1,0 0 0,0 0 1,1 0-1,0 0 1,-1 1-1,1-1 0,3-3 1,-4 6-13,-1-1 1,1 1-1,0-1 1,0 1-1,-1 0 1,1-1-1,0 1 0,0 0 1,0 0-1,-1-1 1,1 1-1,0 0 1,0 0-1,0 0 1,0 0-1,0 0 1,-1 0-1,1 0 0,0 1 1,0-1-1,0 0 1,0 0-1,-1 1 1,1-1-1,0 0 1,0 1-1,0 0 1,26 17 298,-15-9-181,267 209 609,-110-79-428,-143-118-282,-14-12 0,0 1 0,23 12 0,-32-18-133,20-3-7346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9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4441,'0'0'15394,"1"15"-13090,4-9-2000,0 1-1,0-1 1,0 0-1,1-1 1,-1 1-1,2-1 1,-1 0-1,12 7 1,14 12 404,556 452 5213,-415-345-5651,378 271 727,-233-229-997,-211-121 0,123 81 0,180 121 0,-2-1 0,-277-152 0,-89-66 0,0-2 0,83 47 0,-70-49 0,76 55 0,-35-20 0,-68-47 0,0-2 0,1 0 0,0-3 0,2 0 0,-1-2 0,61 15 0,1-5 0,-85-21 0,-1 1 0,0 0 0,0 0 0,1 0 0,8 6 0,23 8 0,-44-19 0,0 0 0,0 0 0,1-1 0,-1 0 0,1 0 0,-1-1 0,1 0 0,-8-9 0,-39-54 0,25 22 0,2-3 0,-27-71 0,12 26 0,31 57 0,2 12 0,5 24 0,2 11 0,1-5 0,0-1 0,0 1 0,0-1 0,1 0 0,0 0 0,0 0 0,0 0 0,0 0 0,4 5 0,29 38 0,-31-41 0,5 6 0,-2 1 0,1 0 0,7 19 0,6 12 0,10 14 0,-12-21 0,2-1 0,27 38 0,-19-31 0,-25-35 0,0 0 0,0-1 0,1 1 0,1-1 0,-1-1 0,1 1 0,0-1 0,0 0 0,1 0 0,14 9 0,-6-6 0,-40-5 0,6-3 0,0 1 0,1 0 0,-1 2 0,1 0 0,-29 11 0,-88 44 0,97-41 0,-87 40 0,-321 164 0,368-184 0,78-39-15,0 1-1,1 0 1,-1 0-1,0 0 1,0-1-1,0 1 1,0 0-1,0 0 1,0 0-1,0-1 1,0 1 0,0 0-1,0 0 1,0-1-1,0 1 1,0 0-1,0 0 1,0-1-1,0 1 1,0 0-1,0 0 1,0 0 0,0-1-1,0 1 1,0 0-1,-1 0 1,1 0-1,0-1 1,0 1-1,0 0 1,0 0-1,0 0 1,-1-1 0,1 1-1,0 0 1,0 0-1,0 0 1,0 0-1,-1 0 1,1 0-1,0-1 1,0 1-1,-1 0 1,1 0 0,0 0-1,0 0 1,0 0-1,-1 0 1,1 0-1,0 0 1,0 0-1,-1 0 1,1 0-1,0 0 1,0 0 0,0 0-1,-1 0 1,1 0-1,0 1 1,0-1-1,0 0 1,-1 0-1,1 0 1,0 0-1,0-1-511,4-10-1228,0 0 1,0 0-1,1 0 1,8-12-1,-12 20 1230,18-39-7401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12.2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4094 3320 8090,'0'0'21502,"-3"-1"-20485,-7-6-730,0-1 0,1 0 0,0 0 0,0-1 0,-10-13 0,-6-6 58,-83-72-291,-230-163-1,121 101-69,-356-254 16,282 176 0,173 137 0,-91-60 0,9 9 0,-14-28 0,-152-101 0,-24 28 0,99 67 0,72 65 0,199 110 0,-21-18 0,40 27 0,0 3 0,1 0 0,-1 0 0,1-1 0,-1 1 0,0 0 0,1 0 0,-1 0 0,0 0 0,0 0 0,0 1 0,0-1 0,1 0 0,-1 0 0,-1 0 0,1 1 0,0-1 0,0 1 0,-1-1 0,-19-21 0,-1 0 0,0 2 0,-2 1 0,0 1 0,-1 1 0,0 1 0,-52-22 0,-9-7 0,37 18 0,49 27 0,-1 0 0,1 0 0,0-1 0,0 1 0,0 0 0,-1 0 0,1 0 0,0 0 0,0-1 0,0 1 0,-1 0 0,1 0 0,0 0 0,-1 0 0,1 0 0,0 0 0,0 0 0,-1 0 0,1 0 0,0 0 0,0 0 0,-1 0 0,1 0 0,0 0 0,0 0 0,-1 0 0,1 0 0,0 0 0,0 0 0,-1 0 0,1 1 0,0-1 0,0 0 0,-1 0 0,1 0 0,0 0 0,0 1 0,0-1 0,-1 0 0,1 0 0,0 0 0,0 1 0,0-1 0,0 0 0,-1 0 0,1 1 0,0-1 0,0 0 0,0 0 0,0 1 0,0-1 0,0 0 0,0 1 0,4 23 0,23 44 0,-20-54 0,49 105 0,16 36 0,-56-113 0,8 16 0,-2 1 0,-3 2 0,19 99 0,-26-119 0,-10-34 0,1 0 0,-1-1 0,-1 1 0,1 0 0,0 9 0,0-12 0,-2-4 0,0 0 0,1 0 0,-1 0 0,0 0 0,1 0 0,-1 0 0,0 0 0,0 0 0,1-1 0,-1 1 0,0 0 0,1 0 0,-1 0 0,0-1 0,1 1 0,-1 0 0,0 0 0,0 0 0,0-1 0,1 1 0,-1 0 0,0-1 0,0 1 0,0 0 0,1-1 0,-1 1 0,0 0 0,0-1 0,0 1 0,0 0 0,0-1 0,0 1 0,0 0 0,0-1 0,0 1 0,0 0 0,0-1 0,0 1 0,0 0 0,0-1 0,0 1 0,0-1 0,0-13 0,-1-12 0,0 0 0,-2 0 0,0 0 0,-2 1 0,-15-47 0,-51-160 0,51 168 0,3 0 0,2-2 0,-10-107 0,23 137 0,-10-73 0,11 48 0,1 61 0,1-1 0,-1 1 0,1-1 0,-1 1 0,1 0 0,-1-1 0,1 1 0,0-1 0,-1 1 0,1 0 0,-1 0 0,1-1 0,0 1 0,-1 0 0,1 0 0,0 0 0,0 0 0,-1 0 0,1 0 0,0 0 0,-1 0 0,1 0 0,0 0 0,-1 0 0,2 1 0,-1-1 0,29-2 0,1-2 0,-1-1 0,-1-2 0,50-17 0,36-8 0,-42 18 0,0 3 0,1 3 0,0 4 0,108 7 0,-129 10 0,-42-9 0,-1-1 0,1 0 0,-1-1 0,1 0 0,0-1 0,17 0 0,-20 0 0,-6 2-115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1613 3121,'0'0'6580,"0"-9"-6119,23-58 7467,-14 59-6959,43-31 1290,49-43-1029,116-124 0,-198 189-899,39-28-1,-21 19-292,-35 23-38,16-1-8,-17 4 142,1 11-543,1 0 398,0 0 1,0 0 0,1-1-1,1 1 1,-1-1 0,12 16-1,-3 0 46,6-1-26,-16-23-6,-1 0-1,0 1 1,0-1 0,0 1 0,0 0 0,0-1-1,-1 1 1,1 0 0,-1 0 0,1 0 0,0 5 0,2-3 82,3 7-21,-7-11-68,-1 13 37,1 0 0,0 0-1,1 0 1,1 1-1,0-1 1,1-1-1,1 1 1,6 16-1,7 19 155,-15-39-158,1-1-1,0 1 1,0-1-1,1 0 0,1 0 1,-1-1-1,1 1 1,12 14-1,-2 0 14,3 4-1,-11-20-36,-2-1 1,1 1-1,-1 0 1,0 0 0,-1 1-1,1-1 1,-1 1-1,3 10 1,16 27 20,-22-44-11,0 0 1,0-1 0,1 1 0,-1 0-1,0 0 1,0-1 0,1 1-1,-1 0 1,1-1 0,-1 1-1,1-1 1,-1 0 0,1 0 0,-1 1-1,1-1 1,-1 0 0,1 0-1,-1-1 1,1 1 0,-1 0-1,1 0 1,-1-1 0,0 1 0,3-1-1,0 0 59,-1 0-1,1-1 1,0 1 0,-1-1-1,1 1 1,-1-1-1,1 0 1,3-4 0,12-14 165,19-17-14,-10 15-70,42-43-1,7-5 73,-50 46-170,37-41 1,16-15-21,1 3-11,-61 56-22,0 1-1,1 1 1,1 0 0,1 2-1,34-20 1,224-126 65,-239 139 37,-2-2-1,0-2 0,36-33 1,1 0 11,-41 37-101,40-20-1,-17 10 9,201-107 64,-27 3 16,-33 43-15,-35 0-46,-112 62-19,3 1 0,81-34 0,-110 56-33,73-24-1,-87 30 15,1-1 0,-1-1 0,23-15 0,-9 7 15,-13 8-25,-7 5 7,-5 1-8,-10 2-1083,6-1 867,-1 0-1,1 0 1,0 1-1,-1-1 1,1 0-1,0 1 1,0 0 0,0-1-1,0 1 1,0 0-1,0 0 1,0 0-1,0 0 1,1 0 0,-1 1-1,1-1 1,0 0-1,-2 4 1,-2 2-665,-19 30-4231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4.4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1223 2905,'0'0'6078,"0"-8"-5403,0-63 4609,21 104-4625,17 76 1837,26 123-1,-41-143-1725,-1 18 41,-18-78-594,1-1 0,2 0 0,0-1 0,21 48 0,58 101 810,-71-139-833,-13-31-144,0 0 0,0 0 0,0-1 0,1 1 0,0 0 0,0-1 0,6 8 0,3 15 3,4-6 2,-15-20-42,0-1 0,0 1-1,0 0 1,0 0 0,0-1-1,0 1 1,1-1 0,-1 1 0,0-1-1,1 1 1,-1-1 0,1 0-1,0 0 1,0 0 0,-1 0-1,1 0 1,0 0 0,0 0 0,0 0-1,0-1 1,0 1 0,0-1-1,0 0 1,0 1 0,0-1-1,0 0 1,2 0 0,2-1 70,0 0 0,0 0 0,-1 0 0,1 0 0,-1-1 0,1 0 0,-1 0 0,1-1 0,-1 1-1,0-1 1,5-4 0,57-46 647,-32 24-413,310-281 731,-95 80-872,-17 12 96,-133 135-145,41-38 59,-30 33-45,-10 8-23,-6 5-52,-40 34-24,13-8 7,109-57 0,-3 2 108,240-150 202,-246 154-254,-12 6 4,-139 85-100,0 1-1,35-12 0,11-6 17,-33 13-17,50-14 0,-49 17 0,46-21 0,-44 18-1476,59-15 0,-100 29 721,1 1 0,-1-1 0,1 1-1,0 1 1,0-1 0,0 1 0,0 1-1,0-1 1,1 1 0,-1 0 0,-9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8.7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118 2620 3201,'0'0'3034,"-14"-10"-2576,-77-64 11445,91 108-11580,1 153 1485,-11 414 441,7-308-1892,4-167-48,-1-123-303,0-1-1,1 0 0,-1 0 0,0 0 0,1 0 1,0 0-1,-1 0 0,1 0 0,0 0 0,0 0 0,0 0 1,0 0-1,3 3 0,-3-4 15,0 1 0,0-1-1,0 0 1,0 1 0,-1-1 0,1 1-1,0-1 1,-1 1 0,1-1 0,-1 1-1,1-1 1,-1 1 0,0 3 364,1-6-351,0 1 0,0-1 0,0 1 0,0-1 0,0 1 0,0-1 0,0 0 0,0 1-1,0-1 1,0 0 0,0 0 0,-1 0 0,1 0 0,0 1 0,-1-1 0,1 0 0,0 0 0,-1 0 0,1-1 0,-1 1 0,0 0 0,1 0 0,-1 0 0,0-2 0,9-39 97,-6 27-36,1-14-25,3-9-17,-4 29-25,-1 4-143,-2 7-82,-4 25 35,4 24 250,-2-17 8,3-1 1,0 1-1,8 40 0,-7-35 14,-2-35-52,10-7 282,-8 1-303,0 0 0,0-1-1,0 1 1,-1 0-1,1-1 1,-1 0 0,1 1-1,-1-1 1,0 0 0,0 1-1,-1-1 1,1 0 0,0 0-1,-1 0 1,1-5 0,2-12 121,185-558 1218,-161 511-1231,41-75 0,-5 13 52,-51 106-101,1 1-1,1 0 0,20-24 0,-12 16 103,-5 8-107,1 2 1,1 0-1,1 1 1,37-27-1,98-57 125,128-56 548,-180 96-557,-4-3 1,-2-5 0,-3-4-1,126-131 1,-133 122-68,155-114-1,-160 134-75,-19 20 39,-40 29-52,38-32 1,25-22 12,27-26 54,-76 58-105,2-4-10,1 2 0,76-55 1,0 5-7,-29 14 55,13-9-34,-3 0-23,-47 46 8,-1-2 0,-3-2 0,-1-3 0,39-49 0,0-17 84,-79 103-82,0 0-1,-1 0 0,0 0 0,5-17 1,5-8 2,3-9-12,-13 31 3,0-1-1,1 0 1,1 1 0,12-20-1,-13 24 1,-1 0-1,0 0 1,0 0-1,-1-1 1,4-10 0,-5 11-11,1-1 0,0 1 0,1-1 0,0 1 0,6-9 0,-7 12 3,-1 0 0,0 0-1,1 0 1,-1-1 0,-1 1 0,1 0-1,0-1 1,-1 0 0,0 1-1,0-1 1,-1 0 0,1-4 0,30-32-504,-25 39 501,-6 2 13,0 0 1,1 0-1,-1 0 1,0 0-1,1 0 1,-1-1-1,0 1 1,0 0-1,1 0 1,-1 0-1,0 0 1,0-1-1,1 1 1,-1 0-1,0 0 1,0-1-1,0 1 1,1 0-1,-1 0 0,0-1 1,0 1-1,0 0 1,0-1-1,0 1 1,0 0-1,0-1 1,1 1-1,-1 0 1,0-1-1,0 1 1,0 0-1,0 0 1,0-1-1,0 1 1,-1 0-1,1-1 1,0 1-1,0 0 1,0-1-1,5-10-284,-4 11 266,-1 0-1,0 0 1,0 0 0,1 0 0,-1 0-1,0 0 1,0 0 0,0 0-1,1 1 1,-1-1 0,0 0-1,0 0 1,1 0 0,-1 0-1,0 0 1,0 0 0,0 1-1,1-1 1,-1 0 0,0 0-1,0 0 1,0 1 0,0-1-1,0 0 1,1 0 0,-1 0 0,0 1-1,0-1 1,0 0 0,0 0-1,0 1 1,0-1 0,0 0-1,0 0 1,0 1 0,0-1-1,0 0 1,0 0 0,0 1-1,0-1 1,0 0 0,0 0-1,0 1 1,0-1 0,0 0 0,-6 109 71,-25 152 1,15-153 46,-6 20-8,-7 62-53,-57 434 233,42-265-143,38-324-116,-3 19 54,-6 105 0,6-142-60,8-16-5,0 1 1,0-1-1,0 0 0,0 1 0,0 0 0,0-1 0,0 1 0,0-1 0,0 1 0,1 0 0,-1 0 0,1-1 0,0 1 0,-1 2 0,-9 47 87,9-49-70,0-1-1,0 0 1,0 1-1,0-1 1,0 0-1,0 0 1,0 0-1,0 0 1,0 0-1,0 0 1,0 0-1,-1 0 1,1 0-1,-2 0 1,-1 2-1,-68 61 23,-115 36 478,104-58-463,-82 56-1,-122 115-53,26-17 22,-138 99 17,252-184-25,41-38 32,-142 72 1,242-141-47,-41 24-7,1 2 1,1 3-1,2 1 0,1 2 0,2 1 1,-43 53-1,-12 4-8,9-11-12,-112 131-7,149-155 19,33-37 16,-1-1 0,-2-1-1,-38 34 1,-28-2 46,52-35-64,21-10-8,-1 0-1,0 0 1,0-2-1,0 1 1,-1-2-1,0 0 1,0 0-1,0-2 1,0 1-1,-19-1 1,32-2 9,-1-1 0,1 1 1,0-1-1,0 1 1,-1-1-1,1 0 0,0 1 1,0-1-1,0 0 1,0 0-1,0 0 1,0 0-1,0 0 0,0 0 1,0 0-1,1-1 1,-1 1-1,0 0 0,1 0 1,-1 0-1,1-1 1,-1 1-1,1 0 0,0-1 1,-1 1-1,1 0 1,0-1-1,0 1 1,0-1-1,0 1 0,0-3 1,1-63-249,0 40 215,0 13 41,1-1 0,0 1 0,2-1 0,-1 1 1,2 0-1,0 0 0,0 0 0,12-19 0,70-108-50,-71 116 55,366-469-6,-172 263-51,282-240 0,-215 204 67,-131 122 6,69-77 10,-164 164-7,84-129 0,-55 68 43,-50 80-42,-3-3 0,-1 0-1,21-49 1,11-20 11,-23 44-23,-35 78-1025,-1-1-1,0 0 1,-5 21 0,-1-18 291,-1 0 0,0 0 0,-1 0-1,0-1 1,-1 0 0,0-1 0,-1 0 0,0-1 0,-14 10 0,-13 14-1344,-18 20-2936,-6-2-687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2.5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0 627 1592,'0'0'16621,"16"-23"-16563,105-151 1056,-83 122-175,73-95 1038,-91 124-1627,0 1-1,2 2 1,0 0 0,30-20-1,-33 27-166,1 0-1,0 1 1,1 1-1,0 1 1,1 1-1,0 1 1,0 1-1,1 0 1,0 2-1,0 1 1,0 1-1,0 1 1,41 1-1,-57 2-149,0 0-1,0 1 0,0 0 0,-1 1 0,1-1 1,0 1-1,-1 1 0,0-1 0,1 1 0,-2 0 0,1 0 1,0 1-1,-1 0 0,7 7 0,27 21 103,-32-28-131,0 0-1,0 0 1,0 1 0,-1 0 0,0 1 0,0 0-1,-1-1 1,0 2 0,0-1 0,0 1 0,3 8-1,-4-4 18,0 0-1,-1 0 0,0 0 0,-1 1 0,0 0 0,-1-1 0,-1 19 1,-1-11 22,-1 1 0,-1-1 0,-1 0 0,0 0 0,-2 0 0,0-1 1,-2 1-1,-15 29 0,-12 14-13,-47 63-1,47-75-14,-23 34 2,12-19-4,-50 94 0,104-166 438,0 0-1,1 0 1,-1 0 0,1 1 0,14-6-1,7-5 175,843-420 879,-841 423-1504,2 0 0,-1 3 0,2 0 0,-1 3 0,1 0 0,0 2 0,52 0 0,-84 6 0,1-1 0,-1 1 0,1 0 0,-1 0 0,0 0 0,1 0 0,-1 1 0,0-1 0,0 1 0,0 0 0,0 0 0,0 0 0,0 0 0,-1 1 0,1-1 0,-1 1 0,1-1 0,-1 1 0,0 0 0,2 4 0,6 8 0,-2 1 0,13 27 0,-18-35 0,12 33 0,-3 0 0,-1 1 0,-1 1 0,-3 0 0,-2 0 0,-1 0 0,-3 56 0,-2-64 0,-2-1 0,-2-1 0,0 1 0,-3 0 0,0-1 0,-3-1 0,-25 57 0,8-31 0,-4-2 0,-1-1 0,-53 65 0,54-81 0,-2-1 0,-1-1 0,-2-2 0,-1-2 0,-68 46 0,72-57 0,0-3 0,-2-1 0,0-1 0,0-2 0,-2-2 0,1-1 0,-68 11 0,41-16 0,-93-1 0,156-6-147,0-1 0,1 1 1,-1 0-1,0 0 0,0-1 0,1 1 1,79-95-16228,-39 60 8674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3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0 496 5873,'0'0'6278,"2"-8"-5792,6-13 172,1 0-1,1 0 1,0 1-1,2 0 0,21-27 1,29-53-263,-45 67-385,-3 7-53,-1-1 1,-1-1 0,-1 0 0,6-30 0,-15 21-3180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76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8090,'0'0'6437,"12"13"-6110,39 37-40,-26-30 147,-25-20-389,1 1 1,-1-1 0,1 0 0,-1 0-1,1 1 1,-1-1 0,1 1 0,-1-1-1,0 0 1,1 1 0,-1-1 0,1 1-1,-1-1 1,0 1 0,0-1 0,1 1-1,-1-1 1,0 1 0,0-1 0,0 1-1,1-1 1,-1 1 0,0-1 0,0 1 0,0-1-1,0 1 1,0 0 0,0-1 0,0 1-1,0-1 1,0 1 0,-1 0 0,1 11 354,10 19 287,-2-22-673,-5-16-732,-5-21-1444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49.5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1502 1632,'0'0'17817,"0"-3"-17512,3-6-133,0 0 1,1 1 0,0-1 0,0 1-1,1 0 1,1 0 0,-1 0 0,1 1-1,10-10 1,1-5 217,2-3-29,114-141 1250,-115 147-1548,0 1 0,1 1 0,1 1 0,0 0 0,2 2 0,25-15 0,-25 20-55,-1 1 0,1 1 0,0 1 1,35-5-1,10-2 147,-59 10-58,-1 0-1,0-1 1,0 1 0,0-1-1,0 0 1,-1-1 0,0 0-1,9-8 1,31-21 532,-45 35-593,0-1 0,-1 1 0,1 0 1,0-1-1,-1 1 0,1 0 0,0 0 0,-1-1 0,1 1 0,-1 0 1,1 0-1,-1 0 0,1 0 0,-1 0 0,0-1 0,0 1 1,1 0-1,-1 0 0,0 0 0,0 0 0,0 0 0,0 2 1,7 39-157,-5-27 216,14 60 202,3 0 1,31 80-1,3 3 305,11 26-187,-55-159-335,-8-21-66,1 1 1,-1-1-1,1 0 1,0 0-1,0 1 0,0-1 1,1 0-1,5 7 1,-3-4-13,0 0 0,0 1 0,-1 0 0,0 0 0,0 0 1,3 9-1,3 8 12,113 203 405,-123-228-395,0 1 0,0-1-1,0 1 1,0-1 0,1 1 0,-1-1-1,0 1 1,0-1 0,0 0-1,1 1 1,-1-1 0,0 1 0,1-1-1,-1 0 1,0 1 0,1-1-1,-1 0 1,0 1 0,1-1 0,-1 0-1,1 0 1,-1 1 0,1-1-1,-1 0 1,1 0 0,-1 0 0,0 0-1,1 1 1,-1-1 0,1 0-1,-1 0 1,1 0 0,-1 0 0,1 0-1,-1 0 1,2 0 0,10-17 431,3-34-245,-14 47-196,6-21-1,2 0 0,1 0 1,1 1-1,0 0 1,2 1-1,1 0 1,19-23-1,130-138-21,-53 65 27,-50 56-24,97-81 0,-58 57 10,-26 30-24,-51 42 11,0-1 0,19-20 1,4-11 20,2 2 0,2 2 1,104-68-1,17-1 51,-65 52 43,224-142 515,-258 144-602,-47 36-15,47-31 0,-30 25 1,37-34 0,-7 5 6,-27 16 10,-25 34-27,-10 2 0,-7 4 1,-1-1 0,1 1 0,0-1 0,-1 1 0,1 0 0,0 0 0,0 0 0,0 0 0,0 0 1,0 0-1,0 0 0,0 1 0,5-2 0,25-9-28,2-7 33,-14 7 3,0 0 1,1 1-1,23-7 1,-43 18-10,0 0 0,0 0 0,0-1-1,-1 1 1,1 0 0,0 0 0,0 0 0,-1 0 0,1 0 0,0 0 0,-1 0 0,1 0-1,-1 0 1,0 0 0,1 0 0,-1 0 0,0 0 0,1 0 0,-1 0 0,0 1 0,0-1 0,0 0-1,0 0 1,0 0 0,0 0 0,-1 0 0,1 2 0,0 50-150,0-42 144,-2 4 36,1 0 1,-2 0-1,0-1 0,-1 1 1,0-1-1,-1 0 0,-1 0 1,0-1-1,-1 1 0,0-1 1,-1-1-1,0 1 0,-17 17 1,-16 15 22,-1-2 0,-49 38 0,78-70-47,-197 176 74,57-47-46,-243 170 0,241-203-33,5 7 1,-196 192 0,131-94 1,193-188-9,-98 103-636,-250 206 0,346-315 456,0-1 0,-1-2 0,-41 20 0,11-14-15,-99 25 0,153-45 204,0-1 0,0 1 0,0-1 0,0 1-1,0-1 1,0 1 0,0-1 0,-1 0 0,1 0-1,0 0 1,0 0 0,0 1 0,0-2 0,0 1 0,-1 0-1,1 0 1,0 0 0,0 0 0,0-1 0,0 1-1,0 0 1,0-1 0,0 1 0,0-1 0,0 0-1,0 1 1,0-1 0,0 0 0,0 1 0,0-1 0,0 0-1,1 0 1,-1 0 0,0 0 0,1 0 0,-1 1-1,0-1 1,1-1 0,-1 1 0,1 0 0,0 0-1,-1 0 1,1-1 0,-4-7-12,-10-23-14,2 0 1,1 0-1,2-1 0,1-1 0,-6-53 0,0 2 29,1 37 47,-1 0 1,-2 1-1,-40-80 0,40 94-22,-7-25-26,3-1-1,-20-89 0,29 99-9,6 25 14,4 20 2,0 0 1,0-1-1,0 1 1,0 0-1,-1 0 1,0 0 0,0 0-1,0 0 1,-3-5-1,-5-11-10,9 18-6,0 0-1,0 0 1,0 0 0,0 1 0,0-1-1,0 0 1,0 1 0,0-1-1,0 0 1,-1 1 0,1 0-1,-1-1 1,1 1 0,-1 0-1,0 0 1,1 0 0,-1 0-1,0 0 1,0 0 0,0 0 0,0 1-1,0-1 1,1 1 0,-1-1-1,0 1 1,-3-1 0,5 29-273,0-21 275,-1 35-19,2 0 0,2 0 0,13 68 1,28 116 111,188 584 776,-65-193-570,-136-424-208,-8-37-57,8 108-9,-21-154-4,0 32 68,1 21-66,-1-5 46,1-28 71,-9-65-106,-1-64 5,6-1-23,-5 0 39,19-14 175,-19 10-201,-1-1 0,1 1 0,0-1 0,0 1 0,0 0 0,0 0 0,1 0 0,0 0 0,-1 0 0,2 0 0,-1 1 0,4-4 0,13-16 46,73-87 87,109-99 0,7-8-133,-21-3 65,182-192 77,-157 209-94,449-456 250,-432 425-376,-86 88 33,-91 96 22,-3-1 1,80-108 0,-129 159-42,-1 0 1,0-1 0,0 1-1,1 0 1,-1-1 0,0 1-1,0 0 1,1-1 0,-1 1-1,0 0 1,0-1 0,0 1-1,0-1 1,0 1 0,0 0-1,0-1 1,0 1 0,0-1-1,0 1 1,0-1 0,0 1-1,0 0 1,0-1 0,0 1-1,0-1 1,0 1 0,0 0-1,0-1 1,-1 1 0,1 0-1,0-1 1,0 1 0,0-1-1,-1 1 1,1 0 0,0 0-1,-1-1 1,1 1 0,0 0-1,-1-1 1,1 1 0,0 0-1,-1 0 1,1 0 0,0-1-1,-1 1 1,1 0 0,-1 0 0,1 0-1,0 0 1,-1 0 0,1 0-1,-1 0 1,1 0 0,-1 0-1,1 0 1,-1 0 0,-32 0-1710,23 1 1136,-262 9-12713,167 1 6839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3.22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 3511 6361,'0'0'6143,"-7"32"-5269,-21 103 174,24-118-399,2 1 1,-2 29 0,14-2 1056,-8-41-1594,-2-3-56,0 0 0,0 0 0,1-1 0,-1 1 1,1 0-1,-1-1 0,0 1 0,1 0 0,-1-1 0,1 1 0,0-1 0,-1 1 0,1 0 0,-1-1 0,1 0 0,0 1 0,-1-1 0,1 1 0,0-1 0,0 0 0,-1 1 1,1-1-1,0 0 0,0 0 0,0 0 0,-1 0 0,3 1 0,-2-2 35,1 1-1,0 0 1,0 0 0,-1-1-1,1 1 1,0-1 0,-1 0-1,1 1 1,-1-1 0,1 0-1,-1 0 1,1 0 0,-1 0-1,1 0 1,1-3 0,8-9 372,0-1-1,-1 0 1,10-19 0,4-6 310,350-476 3528,-269 388-3989,6 4-1,4 6 1,6 4-1,5 6 0,151-98 1,231-108 160,-335 210-399,-159 95-55,-1 1 59,0-1-1,-1-1 1,22-19-1,-65 57 454,-110 137-425,-211 193 0,260-270-129,-373 361-460,366-358 423,96-88-164,8-8 91,22-19 58,44-41 155,138-133 249,274-276-96,-52 27-220,-406 421-7,13-15 11,-36 35-16,-2 4-22,-2 6-177,1 0 178,0 0 0,-1 0-1,0-1 1,0 1 0,-1 0 0,1-1-1,-1 0 1,0 1 0,0-1-1,-6 5 1,-2 6-9,-64 86 86,-169 173 1,-120 59-229,155-174-49,168-137 228,38-17-2,3-4-25,3-7-72,272-354 158,-153 208 95,210-247 22,-216 275-155,140-116 1,-75 70 43,26-31 36,-131 124-95,-13 8 50,-40 43-26,0 1 0,49-40-1,31-14-49,-91 70 40,0-2-1,-1 1 1,0-1-1,-1-1 1,0 0-1,-1 0 1,13-23-1,20-26 7,-23 34-20,-1 0-1,-1-1 0,-1-1 0,-2 0 1,18-53-1,-24 61-17,2 1 1,17-30-1,11-22-5,-11 22 18,2-6-72,9-11 30,-36 64 25,0-1 0,0 1 0,1 0 0,-1 0 0,1 0 0,-1 0 0,1 1 0,0-1 0,5-3 0,15-16-26,-23 21 31,0 0 0,1 0 0,-1 1 0,0-1 0,1 0 0,-1 1 0,1-1-1,-1 0 1,0 1 0,1-1 0,-1 0 0,1 1 0,0-1 0,-1 1 0,1-1 0,-1 1 0,1-1 0,0 1 0,0 0 0,-1-1 0,1 1 0,0 0-1,-1-1 1,1 1 0,0 0 0,0 0 0,0 0 0,-1 0 0,1-1 0,1 1 0,-1 2-21,0-1 0,-1 0 0,1 0 0,0 0 0,-1 1 0,1-1 0,-1 0 0,1 1 0,-1-1 0,0 1 0,0-1 0,1 0 0,-1 1 0,0-1 0,0 2 0,-5 70-145,-2-22 220,-98 609 155,56-307-176,12-58 39,3-46 120,28-198-82,-16 56 1,-1 1 65,-49 218 150,66-300-294,0-1 0,2 1 0,-2 41 0,4-58 88,-3-12 130,3 1-221,1 1 0,-1-1 0,1 1-1,-1 0 1,0-1 0,0 1 0,0 0 0,0 0-1,0 0 1,0 1 0,0-1 0,0 0 0,0 1 0,0 0-1,0-1 1,-4 1 0,-16 1-25,-1 1 0,0 1 0,1 1 0,0 1 0,0 1 0,-31 12 0,-125 66 0,110-48 0,-53 32 0,-203 154 0,222-148 0,-282 245-25,115-87 10,228-204 22,-1-1-1,-1-2 1,-49 20 0,-48 28 6,-99 93-38,221-150 89,-7 5-441,25-22 370,0 1 0,0 0 0,0 0 0,-1 0 0,1 0 0,0 0 0,0 0 0,0 0 0,13-17-358,153-177 245,180-188 253,107 1-225,26 27-94,-378 281 138,223-179-12,-261 197 0,-2-3 1,99-124-1,-151 167 66,0-1 0,-1 1 0,-1-1 0,7-19 0,-7 16 2,-7 19-7,0 0 0,0-1 0,1 1 0,-1 0 1,0-1-1,0 1 0,0-1 0,0 1 0,0 0 0,0-1 1,0 1-1,0 0 0,0-1 0,0 1 0,0-1 1,0 1-1,0 0 0,-1-1 0,1 1 0,0 0 0,0-1 1,0 1-1,0 0 0,-1-1 0,1 1 0,0 0 0,0-1 1,-1 1-1,1 0 0,0 0 0,-1-1 0,1 1 0,-1 0 1,-17-6 8,-32 6-32,36 1 11,-41 1-45,0 3 0,0 2 0,1 2 0,-75 24 0,-204 84 50,304-106 4,-103 45 9,2 5-1,-222 142 1,293-165-29,-186 109-32,234-141 52,7-3 0,0-1 1,0 0-1,0 0 0,0 0 0,-1-1 1,1 0-1,-1 1 0,-4-1 1,9-11-1,2-52-117,2 1-1,4-1 0,2 2 1,2-1-1,26-70 0,-13 59 43,3 2-1,4 1 1,75-122-1,-87 162 25,0 0-1,2 2 0,1 1 1,0 0-1,3 2 1,53-41-1,-71 60 34,0 1 0,0-1-1,0 2 1,0-1 0,1 1-1,0 0 1,-1 1 0,12-2-1,-17 4 9,1-1-1,0 1 0,-1 0 1,1 0-1,0 1 0,-1-1 1,1 1-1,0-1 0,-1 1 1,1 0-1,-1 1 0,1-1 1,-1 0-1,1 1 0,-1 0 1,0 0-1,0 0 1,0 0-1,0 1 0,0-1 1,2 4-1,4 6 15,-1 1 0,-1-1 0,0 2 0,-1-1 0,0 1 0,-1 0 0,0 0 0,-1 1 0,-1-1 0,2 27 0,1 22 77,-3 71 0,-3-113-63,-1 10 12,-1 1 1,-2-1-1,-1 0 0,-2-1 0,-19 58 1,-75 136 144,100-223-187,0 1 0,0-1 0,0 1 1,0 0-1,0-1 0,1 1 0,-1 0 1,0 0-1,1 0 0,-1 0 0,1-1 1,0 1-1,0 0 0,-1 0 0,1 0 1,1 3-1,0-4-11,0-1 0,1 1-1,-1-1 1,0 1 0,1-1 0,-1 1 0,1-1 0,-1 0 0,0 0-1,1 0 1,-1 0 0,1 0 0,-1 0 0,0 0 0,1 0 0,2-1-1,21 0 110,-13 0-82,-1 0 0,1 0 1,-1-1-1,0-1 0,0 0 0,0 0 0,0-1 0,0-1 0,11-6 0,13-10 60,42-32 0,-57 39-35,395-284 113,-416 298-132,1 0-1,0 0 0,0 0 1,0 0-1,0 0 0,0 0 1,0 0-1,0 0 0,-1 0 1,1-1-1,0 1 0,0 0 1,0 0-1,0 0 0,0 0 1,0 0-1,0 0 1,0 0-1,0 0 0,0 0 1,0 0-1,-1-1 0,1 1 1,0 0-1,0 0 0,0 0 1,0 0-1,0 0 0,0 0 1,0 0-1,0-1 0,0 1 1,0 0-1,0 0 0,-27 8-327,-40 10-1798,30-16-1647,-60-4 0,25-7-2895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6.52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159 1445 336,'-33'-12'20835,"32"12"-20794,0-1-1,0 0 1,0 0 0,0 0-1,1 0 1,-1 0-1,0 0 1,0 0 0,1 0-1,-1 0 1,1-1-1,-1 1 1,1 0 0,-1 0-1,1 0 1,0-1-1,0 1 1,0 0 0,-1 0-1,2-3 1,-1 3-25,0 0-1,0-1 1,0 1 0,0 0 0,0 0 0,0 0 0,-1-1 0,1 1 0,0 0 0,0 0 0,-1 0-1,1 0 1,-1 0 0,1 0 0,-1 0 0,0 0 0,1 0 0,-1 0 0,0 0 0,0 0-1,1 0 1,-1 0 0,0 0 0,0 1 0,0-1 0,0 0 0,0 1 0,0-1 0,0 1 0,0-1-1,0 1 1,-1-1 0,1 1 0,0 0 0,0 0 0,0-1 0,0 1 0,-1 0 0,0 0 0,-18 0 192,19 0-207,-31 0 88,-1-1-60,49 0-188,54-2 56,-16 0 268,1-3 0,-1-2 0,0-3 0,-1-2-1,66-25 1,-106 32-34,-1 0 0,0-1-1,0-1 1,-1 0 0,0 0 0,0-1-1,-1 0 1,0-1 0,0 0-1,-2-1 1,9-12 0,5-10 2464,0 71-2436,-20-33-141,0 0-1,1 1 1,-1-2 0,1 1 0,0 0 0,1 0 0,3 3-1,17 29 95,1 16 65,-15-32-131,0 0 0,8 25 0,43 110 371,-24-71-98,33 52-221,-68-133-294,-2-3 227,0-1 0,0 1-1,0-1 1,0 1 0,0 0-1,0-1 1,0 1 0,0-1-1,1 1 1,-1-1 0,0 1-1,0-1 1,0 1 0,1-1 0,-1 1-1,0-1 1,1 1 0,-1-1-1,0 0 1,1 1 0,-1-1-1,1 0 1,-1 1 0,1-1-1,-1 0 1,1 1 0,-1-1-1,1 0 1,-1 0 0,1 1 0,-1-1-1,1 0 1,-1 0 0,1 0-1,-1 0 1,1 0 0,-1 0-1,1 0 1,0 0 0,-1 0-1,1 0 1,-1 0 0,1 0-1,-1 0 1,1-1 0,-1 1 0,1 0-1,-1 0 1,1-1 0,24-19 13,89-90 44,-89 90-76,1 0 0,37-20 0,22-17 32,138-113 44,8-21-32,-189 155-45,1 2 1,1 2 0,89-48-1,-119 73-13,25-9-2,-36 15 4,1 0 1,-1 0-1,1-1 1,-1 1 0,0-1-1,0 0 1,6-4 0,15-8 2,356-180 68,-351 178-70,-10 5 9,-1 0 1,0 0 0,0-2-1,-1 0 1,-1-1 0,-1-1-1,22-25 1,-27 28-14,1 1 0,1 0 0,-1 1 0,1 0 0,1 1 0,0 0 1,0 1-1,1 1 0,22-10 0,19-12 3,27-21 0,-38 22 3,94-45 0,-66 41-17,-59 21 14,-2 0 6,-2 5-5,0 1-1,0-2 0,-1 1 0,12-13 1,20-16-1,95-72 9,-92 55 86,-40 46-95,-2 5 0,-1 1 0,0-1 1,1 0-1,-1 0 1,1 0-1,0 0 0,-1 1 1,1-1-1,0 0 1,-1 0-1,1 1 0,0-1 1,0 1-1,0-1 1,0 0-1,-1 1 0,1 0 1,0-1-1,2 0 1,-1 0 43,-61 70-8328,32-39 6879,-46 38-1,42-40 387,-66 57-3676,-6-1-2457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0.4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65 92 1320,'-4'-6'11581,"-2"-3"-11027,-18-28 2164,22 35-2484,1 0 0,0 0 1,0 1-1,1-1 0,-1 0 0,0 0 0,0 0 0,1 0 1,-1 0-1,1 0 0,0 0 0,0 0 0,0 0 1,0 0-1,0 0 0,0 0 0,1-3 0,-2 5-203,0 0-1,1-1 0,-1 1 1,1 0-1,-1 0 0,1 0 1,-1 0-1,0 0 0,1-1 1,-1 1-1,0 0 1,1 0-1,-1 1 0,1-1 1,-1 0-1,0 0 0,1 0 1,-1 0-1,1 0 0,-1 1 1,0-1-1,1 0 0,-1 0 1,1 1-1,-1-1 0,1 1 1,-1-1-1,1 0 0,-1 1 1,1-1-1,0 1 0,-1-1 1,1 1-1,0-1 0,-1 1 1,1-1-1,0 1 1,-1-1-1,1 1 0,0 0 1,0-1-1,0 1 0,0-1 1,-1 2-1,1 36 394,-1 33-208,3 1 0,19 113 0,36 48 1070,107 278-1,-51-229-690,-26-72-367,14 120 83,-88-283-243,-9-29-37,-1-1 1,0 1-1,-1 0 1,-2 26-1,0-43-24,0 0-1,0-1 0,0 1 1,0 0-1,0-1 1,0 1-1,0 0 0,1-1 1,-1 1-1,0 0 0,0-1 1,0 1-1,1 0 0,-1-1 1,0 1-1,1-1 1,-1 1-1,0 0 0,1-1 1,-1 1-1,1-1 0,-1 1 1,1-1-1,-1 1 1,1-1-1,-1 0 0,1 1 1,0-1-1,-1 0 0,1 1 1,-1-1-1,1 0 0,0 0 1,-1 1-1,1-1 1,0 0-1,-1 0 0,1 0 1,0 0-1,0 0 0,-1 0 1,1 0-1,1 0 0,0 0 26,8-35 207,-9-120-30,-7-1-1,-31-186 1,25 278-206,-36-163 51,40 199-40,2 0-1,-6-48 1,11 66-27,0 1 0,1-1 0,1 0 0,0 1 0,0-1 0,0 1 0,2-1 0,-1 1 0,1 0 0,0 0 0,8-16 0,5-2 1,15-26-21,56-74 1,-71 105 29,-1 0 0,21-40 0,4-7 19,-39 67-28,-1 1 1,1 0-1,0-1 1,0 1-1,0 0 1,0-1-1,0 1 1,0 0-1,0 0 1,0 0-1,0 0 0,1 0 1,-1 0-1,0 0 1,1 1-1,-1-1 1,1 0-1,-1 1 1,0-1-1,1 1 1,0-1-1,-1 1 1,1 0-1,-1 0 1,1 0-1,-1 0 1,1 0-1,-1 0 1,1 0-1,0 0 1,-1 0-1,1 1 1,-1-1-1,2 1 1,1 1-17,-1 0 0,-1 0 1,1 1-1,0-1 0,0 0 1,-1 1-1,0 0 0,1-1 1,-1 1-1,0 0 0,0 0 0,3 7 1,17 44 73,-2 1 1,-3 1-1,-2 0 1,-2 1-1,9 104 1,-12 298 590,-12-299-348,2-159-245,0 0-48,2 110 3,1-55 9,-3 1 0,-3-1 0,-9 57 0,-29 177 14,29-192-13,-30 437 165,44-520-191,0 0-1,-1 0 0,-1 0 1,-3 27-1,1 5-11,-9 118 54,11-162 179,2-19-636,6-3 463,1 0 0,1 1 0,1 0 0,19-25 0,7-11 89,362-542 624,-364 551-698,2 2-1,1 1 0,3 2 1,1 2-1,90-63 0,-20 21 621,-3-4-1,188-190 1,-246 221-499,18-22 62,148-123 0,-32 49-57,-95 73-17,120-77 1,-188 136-137,0 0 0,-2-1 0,0-1 0,28-34 0,-26 28 5,1 1 1,42-35-1,-151 53-24,36 7 0,0 3 0,0 3 0,1 1 0,0 3 0,-50 17 0,-97 38 0,-258 125 0,411-171-60,2 2 0,1 2-1,0 2 1,2 1 0,1 2 0,1 2-1,2 1 1,1 1 0,2 2 0,1 2 0,2 0-1,-35 61 1,-109 234-413,172-333 473,0 1-1,0 0 1,0 0 0,0 0 0,0 0-1,0 0 1,0-1 0,0 1 0,0 0 0,0 0-1,0 0 1,0 0 0,0-1 0,0 1 0,0 0-1,0 0 1,0 0 0,0 0 0,0 0 0,0-1-1,0 1 1,0 0 0,0 0 0,0 0 0,0 0-1,-1 0 1,1 0 0,0 0 0,0-1 0,0 1-1,0 0 1,0 0 0,0 0 0,-1 0-1,1 0 1,0 0 0,0 0 0,0 0 0,0 0-1,0 0 1,-1 0 0,1 0 0,0 0 0,0 0-1,0 0 1,0 0 0,-1 0 0,1 0 0,0 0-1,0 0 1,0 0 0,0 0 0,0 0 0,-1 0-1,1 0 1,0 0 0,0 0 0,0 0 0,0 0-1,0 0 1,0 1 0,-1-1 0,1 0-1,-3-27-29,5-38-30,15-8 5,2 1 1,4 0 0,64-135-1,3 26 32,185-278 0,-171 310 15,-102 146 9,-1 1 0,1-1 0,-1 1 0,0-1 0,1 1 1,-1-1-1,0 0 0,-1 1 0,1-1 0,0 0 0,-1 0 0,1 0 1,-1-6 137,-4 24-160,0-8-4,-1 0 0,0-1 0,0 1 1,-1-1-1,-6 6 0,-12 13-21,-415 552-39,314-399 88,29-24 26,94-151 14,0-182 39,6-210-140,10 269 58,-7 78 0,1-66 1,3 56-63,-8 45-145,-10 31-11,-87 228 42,15-47 230,-122 509 10,177-594-46,-6-2 0,-5-1 0,-86 194 0,12-49-12,85-216-7,20-39 0,-1 0 0,1 1 0,1 0 0,-1 0 0,-1 8 1,-4 6 62,5-41 90,3 13-148,0 1 1,0 0 0,0-1-1,0 1 1,-1 0 0,-3-7-1,-18-28-5,2-2 0,1 0-1,-20-63 1,28 59-9,10 36 5,0 1 1,-1-1 0,0 1 0,-1-1-1,0 1 1,-6-10 0,9 15 2,1 4 2,1-1 0,-1 1 0,0 0 0,0-1 0,0 1-1,-1 0 1,1-1 0,0 1 0,0 0 0,0 0 0,0-1-1,0 1 1,0 0 0,0-1 0,0 1 0,-1 0 0,1 0-1,0-1 1,0 1 0,0 0 0,-1 0 0,1-1 0,0 1-1,0 0 1,-1 0 0,1 0 0,0 0 0,0-1 0,-1 1 0,1 0-1,0 0 1,-1 0 0,1 0 0,0 0 0,0 0 0,-1 0-1,1 0 1,0 0 0,-1 0 0,1 0 0,0 0 0,-1 0-1,1 0 1,0 0 0,-1 0 0,1 0 0,-1 0 0,0 0-16,97-220-16137,-45 98 10453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2.97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 2293 7498,'-21'-3'11595,"22"-3"-11354,1 0 0,0 0-1,0 0 1,0 0 0,1 1-1,0-1 1,0 0 0,0 1 0,1 0-1,0 0 1,0 0 0,0 0-1,8-6 1,2-6 90,35-43 298,-16 18-335,56-53-1,-27 38-184,2 3-1,3 3 0,2 3 0,2 3 1,2 3-1,98-41 0,-73 39 355,-3-5 1,-2-4-1,-3-4 1,-2-3-1,112-102 1,19-3 121,-151 117-422,95-52 131,-146 82-169,-16 17-120,0-1 0,0 0-1,0 1 1,0-1-1,1 0 1,-1 1 0,1 0-1,-1-1 1,1 1 0,-1 0-1,1 0 1,2-2 0,110-70 49,-36 26-47,-32 20 9,0-2 0,70-58 0,-21 9 8,-59 48 3,-28 24-13,1-1 1,-2 1-1,1-1 1,-1 0-1,11-15 1,33-45 214,-9 8-205,-32 43-9,-8 14-5,-1 0 0,0 0 1,1 0-1,-1-1 0,0 1 0,0 0 1,0 0-1,0-1 0,-1 1 0,1 0 0,-1-1 1,1-2-1,0 1-1,-1-1 1,1 0-1,1 1 1,-1-1 0,1 0-1,-1 1 1,1 0-1,3-5 1,-2 4-9,-1 1 1,0-1 0,0 1 0,0-1-1,-1 0 1,1 0 0,-1 1 0,1-8-1,8-10 9,-9 19-10,-1-1 0,1 0 1,0 0-1,0 1 0,0-1 0,0 1 1,1-1-1,0 1 0,3-7 1,10-22-7,-3-14-2,-12 45-5,-2 34-530,-21 71 586,4 1 1,-8 152 0,14-112-2,-8 488 64,21-578-60,-12 240 244,6-246-182,-17 71 1,22-116-91,-1 7 13,-1 1-1,-1-1 0,0 1 0,0-1 0,-1-1 0,-7 12 0,-100 149 177,101-154-188,0 0 0,-13 27 0,-16 28 5,26-50-8,1 0-1,1 2 0,-12 31 1,14-29-10,-2 0 0,0-1 0,-19 27 0,18-32 62,0-1 1,-2-1-1,0 0 1,-1-1 0,-1 0-1,0-1 1,-1-1-1,-1-1 1,-37 22-1,-262 108 69,-68 35-100,293-124-106,-132 105 1,37-24-198,188-135 231,0-1-1,-1 1 1,1-1 0,-1 1-1,1-1 1,-1 1 0,1-1-1,-1 1 1,0-1 0,1 0 0,-1 1-1,1-1 1,-1 0 0,0 0-1,1 1 1,-1-1 0,1 0-1,-1 0 1,0 0 0,1 0 0,-1 0-1,0 0 1,0 0 0,1 0-1,-1 0 1,0 0 0,1 0-1,-1 0 1,0-1 0,7-18-338,32-42 384,-32 52-69,168-241-7,310-343 1,-350 452 6,103-119 32,-215 230 40,-2-1 1,-1-1-1,-2-1 1,16-41-1,18-33-49,-12 35-274,3 2 0,94-117 0,-134 184 349,0 0 0,0 0 0,0-1 0,-1 1 1,1 0-1,-1 0 0,0-1 0,0 1 0,-1-1 0,1 1 0,-1-1 0,1-4 0,-3-49-58,1 27-8,1-243-11,0 272 36,0 0 0,-1 1 0,1-1 0,0 0 0,0 0 0,0 0 0,-1 1 0,1-1 0,0 0 0,-1 0 0,1 1 0,-1-1 0,1 0 0,-1 0 0,1 1 1,-1-1-1,1 1 0,-1-1 0,0 1 0,1-1 0,-1 1 0,0-1 0,1 1 0,-1-1 0,0 1 0,0 0 0,0-1 0,1 1 0,-1 0 0,0 0 0,0 0 0,0 0 0,1-1 0,-1 1 0,0 0 0,0 0 0,0 1 0,0-1 0,1 0 0,-3 0 0,0 1-3,-1 0 0,0-1 0,0 1 0,1 1 0,-1-1 0,1 0 0,-1 1 0,1 0 0,-6 3 0,-69 61 18,3 3 1,-105 127-1,116-124 7,-290 375 14,120-139 19,172-235-241,-3-2 0,-3-4-1,-3-3 1,-3-3 0,-83 53-1,146-107-66,-24 16-1059,-74 37 0,95-54 421,0-1 0,-1 0-1,-21 3 1,26-6-132,0-1 1,0 0-1,-1-1 0,1 0 1,0-1-1,-11-2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9:19.54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148 408 5297,'0'0'4965,"-4"-5"-4614,4 4-452,-17-46 6506,17 45-6195,-1 1-1,1-1 1,0 0 0,-1 1-1,0-1 1,1 0-1,-1 1 1,0-1 0,0 0-1,0 1 1,-1-2 209,-1 0-209,-6-15 1773,11 15-1889,1 1 0,0-1 0,-1 0-1,1 1 1,0 0 0,0 0 0,1 0-1,-1 0 1,0 0 0,1 1 0,-1-1-1,8-1 1,-2 0 98,202-78 1374,-177 72-1353,0 1-1,1 1 1,0 2 0,57-1 0,182 16 2285,-20-10-747,17 2-1055,24 14-80,-160-6-402,174 5 363,-262-15-524,210-9 433,-126 3-486,1 0 0,-9-14 0,-74 10 0,1 2 0,66-1 0,-34-3 0,-48 7 0,0-2 0,36-13 0,3 0 0,18 5 0,1 3 0,0 5 0,118 5 0,-186 2 0,51 0 0,38 1 0,152-18 0,51-10 0,-253 22 0,108 4 0,-80 2 0,-6 15 0,-70-7 0,-11-2 0,-3-2 0,0-1 0,0 1 0,0 0 0,-1 0 0,0 0 0,0 0 0,0 0 0,-2 8 0,2-3 0,10 125 0,-10 568 0,0-702 0,0-1 0,0 1 0,0-1 0,0 1 0,0-1 0,0 1 0,0-1 0,-1 1 0,1-1 0,0 1 0,0-1 0,0 1 0,-1-1 0,1 1 0,0-1 0,-1 1 0,1-1 0,0 0 0,-1 1 0,1-1 0,0 0 0,-1 1 0,1-1 0,-1 0 0,1 1 0,-1-1 0,1 0 0,-1 0 0,1 0 0,-1 0 0,1 1 0,-1-1 0,1 0 0,-1 0 0,1 0 0,-1 0 0,0 0 0,-18-3 0,18 3 0,-233-67 0,64 38 0,-1 6 0,-317 1 0,37 22 0,400 3 0,0 2 0,0 3 0,-56 15 0,-77 11 0,-11-17 0,-283-13 0,327-12 0,-151-4 0,-237 27 0,362-15 0,112-2 0,-94 9 0,124-2 0,-5-1 0,0 1 0,0 3 0,1 1 0,-39 14 0,38-6 0,-37 12 0,1-13 0,39-7 0,23-5 0,0-1 0,0-1 0,0 0 0,-28 0 0,-274-7 0,315 5-1,-1 0-1,1 0 1,0 0 0,0 1 0,0-1-1,0 0 1,0 0 0,-1 1 0,1-1-1,0 1 1,0-1 0,0 1-1,0 0 1,0-1 0,0 1 0,0 0-1,1 0 1,-1-1 0,0 1 0,0 0-1,0 0 1,1 0 0,-1 0 0,1 0-1,-1 0 1,1 0 0,-2 2-1,-4 32-50,5-24 44,-16 67-5,11-52-7,0 0 1,1 0-1,-1 45 0,-5 236 16,13-241 48,0-31-21,-6 61 1,36-96 77,588 0-101,-345 11 0,0-1 0,388-29 0,-168 10 0,-315 11 0,18-13 0,6 1 0,-105 7 0,133-21 0,99-36 0,-150 25 0,218-6 0,-327 36 0,182 3 0,10-1 0,115-9 0,-370 11 0,-6-2 0,4 1 0,-3-2 0,-3 3 0,0 0 0,-1 0 0,1 0 0,0 0 0,0 1 0,0-1 0,-1 0 0,1 0 0,-1 0 0,1-1 0,-1 1 0,1 0 0,-1 0 0,1 0 0,-1 0 0,0 0 0,0-1 0,0 1 0,0 0 0,0 0 0,0 0 0,0-1 0,0 0 0,0-11 0,14-70 0,-5-1 0,-2-162 0,-8 234 0,0 1 0,-1-1 0,0 0 0,-1 1 0,0-1 0,-1 1 0,0 0 0,-10-17 0,-15-44 0,15 31 0,-24-51 0,19 52 0,-17-59 0,27 78 0,7 17 0,0 0 0,1 1 0,0-1 0,-1 0 0,1 0 0,1 0 0,-1 0 0,0 0 0,1 0 0,0 0 0,1-6 0,-12-12 0,11-325-436,-1 347 395,1-1 23,-1 1 1,1 0 0,0 0-1,-1 0 1,1 0-1,0 0 1,0 0-1,-1 0 1,1 0-1,0 0 1,-1 0 0,1 0-1,0 0 1,-1 0-1,1 1 1,0-1-1,0 0 1,-1 0-1,1 0 1,0 0 0,-1 0-1,1 1 1,0-1-1,0 0 1,-1 0-1,1 1 1,0-1-1,0 0 1,0 0 0,0 0-1,-1 1 1,1-1-1,0 0 1,0 1-1,0-1 1,0 0-1,0 0 1,0 1 0,-1 0-1,5 47 63,1 0-1,2 0 1,3-1-1,17 52 1,-11-43 90,-3 0-1,9 79 1,1 423 148,-23 38-18,-2-561-265,-7 43 0,4-43 0,0 44 0,-6 121 0,11-164 0,-1-31 0,-1-4 0,1-1 0,0 1 0,0-1 0,0 1 0,-1-1 0,1 0 0,0 1 0,0-1 0,-1 0 0,1 0 0,0 0 0,-1 0 0,1 0 0,0 0 0,0 0 0,-1-1 0,-1 0 0,-4 0 0,-413-16 0,-57-45 0,301 36 0,-381-44 0,448 57 0,33 4 0,-383-36 0,57 45 0,-6-1 0,253-10 0,-143-4 0,-273 15 0,331 11 0,-25-6 0,262-6 0,-2-1 0,-16 10 0,18-6 0,-1-1 0,1 1 0,-1-1 0,0 0 0,0 0 0,0 0 0,0-1 0,0 0 0,0 0 0,1 0 0,-1 0 0,0 0 0,-6-2 0,-10 1 0,-15 1 0,8 1 0,0-1 0,0-2 0,-44-7 0,42 7 2,-14 3-13,41-1-57,2 28-530,0 9 623,-1 0 0,-7 46 0,6-61 43,0-1 1,3 42-1,-2 26 120,-6 26-69,-3 27-31,-1 2-88,1-24 0,4-71 0,3-27 0,0 0 0,-6 22 0,7-7 0,3-37 0,0 1 0,0 0 0,1 0 0,-1-1 0,0 1 0,0 0 0,0-1 0,1 1 0,-1-1 0,0 0 0,1 1 0,-1-1 0,1 0 0,-1 0 0,0 0 0,1 0 0,-1 0 0,0 0 0,1 0 0,-1 0 0,2-1 0,-1 1 0,22-1 0,48-9 0,-49 6 0,49-2 0,65 6 0,597-26 0,-47-79 0,-463 72 0,-60 11 0,-65 11 0,179 2 0,-242 9 0,47-3 0,0-4 0,142-30 0,-49-10 0,-86 22 0,94-14 0,67-7 0,-191 39 0,113 2 0,-137 5 0,388-24 0,-387 21 0,45-6 0,79-3 0,344 18 0,-399-1 0,-104-5 0,1-1 0,0 0 0,-1 1 0,1-1 0,-1 0 0,1 0 0,-1 0 0,0 0 0,1-1 0,-1 1 0,0-1 0,0 0 0,0 1 0,0-1 0,0 0 0,0 0 0,-1 0 0,1 0 0,-1 0 0,1-1 0,-1 1 0,0 0 0,2-6 0,4-8 0,-1 0 0,6-27 0,-5 18 0,-4 15 0,0 1 0,-1-1 0,0 1 0,-1-1 0,0 1 0,0-13 0,9-58 0,-9 56 0,-1 1 0,-1 0 0,-1 0 0,-2 0 0,0 0 0,-1 0 0,-10-24 0,5 10 0,-1 3 0,10 29 0,0 0 0,1-1 0,-1 1 0,1-1 0,0 1 0,1-10 0,0 5 0,-12-58 0,10 61 0,0 0 0,-1 0 0,0 0 0,0 1 0,-1-1 0,-6-11 0,-4-13 0,-15-49 0,20 46 0,7 29 0,0 0 0,0 1 0,0-1 0,0 0 0,-1 1 0,0-1 0,-3-5 0,4 3 0,-1 0 0,1 0 0,0-1 0,1 1 0,0 0 0,0 0 0,0 0 0,2-8 0,0-5 0,-15-300-919,10 301 367,-1 1 0,0 0 0,-2 0 0,0 1 0,-1 0 0,0 0-1,-2 0 1,-13-19 0,-3-9-2199,-17-34-3893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19.29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676 1 8058,'0'0'17606,"0"4"-17156,4 37 142,0-1 1,21 75 0,2 14 90,-11 14-55,-6 1 0,-15 192 0,1-295-508,-4 0 0,-1-1 0,-15 41 0,1 4 54,9-29-89,-3-1 0,-1-1 0,-3-1-1,-3-2 1,-2 0 0,-35 50 0,52-88-59,-1-2 1,0-1-1,-2 1 1,1-1-1,0 0 0,-2-1 1,-20 13-1,-8 0 29,-52 19 0,-20 11-52,-15 2-19,127-53 8,22-29 33,-9-22-19,-1-1 0,3-65-1,-4 29-170,-6 31-80,-5-59 1,1 89 73,-3 65 252,-1-2 0,-14 62 1,-4 9-26,-2-5 0,13-68-52,-1 2-291,24-35 280,1 1 0,-2 0 0,2 0 0,-2 1 0,0 1 0,0-1 0,1 2 0,16 11 0,15 5 10,-21-13 11,2 0-1,0-2 0,0 0 0,0-2 0,0 0 0,1-2 0,28 1 1,174-7 113,-212 2-129,79-12 30,-69 8-23,-1 2 0,37-2 0,-53 4-735,-16-1-1235,-18-1-4320,-8 3-2323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0.608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25 6 6025,'0'0'10318,"-5"-2"-9245,5 2-992,0-1 0,-1 1 0,1 0-1,-1-1 1,1 1 0,0 0 0,-1 0 0,1-1 0,-1 1 0,1 0 0,-1 0 0,1 0 0,-2 0 0,2-1 0,-1 1 0,1 0 0,-1 0 0,1 0 0,0 0 0,-1 0-1,1 0 1,-1 0 0,1 0 0,-1 1 0,1-1 0,-1 0 0,1 0 0,-1 0 0,1 0 0,-2 1 0,2-1 0,0 0 0,-1 1 0,-1 23 2022,2-15-2579,3 59 1571,5-2 0,19 83 0,6 36 137,28 245 757,-58-406-1864,1 0 0,0-1 0,17 45 0,-21-66-68,0-2-46,0 0 1,0 1-1,0-1 1,0 1-1,0-1 1,0 0-1,0 1 1,0-1-1,0 0 1,0 1-1,1-1 1,-1 0-1,0 1 1,0-1-1,0 0 1,0 1-1,0-1 1,1 0-1,-1 0 1,0 1-1,0-1 1,1 0-1,-1 2 1,0-2-1,0 0 1,1 0-1,-1 0 1,0 1-1,1-1 1,-1 0-1,0 0 1,1 0-1,-1 0 1,0 0-1,2 0 1,-2 1-1,0-1 1,1 0-1,-1 0 1,0 0-1,1 0 1,-1 0-1,0 0 1,1 0-1,-1-1 1,1 1-1,1-18-803,-2-116-7347,0 111 5384,0-37-7988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3.4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 0 8130,'0'0'9274,"-3"18"-7441,-19 71 936,-23 107 2700,35-95-4314,5 154 0,6-165-926,1-54-118,1 0 0,2 0 0,1 0-1,2-1 1,2 0 0,1-1 0,1 0 0,2 0-1,1-1 1,2-1 0,1-1 0,2-1-1,1 0 1,1-1 0,1-2 0,2 0-1,50 42 1,-57-57-97,-1-2 0,2 0 0,-1-1 0,1 0-1,1-2 1,-1-1 0,1 0 0,1-1 0,-1-1 0,0-1-1,1-1 1,0-1 0,-1-1 0,1 0 0,30-5 0,-36 1-6,0 0 1,0 0-1,0-1 1,-1-1-1,0-1 1,0 0-1,0-1 1,-1 0 0,0-1-1,-1 0 1,0-1-1,0 0 1,15-19-1,-7 7 7,-2-1 0,-1-1 1,0 0-1,-2-1 0,-1 0 0,15-38 0,-17 29-45,-2 0-1,-1 0 1,-2 0-1,4-52 1,-4-142-227,-7 208 239,0-12-25,-2 1-1,-1-1 1,-1 1-1,-2 0 1,-1 0-1,-1 1 0,-22-51 1,24 67 18,-1 0 1,-1 0-1,0 0 1,-1 1-1,0 0 0,-1 1 1,-1 0-1,0 1 1,0 0-1,-1 0 0,0 2 1,-1-1-1,0 1 1,-1 1-1,0 1 1,0 0-1,-18-6 0,-1 3-45,0 2 0,0 2 0,-1 1 0,-41-1-1,-133 8-115,185-2 177,-3 2-57,1 2 0,0 0 0,-1 1 0,2 2 0,-1 0 0,-24 12 0,46-18 5,-1 1 1,1-1-1,0 1 0,0 0 1,0 0-1,0 0 0,1 1 0,-1-1 1,1 1-1,-1-1 0,1 1 1,0 0-1,0 0 0,0 0 1,0 0-1,0 0 0,1 0 0,-2 5 1,0 1-500,2 0 1,-1 0 0,1 1 0,0-1-1,1 13 1,0-21 416,0 1-1,0-1 1,0 0-1,0 0 1,1 0-1,-1 0 1,0 0-1,1 0 1,-1 0-1,1 0 1,-1 0-1,1 0 1,-1 0-1,1 0 1,0 0-1,0 0 1,-1-1-1,1 1 1,0 0-1,0 0 1,0-1-1,0 1 1,0 0-1,0-1 1,0 1-1,0-1 1,0 0-1,0 1 1,0-1 0,0 0-1,0 1 1,1-1-1,44 2-4216,-31-2 2349,27 0-4241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4.15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139 0 8042,'0'0'14397,"-26"0"-15389,20 0 960,-1 0 1,2 0-1,-2 1 0,1-1 0,1 1 1,-1 0-1,-1 1 0,2-1 0,-1 1 1,0 0-1,1 0 0,-1 2 0,2-2 0,-2 1 1,1 0-1,-6 5 0,3 1-139,6-6 989,10-2-18,3-1-737,489 0 848,-494 0-877,1 1 0,-2 1 0,1-1 0,0 1 0,-1 0 0,1 0 0,0 1 0,-1-1 0,1 1 0,-2 0 0,1 1 0,1 0 0,-2-1 0,1 1 1,-2 0-1,1 0 0,0 0 0,0 1 0,0 0 0,-2-1 0,5 7 0,5 10 176,0 1-1,-1 0 1,11 35 0,-15-34-110,0-7-26,-1 2 0,-2-1-1,1 0 1,-3 0 0,2 31 0,-4-16 11,2 5 170,-8 50 0,4-75-187,-1 1-1,0-1 0,0-1 1,-2 2-1,1-1 1,-2 0-1,-11 19 1,-8 4 80,-47 56 1,26-36-93,-23 22 12,64-75-38,0 0 0,-1-1 0,1 0 0,0 0 1,-1 0-1,0 0 0,1-1 0,0 0 0,0 0 0,-1 0 0,-10-2 0,-9 1-118,-90 1-9,114 0 101,1-1-136,-1 0 27,1 1 0,0-1 1,0 0-1,0 1 1,0-1-1,1 0 0,-1 1 1,0-1-1,0 0 1,0 1-1,0-2 0,1 2 1,-1-1-1,0 0 1,1 1-1,-1-1 0,0 1 1,1-1-1,-1 1 1,2-1-1,-2 1 0,1-1 1,-1 1-1,1-1 1,-1 1-1,1 0 0,-1-1 1,1 1-1,-1 0 1,1 0-1,0-1 0,-1 1 1,2 0-1,-1 0 1,-1 0-1,1 0 0,0 0 1,-1 0-1,1 0 1,0 0-1,-1 0 0,1 0 1,-1 0-1,1 0 1,1 0-1,-2 0 1,1 1-1,0-1 0,10 1-1548,13-1-4940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5.629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511 28 8546,'0'0'8482,"-10"-1"-8257,-55-8 385,20 1 656,-58-1 0,-96 9-935,110 0 4227,89 50-3475,12 178 205,-12 364 519,0-591-1617,40-4-514,108-39 426,-109 37-148,0 1-1,0 1 1,55 4-1,-30-1 16,-12 8 25,-39-5 12,0-1 0,1 0 0,-1-1 0,23 0 0,-33-1-17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6.177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 0 5153,'0'0'11648,"-1"1"-11487,1 0 0,0-1 1,0 1-1,0-1 0,0 1 0,0 0 0,0-1 1,0 1-1,0 0 0,0-1 0,0 1 0,0 0 1,0-1-1,0 1 0,1-1 0,-1 1 0,0 0 1,0-1-1,1 2 0,-1-2 0,0 1 0,1-1 1,-1 1-1,2 0 0,12 3 147,0 0 0,0-1-1,1 0 1,0-2 0,23 2 0,3 0-40,27 3 446,101-4-1,-64-4-517,-103 2-213,-9 4-2442,6-4 2179,0 1 0,0 0-1,0 0 1,0 0 0,0 0 0,-1 0-1,1 0 1,1 0 0,-1 0 0,0 1 0,1-1-1,-1 0 1,0 2 0,-3 3-1388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7.516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0 694 9578,'0'0'14418,"2"-11"-13411,60-104 274,5-7-1151,-42 63-80,-3 1 0,28-122 0,-41 138 53,-4 24-83,-2 2 0,1-35 0,-4 50 579,3 30-579,66 165 1199,-21-63-690,-25-56-260,-7-24-93,29 64 1,-32-75-153,-12-33-20,2-1 1,-1 0-1,0 0 0,0 1 1,7 9-1,-7-16 8,-2 1 0,0-1-1,0 0 1,1 1 0,-1-1-1,0 1 1,1-1 0,-1 1-1,0-1 1,1 0 0,-1 2-1,0-2 1,1 0 0,-1 0-1,1 1 1,-1-1 0,1 0 0,-1 0-1,0 0 1,1 1 0,-1-1-1,2 0 1,-2 0 0,1 0-1,-1 0 1,1 0 0,-1 0-1,1 0 1,-1 0 0,1 0-1,-1 0 1,1 0 0,-1 0-1,1 0 1,-1-1 0,1 1-1,-1 0 1,2 0 0,-2-1-1,1 1 1,-1 0 0,0 0-1,1-2 1,-1 2 0,1 0-1,-1-1 1,0 1 0,1-1-1,-1 1 1,0 0 0,0-1-1,1 0 1,18-33 181,-11 20-92,5-8-44,-1-1 0,12-36 0,9-19-130,16-43-170,-15 35 47,47-105 7,-57 115 134,-24 155-63,2-32 287,1 6 37,15 78 0,-1-14 30,17 66 151,-13-77-251,-11-58-111,-4-27-3,-2 0-1,2 40 0,-6-58-3,1-5-121,0 2 0,-1-1 0,1 1 1,0 0-1,-1-1 0,2 0 0,-1 1 0,-1-1 1,1 1-1,-1-1 0,1 0 0,-1 1 0,1-1 1,-1 0-1,1 0 0,-1 1 0,0-1 0,1 0 1,-1 0-1,0 0 0,0 1 0,0-1 1,0 0-1,2 0 0,-2-1 0,-2-30-2580,2 18 672,0-19-4681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8.633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274 22 4913,'0'0'6561,"-18"4"-5919,-7-1-157,-17 5-109,-6 11 4032,40-12-3475,0 1 1,2 0-1,-1 0 0,-9 16 0,6-9-646,0-1-1,2 2 1,0-1-1,0 1 1,2 1-1,1-1 1,0 1-1,1-1 1,0 2-1,0 24 1,-8 82 1132,12 1-706,0-121-701,0-1 0,0 0-1,2 1 1,-2-1 0,1 0 0,0 0-1,0 0 1,0 0 0,0 0-1,0 0 1,2-1 0,-1 2 0,-1-1-1,1-1 1,0 1 0,1-1-1,-1 0 1,0 0 0,2 1 0,-2-1-1,1-1 1,0 1 0,0 0 0,0 0-1,0 0 1,0-1 0,0 0-1,1 0 1,-1 0 0,1 0 0,-1 0-1,4 0 1,15 1 110,1 1 1,-2-2-1,2-1 0,24-2 1,-6 1-115,-29 1 8,0-1 0,0 0 0,-1-1-1,2 0 1,-2 0 0,0-1 0,2-1 0,-3 0 0,1 0-1,0-1 1,0 0 0,-1-2 0,0 1 0,0 0 0,14-13-1,-5 3 17,-1-2-1,-1 0 0,0 0 0,-2-2 0,-1 0 0,0-1 1,11-22-1,-21 31 1,1 1 1,-2 0-1,-1-2 1,1 2-1,-1-1 1,-1 0-1,-1-1 1,0 2-1,0-2 1,-3-13-1,0-21 58,2 42-90,1 0 1,-1 1 0,0-1 0,0 1-1,-1-1 1,0 0 0,0 1 0,0-1-1,0 1 1,-1 0 0,0 0 0,1 0-1,-2 0 1,-5-5 0,-60-47-3,42 35 2,19 15-23,-1 1 0,2-1 0,-2 1 1,0 0-1,-1 1 0,1 1 0,0-1 0,-1 1 0,0 0 0,-17-3 1,-5 3-110,1 1 0,-37 1 1,42 1 83,22 0 43,-1 1 0,1-1 0,-1 1-1,0 0 1,1 0 0,-1 0 0,1 0-1,-1 1 1,2 0 0,-1 0-1,-1 1 1,2-1 0,-1 0 0,-4 4-1,-45 46-44,18-14 81,-11 0-7230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6.7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5313,'0'0'16401,"14"-7"-15274,137-63-244,3 6 0,219-59-1,-233 79-856,29-7 39,-168 50-64,6-2-1391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7.6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172 27 7826,'-6'-5'8537,"-20"-17"-3171,28 46-4858,2 0 1,0 0-1,1 0 1,1-1-1,2 0 1,0 0-1,22 40 1,7 23 108,165 582 2214,-149-490-2375,-45-153-360,-5-15-61,-4-9-19,1-1-1,0 0 1,0 0 0,0 1-1,0-1 1,0 0-1,1 0 1,-1 1 0,0-1-1,0 0 1,0 0 0,0 1-1,0-1 1,0 0-1,0 0 1,0 1 0,0-1-1,1 0 1,-1 0 0,0 1-1,0-1 1,0 0 0,1 0-1,-1 0 1,0 0-1,0 1 1,0-1 0,1 0-1,-1 0 1,0 0 0,0 0-1,1 0 1,-1 0-1,0 0 1,0 0 0,1 0-1,-1 0 1,0 1 0,0-1-1,1 0 1,-1 0-1,0-1 1,1 1 0,-1 0-1,0 0 1,1 0 0,0 0-32,-34 8-1458,-38 17 705,-99 51 0,4-1 613,99-46 415,55-24 687,50-24-388,672-320 437,-563 281-1002,-136 50 42,-10 7-144,0 1 0,0-1 1,0 1-1,-1-1 0,1 1 0,0-1 0,0 1 0,0 0 0,0-1 0,0 1 0,0 0 0,0 0 0,0 0 0,0 0 0,0-1 1,0 2-1,0-1 0,0 0 0,0 0 0,1 0 0,65 0-6966,-36 0 535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8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9642,'0'0'20220,"0"13"-20270,3 14 73,1 1 0,2-2 0,0 1 0,2-1 0,1 0 0,22 44 0,5 19 208,82 280 571,-27-75-707,-36-141-36,-53-143-63,-2-9 7,0-1-1,0 0 1,0 0 0,0 1-1,0-1 1,0 0 0,0 0-1,0 1 1,0-1 0,0 0-1,0 0 1,1 1 0,-1-1-1,0 0 1,0 0 0,0 1-1,0-1 1,0 0 0,1 0-1,-1 0 1,0 1 0,0-1-1,0 0 1,0 0 0,1 0-1,-1 1 1,0-1 0,0 0-1,1 0 1,-1 0 0,0 0-1,0 0 1,1 0 0,-1 0-1,0 0 1,0 0 0,1 0-1,-1 0 1,0 0 0,0 0-1,1 0 1,-1 0 0,0 0-1,0 0 1,1 0 0,1 0 410,0 0-361,4 0-47,-1 0-1,1-1 0,-1 1 1,1-1-1,0 0 1,-1-1-1,0 0 1,1 1-1,-1-2 1,0 1-1,9-6 0,8-3 8,395-141 18,-229 89-40,-104 32-47,-81 30 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9298,'0'0'15209,"1"16"-14628,10 31 146,2 0 0,2 0-1,29 61 1,224 690 2627,-222-642-3004,-39-121-339,-6-30-9,0 0 0,0 0 0,0 0 0,0 0 0,1 0 0,0 0 0,3 7-1,-56-80-14602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9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84 11242,'0'12'16024,"1"-1"-15805,0-1 1,0 0-1,1 0 0,0 0 1,1 0-1,0-1 1,7 14-1,39 68 584,-14-27-263,42 93 204,148 278-333,-181-355-402,-25-43 12,1-1 1,36 48-1,-56-84-6,0 0 0,0 0 0,1 1 0,-1-1-1,0 0 1,0 0 0,0 0 0,0 0 0,0 1 0,1-1 0,-1 0 0,0 0-1,0 0 1,0 0 0,1 0 0,-1 0 0,0 0 0,0 0 0,0 1 0,1-1-1,-1 0 1,0 0 0,0 0 0,1 0 0,-1 0 0,0 0 0,0 0 0,1 0-1,-1 0 1,0 0 0,0-1 0,0 1 0,1 0 0,-1 0 0,0 0 0,0 0 0,0 0-1,1 0 1,-1 0 0,0 0 0,0-1 0,0 1 0,1 0 0,-1 0 0,0 0-1,0 0 1,0-1 0,0 1 0,0 0 0,0 0 0,1 0 0,-1-1 0,0 1-1,8-23 238,2-45-401,-6 45 231,21-127-427,7 2-1,6 2 0,105-263 0,-120 356 181,-9 19 63,2 0 0,31-50 2067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1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 8242,'0'0'10386,"-11"24"-6853,18 63 943,-2-62-3870,1-1 1,2 1-1,12 30 0,542 1267 3099,-529-1251-3705,-32-70-37,-1-1 1,0 1-1,0 0 0,1-1 0,-1 1 1,1 0-1,-1-1 0,1 1 0,-1-1 1,1 1-1,-1 0 0,1-1 1,-1 0-1,1 1 0,-1-1 0,1 1 1,0-1-1,-1 0 0,1 1 0,0-1 1,0 0-1,-1 0 0,1 1 1,1-1-1,4-14-2155,-7-26-2632,-19-18 113,-9-4-3032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0.7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550 0 5233,'0'0'15494,"-15"0"-13532,-7 1-1658,0 1 0,0 1 0,0 1 0,-38 12-1,-88 39-312,28-9 137,85-32-103,27-10-14,1 0-1,-1-1 1,0 0 0,0-1-1,-1 0 1,-15 3 0,23-5 136,0 1 0,1-1 1,-1 1-1,0-1 0,0 1 1,1 0-1,-1 0 1,0-1-1,1 1 0,-1 0 1,1 0-1,-1 0 0,1-1 1,-1 1-1,1 0 0,-1 0 1,1 0-1,0 0 1,0 0-1,0 0 0,-1 0 1,1 0-1,0 0 0,0 0 1,0 0-1,0 0 1,1 2-1,-1 42-447,1-28 668,20 414 2183,23 101-1212,-27-458-1308,-16-73-29,-1 0 1,1 0-1,0 0 1,-1 0-1,1 0 1,0 0-1,0 0 1,0 0-1,-1-1 1,1 1-1,0 0 1,0 0-1,0-1 1,0 1-1,0-1 1,1 1 0,-1-1-1,0 1 1,0-1-1,0 0 1,0 0-1,1 1 1,-1-1-1,0 0 1,2 0-1,41-1 109,-27 0-77,81-2-35,182-31 0,-181 20-200,-50 8-253,0-1 0,-1-3 0,0-2 0,48-19-1,-91 30 309,0-1 0,0 0 0,-1 0 0,1-1-1,-1 0 1,0 1 0,0-1 0,0-1 0,0 1-1,0 0 1,-1-1 0,1 0 0,3-6 0,-5 6-457,0-1 1,0 1 0,-1 0-1,1-1 1,-1 1 0,0-1 0,-1 0-1,1 1 1,-1-10 0,0-16-4894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1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1 268 8066,'0'0'14363,"31"-7"-13196,203-48 841,-208 49-1752,255-65 1239,-214 50-1427,-1-2 0,68-35 0,-113 50-164,-18 8 47,-1-1 1,1 0 0,-1 1 0,1-1 0,-1 0 0,0 0-1,1 0 1,-1-1 0,0 1 0,0 0 0,0-1 0,0 0 0,3-3-1,-6 84-13183,-8-38 6878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9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4977,'0'0'13540,"-6"17"-12896,5-12-560,-3 9 224,0 0 0,1 0 1,0 1-1,1-1 0,1 1 1,0 0-1,3 23 0,16 361 5679,-12-180-4813,-1-127-948,4-1 0,27 120 0,-16-77-52,-18-104-4782,-2-58 218,0-16-2261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3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6 442 9914,'0'0'13351,"0"15"-12594,-2 199 2121,-1-3-1851,30 273 0,-23-436-978,-3-32-46,1 1 0,0-1 0,8 26 1,-10-42 6,0 0 1,0 1 0,0-1 0,0 0 0,0 0 0,0 0-1,0 1 1,0-1 0,0 0 0,0 0 0,0 0 0,0 1 0,0-1-1,0 0 1,0 0 0,0 0 0,0 0 0,0 1 0,1-1 0,-1 0-1,0 0 1,0 0 0,0 0 0,0 0 0,0 1 0,0-1-1,1 0 1,-1 0 0,0 0 0,0 0 0,0 0 0,0 0 0,1 0-1,-1 0 1,0 0 0,0 1 0,0-1 0,1 0 0,-1 0 0,0 0-1,0 0 1,0 0 0,1 0 0,-1 0 0,0 0 0,0 0-1,0-1 1,0 1 0,1 0 0,-1 0 0,0 0 0,0 0 0,0 0-1,1 0 1,-1 0 0,0 0 0,0 0 0,0-1 0,0 1-1,0 0 1,1 0 0,-1 0 0,0 0 0,0 0 0,0-1 0,0 1-1,0 0 1,10-23 228,3-36-190,-2-79-367,-8-153 1,-4 157 212,-10-67-154,1-1 111,10 111 367,0 90-192,14 4-277,21 13 392,0 2-1,49 33 1,-40-23 7,193 131 531,-35-23-370,148 95 567,-324-218-673,-26-13-186,1 0 0,-1 0 0,1 0 0,0 0 0,-1 0 0,1 0 0,-1 0 0,1 0 0,0 0-1,-1 0 1,1 0 0,-1 0 0,1 0 0,0-1 0,-1 1 0,1 0 0,-1 0 0,1-1 0,-1 1 0,1 0 0,-1-1 0,1 1 0,0-1 0,1-2 58,-1-1 1,0 1 0,1-1 0,-1 0-1,0 1 1,-1-1 0,1 0 0,-1 0-1,0-7 1,2-3-43,1-243-34,-5 143 0,-3-1-138,-31-176 0,35 284 135,-5-51-30,5 43-5,0 0 1,-1 1-1,0-1 1,-2 0-1,0 1 1,-6-16-1,10 86-10670,-1 2 4361,1-5-4229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23 513 1376,'0'0'16895,"-3"-2"-16367,2 1-509,1 1 1,0 0 0,0-1-1,-1 1 1,1 0-1,0-1 1,-1 1 0,1 0-1,0-1 1,-1 1-1,1 0 1,-1 0 0,1 0-1,0-1 1,-1 1 0,1 0-1,-1 0 1,1 0-1,0 0 1,-1 0 0,1 0-1,-1 0 1,1 0-1,-1 0 1,1 0 0,-1 0-1,1 0 1,0 0 0,-1 0-1,1 0 1,-1 0-1,1 1 1,0-1 0,-1 0-1,1 0 1,-1 0-1,1 1 1,0-1 0,-1 0-1,1 1 1,0-1 0,-1 0-1,1 1 1,0-1-1,0 0 1,-1 1 0,1-1-1,0 0 1,0 1 0,0-1-1,-1 1 1,1-1-1,0 0 1,0 1 0,0-1-1,0 1 1,0-1-1,0 1 1,0-1 0,0 0-1,0 1 1,0-1 0,0 2-1,6 45 1012,9 2 389,43 93 1,-10-29-332,39 101 27,8-3 1,236 380 0,-301-540-1086,7 9-4,-37-59-22,1-1-1,-1 1 0,0-1 0,0 1 0,1-1 1,-1 0-1,1 1 0,-1-1 0,0 1 0,1-1 1,-1 0-1,1 1 0,-1-1 0,1 0 0,-1 0 1,1 1-1,-1-1 0,1 0 0,-1 0 0,1 0 1,-1 0-1,1 0 0,-1 1 0,1-1 0,0 0 1,-1 0-1,1 0 0,-1-1 0,1 1 0,-1 0 1,1 0-1,-1 0 0,1 0 0,12-18 52,0-30 1,-13 45-37,16-107 64,-5-1-1,-6-189 1,-5 203-98,-11-255-56,1-8-6,9 337 60,1-24 51,2 33-98,-2 14 60,0 0 0,0 0-1,0 0 1,0 0 0,0 0 0,0 0-1,1 0 1,-1-1 0,0 1 0,0 0-1,0 0 1,0 0 0,0 0 0,0 0-1,0 0 1,0 0 0,1 0 0,-1 0 0,0 0-1,0 0 1,0 0 0,0 0 0,0 0-1,0 0 1,1 0 0,-1 0 0,0 0-1,0 0 1,0 0 0,0 0 0,0 0-1,1 0 1,-1 0 0,0 0 0,0 0-1,0 0 1,0 0 0,0 0 0,0 0-1,0 0 1,1 0 0,-1 0 0,0 0-1,0 0 1,0 1 0,0-1 0,0 0-1,0 0 1,0 0 0,0 0 0,0 0 0,0 0-1,1 0 1,-1 0 0,0 1 0,0-1-1,0 0 1,114 125 362,-25-31 5,106 112 304,-116-124-480,-32-33-79,78 62 0,-109-98-94,1-1 1,0-1-1,1 0 1,0-1-1,1-1 0,0-1 1,0-1-1,0-1 1,25 5-1,-43-10-7,0-1-1,0 0 1,1 1 0,-1-1-1,0 0 1,0 0-1,1 0 1,-1 0 0,0 0-1,0 0 1,0 0-1,1 0 1,-1-1 0,0 1-1,0 0 1,0-1-1,0 1 1,1-1 0,-1 1-1,0-1 1,0 1-1,0-1 1,1-1 0,3-24 149,-4 12-121,6-586 131,-17 434-281,-54-285 0,61 427-1018,33 55-4976,-20-24 4340,1 0 1,1 0-1,-1-1 0,24 8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5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105 175 8738,'0'0'10527,"-3"9"-10174,-18 48 1645,3 1 0,-20 110 0,27-88-769,-3 144 0,14-207-1173,1 1 1,0 0-1,2 0 0,0-1 1,1 0-1,0 1 0,1-2 0,2 1 1,9 19-1,-12-28-46,1 0 0,0 0 0,0-1-1,0 0 1,1 0 0,0-1 0,1 0 0,0 0 0,0 0-1,0-1 1,0 0 0,1 0 0,0 0 0,0-1 0,0-1-1,0 1 1,1-2 0,0 1 0,-1-1 0,13 2-1,-4-2 13,-1-1 0,1-1 0,0 0 0,-1-1 0,1-1 0,0-1 0,-1 0 0,0-1-1,0-1 1,0 0 0,0-1 0,28-16 0,-32 15-12,0-1-1,0 0 1,-1-1-1,0 0 1,0-1 0,-1 0-1,-1-1 1,0 0 0,0 0-1,-1-1 1,-1 0 0,0-1-1,0 1 1,-1-1 0,7-25-1,-4 1-48,-2 0 0,-1-1 0,-2 0-1,-2 0 1,-2 0 0,-1 0 0,-1 0-1,-3 1 1,-1-1 0,-1 1 0,-3 0-1,-1 0 1,-15-34 0,12 38-64,-2 1 1,-29-45-1,36 64 76,0 0 1,-1 1 0,-1 0-1,1 1 1,-2 0 0,0 1-1,0 0 1,-18-10-1,21 16-38,1 1 0,-1 0 0,0 1 0,0 0 0,-1 0 0,1 1 0,0 0 0,-1 0 0,-14 2 0,18-1 13,1 0-7,1 1 0,0 0 0,-1-1 0,1 2 0,0-1 0,0 0 1,0 1-1,0 0 0,0 0 0,0 0 0,0 0 0,0 0 1,1 1-1,-4 3 0,-43 47-960,37-37 627,2-2-133,0 0-1,1 0 1,1 1 0,1 1 0,-13 27 0,14-22-1714,0 0 1,-4 24 0,10-22-2513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2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149 164 5977,'0'0'15141,"-7"5"-14272,-3 3-518,0 0-1,0 1 0,1 0 0,1 0 0,0 1 0,0 0 0,0 1 0,2 0 1,-1 0-1,1 0 0,-6 19 0,4-10-1,1 1-1,1-1 1,0 1-1,2 0 1,1 1-1,-2 34 1,5-19-135,-1 4 32,2 0-1,1 0 0,2 0 1,11 47-1,7-15-11,32 73-1,-49-132-233,1-2 0,1 1 0,0-1 0,0 0 0,1 0 0,1-1 0,0 0 0,0-1 0,1 0 0,1 0 0,-1-1 0,1 0-1,1-1 1,0 0 0,0-1 0,1-1 0,-1 0 0,1 0 0,1-1 0,-1-1 0,1 0 0,-1-1 0,22 2 0,-12-4-13,1-1 1,28-3-1,-44 2 12,0-1 0,0 0 0,0 0 0,-1 0 0,1-1 0,-1-1 0,0 1 0,0-1 0,0 0 0,7-6 0,11-10-85,0 0 1,-2-2-1,0-1 1,-1-1-1,-2-1 1,0-1 0,-2 0-1,-1-1 1,-1-1-1,-2-1 1,0 0-1,-2-1 1,-1-1 0,-2 1-1,-1-1 1,-1-1-1,-2 0 1,3-56 0,-8 61-25,0-1 0,-2 0 1,-1 1-1,-1 0 1,-2-1-1,0 1 1,-2 1-1,-16-38 1,11 38 68,-1 0 0,-1 1 0,-1 0 0,-1 1 0,-2 1 0,-24-25 0,31 37 30,0 0 0,0 1 1,-1 0-1,0 1 1,-1 1-1,0 0 1,0 0-1,-1 2 1,0 0-1,0 0 1,0 2-1,-1 0 1,-16-2-1,-78 3-147,76 3 93,26 0 30,1 0-1,0 1 0,0 0 0,0 1 1,0-1-1,0 1 0,0 0 0,0 1 0,1 0 1,-1 0-1,1 0 0,0 1 0,-11 8 0,9-5-68,0 0 1,1 1-1,0 1 0,0-1 0,0 1 0,1 0 0,1 0 0,-8 15 0,6-5-638,0-1-1,1 1 1,0 0 0,2 0-1,1 1 1,0-1-1,1 1 1,1 0-1,3 35 1,-2-52 312,0 0 0,1-1-1,-1 1 1,1 0 0,0 0 0,0-1 0,-1 1-1,2-1 1,-1 1 0,0 0 0,3 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9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0 680,'-10'7'24946,"10"-6"-24790,-1 95 1099,-1-1-287,19 166 0,35 16 696,154 474 1,-185-695-1637,-19-47-2,-2-7-162,-4-15-2363,-36-86-5959,10 37-266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7.5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2 149 9130,'-2'-4'17354,"11"-6"-16828,24-8-280,0 1 0,2 1 1,0 2-1,0 2 0,1 1 1,1 2-1,44-6 0,18 3-201,157 2 0,-228 11-46,0 1 0,0 2-1,-1 1 1,1 0-1,-1 3 1,0 0 0,-1 1-1,0 2 1,0 1 0,-1 1-1,-1 0 1,0 2 0,-1 1-1,23 21 1,-27-20 3,-1 0-1,0 1 1,-2 0 0,0 2-1,-1 0 1,-1 0 0,-1 2-1,-1-1 1,-1 2 0,-1-1-1,-1 2 1,-1-1 0,-1 1-1,-1 0 1,-1 1 0,3 33-1,-6-24 30,-2-1 1,-1 1-1,-9 59 0,6-75-11,-1 1 0,0-1-1,-2 1 1,0-2 0,-1 1 0,-1-1-1,0 0 1,-14 18 0,3-10-18,-1 0-1,0-2 1,-2 0 0,-1-1 0,-1-2 0,0 0-1,-2-2 1,0-1 0,-1-1 0,-56 23-1,39-22 124,0-3-1,-1-2 0,-1-2 1,1-1-1,-1-3 0,-85 0 0,80-6 488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4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579 43 10578,'0'0'8863,"-14"-7"-8104,-46-21 148,57 26-836,-1 1 0,0 0 0,1 0 0,-1 0 0,0 0 0,0 1 0,0 0 0,0-1 0,0 2 0,0-1 0,0 0 0,1 1 0,-1-1 0,0 1 0,0 0 1,0 0-1,1 1 0,-1-1 0,1 1 0,-1 0 0,1 0 0,0 0 0,-1 0 0,1 1 0,0-1 0,0 1 0,1 0 0,-5 5 0,-2 0-8,-29 29 59,2 1 1,1 2-1,2 2 0,2 1 0,2 1 0,1 1 0,3 2 0,2 1 0,2 0 1,2 2-1,2 0 0,3 1 0,1 1 0,3 0 0,2 0 0,3 1 1,2 0-1,3 55 0,3-85 4,1-1-1,0 0 1,2 0 0,1 0 0,0 0-1,1-1 1,2 0 0,0-1-1,1 0 1,1-1 0,1 0 0,1-1-1,16 18 1,-8-12 9,1-2-1,1 0 1,1-2-1,0 0 1,2-2-1,0-1 1,1-1 0,54 22-1,-42-24-93,1-2 0,0-2 0,1-2 0,0-1 0,1-3 0,61 0 0,-92-4-76,0-1 1,0-1-1,0 0 1,0 0-1,-1-1 1,1 0-1,-1-1 1,0-1-1,0 0 0,0 0 1,14-10-1,-10 4-233,0 0-1,-1-1 1,-1 0-1,0-1 1,-1-1-1,17-23 1,-23 28-236,-1 1 1,-1-1-1,0 0 0,0 0 0,0 0 1,-1 0-1,3-20 0,2-34-5111,-6 10-1829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7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0 553 9394,'0'0'8060,"22"-27"-6747,71-85 259,-77 94-1001,0 2-1,2 0 1,0 0 0,0 2-1,39-23 1,-18 12 93,30-15-361,1 2 1,2 4 0,1 3 0,1 3 0,2 3 0,1 3 0,146-20 0,-176 36-133,-1 2 1,1 3 0,68 5 0,-112-3-161,-1 0 1,1 0 0,0 0-1,-1 0 1,1 0 0,-1 0 0,0 1-1,1-1 1,-1 1 0,0 0-1,0 0 1,0 0 0,0 0 0,0 0-1,0 0 1,-1 0 0,1 1-1,-1-1 1,0 0 0,1 1-1,-1-1 1,0 1 0,0 0 0,-1-1-1,1 1 1,0 0 0,-1-1-1,0 5 1,3 11 33,-2 1 0,0 0 1,-2 20-1,1-16 3,-2 4-12,-1 0 0,-1 0 0,-2 0 1,0-1-1,-2 1 0,-1-2 1,-1 1-1,-1-1 0,-1-1 0,-1 0 1,-26 36-1,-10 6-14,-2-3 0,-95 89 0,-27 6-31,138-129 10,-1-2-1,-2-1 1,-47 24-1,83-49-50,2-20-3555,1 8 2334,0 1 1,0-1-1,1 0 0,4-11 1,4-15-4574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9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11002,'0'0'10709,"0"13"-9715,0 23 269,2 0 0,1-1 0,15 69 0,275 897 1940,-280-959-3165,46 185 131,-58-206-164,-1-20-22,0 0 1,-1-1 0,1 1-1,0 0 1,0 0-1,0-1 1,-1 1-1,1 0 1,0 0 0,0 0-1,0-1 1,1 1-1,-1 0 1,0 0 0,0-1-1,0 1 1,0 0-1,1 0 1,-1-1 0,0 1-1,1 0 1,-1-1-1,0 1 1,1 0 0,-1-1-1,1 1 1,-1-1-1,1 1 1,0 0 0,-1-1-1,1 1 1,-1-1-1,1 0 1,0 1 0,1 0-1,0-112-19866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3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9754,'0'0'12611,"2"7"-11815,121 429 5773,56 225-4165,-124-456-2324,-55-201-91,1 0 0,1-1 1,-1 1-1,0-1 1,1 0-1,0 1 1,-1-1-1,1 0 1,5 5-1,-5-6-189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6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13363,'0'0'9925,"11"-3"-8936,99-28 1597,-48 12-2005,122-22 0,-144 37-631,-14 2-450,0-1-1,0-1 1,0-1-1,0-1 1,-1-1-1,38-17 1,-22 1-3032,71-54 1,-47 20-2772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0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9738,'0'0'9421,"5"16"-7989,54 177 3772,44 131-1234,-68-231-3579,35 85 86,27 65-35,-93-227-405,-3-12-31,0 0 0,0-1 0,0 1 0,0-1 0,1 1 0,-1-1-1,1 1 1,3 4 0,-3-6 56,-5-87-12325,-15 33 1205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3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4337,'0'0'17472,"14"38"-16193,79 244 1615,-14-57-452,108 213 0,-151-359-2136,40 89 1,-63-144-1434,-8-25 48,-2-18-52,-6-14-1923,0-1-1,-11-37 1,2-3-5851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1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1 312 10058,'0'0'14250,"40"-21"-13885,15-8-197,197-98 536,-185 98-547,0 3-1,102-25 1,-126 41-108,1 3 0,0 1 0,1 2 0,-1 2 0,55 5 1,-89-2-42,1 1-1,-1 0 1,0 1 0,0 0 0,0 1 0,0-1 0,0 2 0,-1 0 0,0 0 0,0 0-1,0 1 1,-1 1 0,0-1 0,12 14 0,-11-11 7,-1 1 1,0 1-1,0-1 0,-1 1 1,-1 1-1,0-1 1,0 1-1,-1 0 0,-1 0 1,0 1-1,4 19 0,-3-3 49,2 10 53,-2 0-1,1 48 1,-6-76-97,0-1-1,-1 1 0,0 0 1,-1-1-1,0 1 1,-1-1-1,0 0 0,0 0 1,-1 0-1,-1 0 1,1-1-1,-2 0 0,-6 10 1,-2-2-7,-1 0 0,-1-1 0,0-1-1,-1-1 1,0 0 0,-2-1 0,-28 15 0,-8-1 50,-80 27-1,47-20 75,52-24 433,17-10 2830,4 3-3398,0 0 0,-1 1 0,1 0 0,1 2-1,-25 10 1,20-6-187,11-7 106,-1 1 0,1 1-1,0-1 1,-13 12 0,-3-14 96,12-4-901,88-73-10991,-34 30 5365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 8618,'0'0'12296,"-5"0"-11239,-7 0-449,3 0-408,1-1 0,-1 1 0,1 1 0,0 0 0,-1 0 0,1 1 0,0 0 0,0 0 0,0 1 0,-11 5 0,-35 23-105,3 2 1,-50 42 0,76-54-31,0 2 0,1 1 0,1 0 0,1 2 0,-26 40 0,45-61-42,0 0-1,0 1 0,0-1 1,1 1-1,-1-1 1,2 1-1,-1 0 0,0 0 1,0 8-1,7-13 61,191 21 1053,-112-15-793,107 23-1,-165-24-336,-1 1 0,1 2 0,-1 0 0,-1 1 0,0 2 0,0 0 0,-1 2 0,27 21 0,-40-27 30,0 1 1,-1 0-1,0 1 1,-1 0-1,0 0 1,-1 0-1,0 1 1,-1 0-1,0 1 1,0 0-1,-1-1 1,-1 2-1,6 23 1,-4 3 135,-1 0 1,-2 0-1,-2 46 1,-1-74-149,0-3 0,0 0 0,-1-1-1,0 1 1,0 0-1,-1-1 1,0 1 0,0 0-1,-1-1 1,0 0-1,0 0 1,-1 0 0,0 0-1,0 0 1,0-1-1,-1 0 1,0 0 0,0 0-1,-1 0 1,0-1-1,-8 7 1,3-6 17,1 1 0,-2-1 0,1-1 0,-1 0 0,1-1 1,-1 0-1,0 0 0,-1-2 0,1 1 0,0-2 0,-1 1 0,-15-2 0,-266 0 391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1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127 2119 6345,'0'0'19698,"-4"-21"-19517,-34-302 1321,23 201-989,-46-507 393,52 246-473,9 375-391,0 1-1,1-1 0,0 1 1,0 0-1,0-1 0,1 1 1,0 0-1,0 0 0,1 0 1,0 0-1,0 0 0,8-12 1,-9 17 80,10 4-99,-3 4 26,0 0 0,0 0-1,-1 1 1,0 0 0,0 0-1,0 1 1,7 11 0,47 67 658,-52-70-592,256 431 915,-132-210-766,13-14-264,-74-117 0,64 91 0,-135-193 0,-1-4 0,-1 0 0,0 0 0,0 0 0,0 1 0,0-1 0,0 0 0,1 0 0,-1 0 0,0 0 0,0 0 0,0 0 0,0 0 0,1 1 0,-1-1 0,0 0 0,0 0 0,0 0 0,0 0 0,1 0 0,-1 0 0,0 0 0,0 0 0,0 0 0,1 0 0,-1 0 0,0 0 0,0 0 0,0 0 0,1 0 0,-1 0 0,0-1 0,0 1 0,0 0 0,0 0 0,1 0 0,-1 0 0,0 0 0,0 0 0,0 0 0,0-1 0,0 1 0,1 0 0,-1 0 0,0 0 0,0 0 0,0 0 0,0-1 0,0 1 0,0 0 0,0 0 0,0 0 0,0-1 0,0 1 0,0 0 0,0 0 0,1 0 0,-1 0 0,0-1 0,-1 1 0,4-48 0,-4 22 0,1-1665 0,1 1676 0,0 0 0,0 1 0,2-1 0,0 1 0,0-1 0,1 1 0,10-21 0,-12 25-43,12 8-1929,-3 4 1087,0 0 1,-1 1 0,1 0-1,-1 0 1,1 1-1,-1 1 1,0 0-1,-1 0 1,17 12-1,8 3-2511,20 11-4673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1671 9618,'0'0'10021,"2"-13"-8109,33-273 4712,-9-163-5883,-15-56-669,-11 504-72,5-191 19,-2 161-18,1-1 1,1 1-1,2 1 1,11-33-1,-17 59 2,1 0 0,0 0 0,-1 0 0,1 0-1,0 0 1,1 1 0,3-6 0,-4 7 180,12 4-45,-5 2-107,-1 1-1,0-1 0,-1 2 0,1-1 0,-1 1 1,0 0-1,0 0 0,-1 1 0,1 0 1,8 15-1,9 5 204,58 70 240,-4 3-1,-4 3 1,-5 4 0,-5 2-1,64 148 1,-77-147-474,4-3 0,94 133 0,-65-124 0,-81-111 0,-2-4 0,0 1 0,1-1 0,-1 1-1,1-1 1,-1 1 0,1-1 0,0 0 0,-1 0-1,1 0 1,0 0 0,0 0 0,0 0 0,2 0-1,-2 0-103,-97-101-15954,53 53 8914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4.2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12291,'0'0'12178,"14"-6"-10919,58-23-355,2 4 0,0 2 0,124-20 0,-133 32-815,-1-3-1,-1-2 1,0-3 0,-2-3 0,83-42 0,-139 62-158,3-3-103,1 0 0,-1 1-1,1 1 1,-1 0 0,1 0 0,0 0-1,0 1 1,14-1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2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6161,'0'0'15276,"8"10"-13480,23 21-86,1-1 0,1-2 0,73 47 0,-36-33-994,280 151 729,-211-139-1049,-99-32-259,-38-18-164,-2-3-147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5.1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173 235 4929,'0'0'17444,"-14"19"-17171,-98 158 2132,104-160-2058,1 1 0,0 0 0,1 0 0,2 0 1,-1 1-1,2 0 0,-1 28 0,2 5 402,8 81-1,-3-107-558,1 0 0,2 0 0,1 0 0,1-1 0,12 28 0,1-6-15,47 74 1,-63-114-178,0 1 1,1-1-1,0 0 0,0 0 0,1 0 1,0-1-1,0 0 0,0 0 1,1-1-1,0 0 0,0-1 1,0 1-1,1-2 0,-1 1 1,1-1-1,0 0 0,0-1 1,0 0-1,0 0 0,0-1 1,1-1-1,10 1 0,5 0-13,-1-2-1,1 0 1,-1-1-1,0-1 1,0-2-1,46-14 1,-52 12-19,-1 0 0,0-1 1,0-1-1,-1-1 0,0 0 1,-1-1-1,0-1 0,-1 0 1,24-27-1,-15 10-43,-1-1 0,-1-1 1,-1-2-1,-2 1 0,-2-2 1,-1 0-1,-1-1 0,14-59 1,-16 42 19,-3-1 1,-2 1 0,-2-1-1,-2 0 1,-7-83 0,2 120 27,0 1 1,-1 0-1,0 0 1,-1 0-1,-1 0 1,0 0-1,-1 1 1,-1 0-1,0 0 1,-1 1-1,0-1 1,-1 2-1,-1-1 0,0 2 1,-1-1-1,0 1 1,0 1-1,-1 0 1,0 0-1,-1 2 1,0-1-1,-1 2 1,0 0-1,0 0 1,0 1-1,-1 1 1,0 0-1,0 1 1,0 1-1,0 0 1,-28 0-1,28 1 25,0 1 0,0 1 0,-1 0 0,1 1-1,0 1 1,0 0 0,1 1 0,-1 0 0,0 2-1,1 0 1,0 0 0,0 1 0,-14 9 0,-10 14-4,0 2 1,2 2 0,-40 47-1,64-67 8,7-8 9,0 0 0,0 0 0,0 1 0,1 0 0,-1 0 0,2 0 0,-1 0 0,1 1 0,0 0 0,0-1 0,0 1 0,1 0 0,-2 14 0,4-20-16,10-49-9806,1 17 3863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1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0 411 3449,'0'0'14704,"23"0"-11550,42 1-1868,0-2-1,0-4 1,88-17 0,791-165 1198,-661 150-1961,395-2 0,-538 41-224,-23 1 247,228-25 1,-161-10-217,-30 4-93,1 7-1,160-2 0,435 23 120,-669 4-356,0 4 0,89 20 0,-79-11 0,122 6 0,419-10 0,-267-7 0,-74-3 0,268 11 0,77 60 0,-554-57-151,13 4-1336,2-5 0,170 9 0,-302-25-3576,-7 0-2954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3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1064,'0'0'24867,"14"0"-23691,66 2-308,-1 5 0,149 31 1,-192-30-753,255 52 541,-214-48-314,140 3 0,393-35 652,-15 13-671,4 1-47,-237-3-277,163-14 0,82-18 0,-596 43 0,0-1 0,0 2 0,-1-1 0,1 2 0,13 5 0,27 7 0,130 10 0,-46-9 0,105 28 0,-101-16 0,1-7 0,215 8 0,-172-32 0,272 10 0,-294 18 0,-107-15 0,82 5 0,183-1 0,475 85 0,-490-48-103,-299-51-575,-8-1 207,-1-1 0,1 1 0,0 0 0,-1-1 0,1 0 0,-1 0 0,1 0 0,0 0 0,0 0 1,0-1-1,-1 0 0,1 1 0,1-1 0,-1 0 0,-3-3 0,-5-2-1070,-40-29-5182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7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11 696 3441,'-11'7'22846,"13"2"-22686,0 0 0,0 1-1,1-1 1,0 0 0,1 0 0,0 0 0,0-1-1,1 1 1,8 10 0,10 22 461,22 63 150,-28-62-626,33 60 1,-48-100-141,0 0 0,-1 1 0,0-1 1,0 1-1,0-1 0,0 1 0,0 0 0,0-1 1,0 1-1,-1 0 0,1 4 0,-1-7 33,0 1-1,1-1 1,-1 1-1,0 0 1,1-1-1,-1 0 1,0 1 0,1-1-1,-1 1 1,1-1-1,-1 1 1,1-1-1,-1 0 1,1 1-1,-1-1 1,1 0-1,-1 0 1,1 1-1,-1-1 1,1 0-1,-1 0 1,1 0-1,0 0 1,-1 1-1,1-1 1,-1 0 0,1 0-1,0 0 1,-1 0-1,1-1 1,0 1-1,-1 0 1,1 0-1,-1 0 1,1 0-1,-1-1 1,1 1-1,22-8 547,158-200-396,59-129-144,-209 288-41,30-50 9,5 3 0,80-92 0,-120 162-9,32-27 0,-5-11 56,-51 59-59,-2 5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1:11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3752 748 6161,'0'0'10432,"-6"-13"-9371,-15-37-54,7 28 3939,-17 1-2168,6 5-1640,-22-21-386,-2 3 0,-2 1 0,-1 3 0,-65-27 0,56 27-628,17 8-61,-441-206 307,408 199-349,-1 4 1,-1 3-1,0 4 0,-106-11 0,-327-1-26,470 29 11,-632 1 630,592 4-589,0 5 1,-123 27-1,154-23-39,0 2 1,1 2-1,0 2 1,-92 52-1,122-59-8,2 1 0,0 1 0,0 1 0,1 0 0,1 2 0,1-1 0,0 2 0,-20 31 0,19-21 0,0 2 0,2 0 0,1 0 0,1 1 0,-9 41 0,4 13 0,4 1 0,4 0 0,3 142 0,6-193 0,1 1 0,2 0 0,1-1 0,2 1 0,2-1 0,22 63 0,-7-37 0,93 214 0,-62-175 0,88 123 0,-105-173 0,3-1 0,1-3 0,3-1 0,51 41 0,-13-24 0,2-4 0,140 72 0,196 65 0,-320-153 0,1-3 0,3-6 0,0-3 0,2-6 0,1-4 0,0-4 0,165 1 0,-209-16 0,0-3 0,0-2 0,-1-4 0,68-16 0,18-17 0,-2-7 0,255-122 0,377-276 0,-755 431 0,-1-1 0,-1 0 0,-1-2 0,0 0 0,-1-1 0,-1-1 0,-1-1 0,-1-1 0,-1 0 0,-1-1 0,0 0 0,-2-1 0,-1-1 0,-1 0 0,10-40 0,-11 22 0,-2-1 0,-2 1 0,-1-1 0,-3-1 0,-7-71 0,1 82 0,-1 1 0,-1 0 0,-1 1 0,-3 0 0,-23-53 0,-91-146 0,103 193 0,-230-380-2081,-7 13-3444,169 259-2696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0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1976 10666,'0'-9'17639,"3"-39"-17010,3 0 0,2 1-1,23-82 1,-5 26-402,1-17-133,239-995 186,-192 824-156,-65 250-12,-3 16 143,3 58-258,-1 2 106,22 62-1,4 15 268,116 458-87,-40-230-283,19 69 0,-98-242 0,-29-154 0,0-4 0,-2-9 0,0 0 0,1 1 0,-1-1 0,1 0 0,-1 1 0,1-1 0,-1 0 0,1 0 0,-1 1 0,1-1 0,0 0 0,-1 0 0,1 0 0,-1 0 0,1 0 0,-1 0 0,1 0 0,-1 0 0,1 0 0,0 0 0,-1 0 0,1 0 0,-1 0 0,2 0 0,1-3 0,2-30 0,57-172 0,106-375 0,-55 200 0,-48 123 0,-48 226 0,-15 29 0,-1 1 0,0-1 0,1 0 0,-1 0 0,0 0 0,0 0 0,0 0 0,0 0 0,0 0 0,0 0 0,-1-1 0,1 1 0,-1-4 0,3 32 0,0 0 0,2-1 0,13 43 0,-4-16 0,13 70 0,19 194 0,-22-87 0,7 109 0,-1-108 0,-11-108 0,-15-69 0,3-42-61,3-9-2013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7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1765 11266,'0'0'14075,"9"-31"-13573,3-15-341,-1 2 147,33-83-1,25-55 825,73-305 1,-40 87-993,-57 232-126,46-110 129,-85 277 106,4 12-171,11 27-49,-14-24 118,17 36 258,-3 1 0,-2 1 0,-2 0 0,14 80 0,-16-69-158,58 279 564,149 463-811,-219-793-19,8 24-310,-6-31-71,-3-21-216,-3 8-41,0 0 1,0 0-1,-1 0 1,0 0 0,-1 0-1,0 0 1,0 1-1,0-1 1,-1 1-1,0 0 1,-8-10-1,-11-22-4191,1-14-4667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0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9938,'0'0'14607,"28"0"-13917,-19 0-627,217 11 1119,-179-7-610,53-3 0,22 1-1584,-43 10-4618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9570,'0'0'11613,"0"12"-9248,9 187 2170,26 98-2530,-7-67-932,-3 288 232,-19-284-1004,-3 66-301,-4-186 0,12-2 0,-10-176-2760,8-39-6340,2 25 644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2.4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678 0 336,'0'0'23213,"-13"13"-22822,-236 216 1699,220-206-1900,-277 206 1348,291-220-1374,1 1 0,0 1 0,-19 19 0,33-29-68,-1-1-1,1 1 1,-1 0-1,1-1 1,-1 1 0,1 0-1,0 0 1,0-1-1,-1 1 1,1 0 0,0 0-1,0 0 1,0 0-1,0-1 1,0 1 0,0 0-1,0 0 1,0 0-1,0 0 1,0-1-1,0 1 1,1 0 0,-1 0-1,0 0 1,0-1-1,1 1 1,-1 0 0,1 0-1,-1-1 1,1 1-1,-1 0 1,2 0 0,23 25 72,-13-15 289,3 8-324,1-2 0,20 18 0,29 32 41,-28-20-174,185 255 0,116 215 0,-331-505 7,-4-6-18,0 0 0,1-1 0,0 1 0,1-1 0,9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8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12739,'0'0'11596,"1"17"-10559,0-1-728,0-6-107,-1 1 0,2-1 0,-1 0 0,1 0 1,1 0-1,0 0 0,0 0 0,1 0 0,8 14 0,52 79 577,84 100 0,91 84 1434,25 31-919,-78-87-1294,-166-197 0,6 5 0,-16-33 0,-1-5-41,-7-10-1669,-3-8-236,0-1-1,-1 0 1,-7-27-1,-10-16-6128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612 16 7330,'-11'-10'18477,"9"10"-18354,-596-5 4595,598 22-4567,2 22 96,2-1 1,10 48 0,6 45 557,-5 159-634,-5-73-46,41 238-1,-32-384-124,-5-30 0,-13-38 0,0 0 0,1 0 0,0 0 0,-1-1 0,1 1 0,0 0 0,0-1 0,0 0 0,1 1 0,-1-1 0,0 0 0,1 0 0,0 0 0,-1-1 0,1 1 0,0 0 0,0-1 0,0 0 0,0 0 0,0 0 0,0 0 0,0 0 0,0-1 0,6 1 0,11 1 0,1 0 0,38-3 0,-25-1 0,458 2-17,-489 0-63,0 0 0,0 0 0,1 0 0,-1-1 0,0 0 0,0 0 0,0 0 0,0 0 1,0 0-1,0 0 0,0-1 0,-1 1 0,5-4 0,12-6-2293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7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90 11979,'0'0'11506,"253"-47"-10586,-169 36-280,-10 1-304,0-1-184,-11 6-64,0 5-88,-21 0 0,-10 0-128,0 0-520,-1-5-920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4.3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22 10354,'0'0'13706,"10"1"-12579,70 6 752,223 11 1750,-159-20-2953,202-27 0,-292 21-798,82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578 0 4785,'0'0'18532,"0"14"-16622,0 668 3623,21-425-4717,-2-74-419,-16-135-294,0 10 73,12 73 0,-13-115-166,-2-16-5,0 1-1,0-1 0,-1 0 0,1 1 0,0-1 0,0 1 1,0-1-1,0 0 0,0 1 0,0-1 0,0 1 0,0-1 1,0 1-1,0-1 0,1 0 0,-1 1 0,0-1 0,0 1 1,0-1-1,0 0 0,1 1 0,-1-1 0,0 1 0,0-1 1,1 0-1,-1 1 0,0-1 0,1 0 0,-1 0 0,0 1 1,1-1-1,-1 0 0,0 0 0,1 1 0,-1-1 0,0 0 1,1 0-1,-1 0 0,1 0 0,-1 0 0,1 0 0,-1 1 0,1-1 1,1 0 40,-122-3-2060,52 0 1732,1 4 0,-119 14 1,151-7 302,1 1 1,0 2-1,0 1 1,-40 21-1,85-29 2047,11-2-2016,29-3 35,-1-3 0,80-16 0,97-37 247,-14 3-181,-81 31-152,0 5 0,245 0 0,-282 8-21,-93 10-125,-5-22-4406,3 20 4240,1 0 0,0-3 0,0-7-989,-1-30-5349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6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70 6177,'-9'0'14437,"64"-2"-9517,0-4-3414,57-2-1077,662 8-512,-771 0-118,-1 0-1,1 0 1,0 0 0,-1 0 0,1 0-1,-1-1 1,1 0 0,-1 1 0,1-1-1,-1 0 1,1 0 0,-1 0 0,0-1-1,1 1 1,-1 0 0,0-1 0,0 1-1,0-1 1,3-3 0,9-28-6248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6.0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8330,'0'0'13655,"0"18"-13435,20 253 2920,2 46-210,-16 68-633,30-4-1093,-27-340-1155,3 27-410,-13-70 146,0 1-1,0-1 1,0 1-1,0-1 1,0 1-1,-1-1 1,1 1-1,0 0 1,-1 0-1,1 0 1,-4-2-1,0 0-517,-26-19-4270,-10-4-3464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7.9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0 481 7114,'0'0'8757,"0"-12"-8207,0-50 5858,4 111-5507,2 0 1,2 0 0,2-1-1,2 0 1,20 48-1,0 9-23,98 352 1122,-107-392-1794,56 107 1,-25-59-195,-3-27-18,-51-85 13,0-1 1,0 1 0,1-1-1,-1 0 1,0 1 0,0-1-1,1 0 1,-1 1 0,0-1 0,0 0-1,1 1 1,-1-1 0,0 0-1,1 1 1,-1-1 0,1 0-1,-1 0 1,0 0 0,1 1-1,-1-1 1,0 0 0,1 0-1,-1 0 1,1 0 0,-1 0-1,1 0 1,-1 0 0,0 0-1,1 0 1,-1 0 0,1 0-1,-1 0 1,1 0 0,-1 0 0,0 0-1,1 0 1,-1-1 0,1 1-1,-1 0 1,0 0 0,1 0-1,-1-1 1,1 1 0,-1 0-1,0 0 1,0-1 0,1 1-1,-1 0 1,0-1 0,1 1-1,-1 0 1,0-1 0,0 1-1,0-1 1,1 1 0,-1-1-1,14-26 245,154-469 16,-42-13-326,-104 384-7,52-257-248,-51 307 295,-16 58 5,-2-1-1,0 1 1,0-1 0,-2 0 0,2-21 0,-5 39 11,0 0 0,0 0 1,0-1-1,1 1 0,-1 0 0,0 0 1,0 0-1,0-1 0,1 1 0,-1 0 1,0 0-1,0 0 0,0 0 0,1 0 1,-1 0-1,0 0 0,0 0 0,1 0 1,-1-1-1,0 1 0,0 0 0,1 0 1,-1 0-1,0 0 0,0 0 0,1 0 1,-1 1-1,0-1 0,0 0 0,1 0 1,-1 0-1,0 0 0,0 0 0,0 0 1,1 0-1,-1 0 0,0 1 0,0-1 1,0 0-1,1 0 0,-1 0 0,0 0 1,0 1-1,0-1 0,0 0 0,1 0 0,-1 0 1,0 1-1,0-1 0,0 0 0,0 0 1,0 1-1,0-1 0,0 0 0,0 0 1,0 0-1,0 1 0,13 13-66,210 278 620,-37-54-126,-99-111-426,-5 4 0,88 189 0,-54-104 0,-103-189 0,58 124 0,-62-144 0,-9-7 0,1 1 0,-1-1 0,1 0 0,-1 1 0,1-1 0,0 0 0,-1 0 0,1 0 0,-1 0 0,1 0 0,0 0 0,-1 0 0,1 0 0,-1 0 0,1 0 0,0 0 0,-1 0 0,1 0 0,-1 0 0,1 0 0,-1-1 0,1 1 0,0 0 0,-1 0 0,1-1 0,-1 1 0,1 0 0,-1-1 0,1 1 0,-1 0 0,0-1 0,1 1 0,-1-1 0,1 1 0,-1-1 0,0 1 0,1-1 0,-1 0 0,1-1 0,3-6 0,0-1 0,0 0 0,-1-1 0,0 1 0,0 0 0,2-20 0,2-7 0,-2 15 0,85-393 0,-67 247 0,49-270 0,-41 310-13,-26 116-270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8.8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 55 9522,'0'0'11929,"-9"12"-11006,6-8-811,-4 6 198,0 0 0,0 1 0,1-1 0,1 1 0,0 0 0,0 1-1,-4 18 1,-9 77 1315,5 0-1,4 0 0,7 120 1,2-209-1588,1-1 1,1 1 0,1 0-1,0-1 1,1 0-1,1 0 1,1 0 0,0-1-1,2 1 1,-1-2-1,2 1 1,0-1 0,1 0-1,0-1 1,1 0-1,1-1 1,0 0-1,1-1 1,0 0 0,1-1-1,1-1 1,-1 0-1,1-1 1,1 0 0,31 12-1,-25-14-130,1 0-1,1-2 0,41 5 0,-54-9 67,1 0 0,0-1 0,-1 0 0,1-1 0,-1-1-1,1 1 1,-1-2 0,0 0 0,0 0 0,13-6 0,5-9-50,0-2 0,-1-1-1,-1-1 1,-2-1 0,46-53 0,-50 53-16,-1-1 0,-2-1 0,0-1-1,-2-1 1,-1 0 0,0-1 0,-3-1 0,0 0 0,-2 0-1,-1-1 1,-1 0 0,-2-1 0,4-39 0,-9 46 21,0 0 0,-2-1 0,-1 1 0,0 0 0,-2-1 0,-1 2 0,-13-40 0,12 46 23,-2 0-1,0 0 0,-1 1 0,0 0 0,-2 1 0,1 0 0,-2 0 0,0 2 0,-1-1 0,-28-22 1,26 25 39,0 1 1,-1 1 0,0 1-1,0 0 1,-1 1 0,0 0 0,0 2-1,-1 0 1,0 1 0,0 1 0,0 0-1,0 1 1,0 1 0,0 1 0,-31 4-1,35-2-18,0 2 0,1-1 0,-1 2 0,1 0 0,0 0 0,0 2 0,0-1 0,1 2 0,0-1 0,0 2 0,1-1 0,-15 16 0,-4 5 42,2 2 0,-46 64 0,69-89-68,1-1 0,1 1 0,-1 0 0,1 0 0,0 1 0,0-1 0,1 1 0,0-1 0,0 1 0,1 0 0,-1-1 0,2 1 0,-1 13 0,15-19-2726,-2-1 1569,44-3-6270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9.5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5337,'0'0'16176,"3"36"-15660,27 257 1063,93 460 3731,-89-562-4416,1-34-29,2 8-370,-36-139-476,-1-25-11,0-1 0,0 1 0,0-1 0,0 1 0,0-1 0,0 1 0,0-1 0,0 1 0,0 0 1,0-1-1,0 1 0,0-1 0,0 1 0,0-1 0,0 1 0,0-1 0,1 1 0,-1-1 0,0 1 0,0-1 0,1 0 1,-1 1-1,0-1 0,1 1 0,-1-1 0,0 0 0,1 1 0,-1-1 0,2 1 0,3-23-4023,-9-52-1822,-13 21-989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0.5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1 214 14163,'0'0'7955,"29"-9"-7828,11-3-35,1-1 157,0-1 1,43-23-1,-46 19 169,125-51 835,-138 60-1126,0 2 0,0 0 1,1 2-1,48-4 0,-70 8-115,24-1 35,0 0 0,0 2 0,0 1 0,-1 2 0,1 0 0,-1 2 0,50 15 0,-50-10-18,-1 2-1,-1 1 1,0 1-1,-1 1 0,0 1 1,-2 1-1,1 1 1,27 31-1,-41-40 28,-1 1 0,0 1 1,-1-1-1,0 1 0,0 1 0,-1-1 0,-1 1 0,0 0 0,0 0 1,-1 1-1,-1-1 0,0 1 0,-1 0 0,0 0 0,-1 0 0,-1 0 1,0 0-1,0 0 0,-1 0 0,-6 24 0,3-26-41,0 1-1,-1-1 0,0 0 1,0 0-1,-2-1 1,1 1-1,-1-2 1,-1 1-1,0-1 0,0 0 1,0 0-1,-1-1 1,-1 0-1,1-1 0,-15 8 1,1-1-69,0-1-1,-1-2 1,0 0 0,0-1-1,-1-2 1,-26 6 0,-13-3-20,0-2 1,-73 1-1,-127-11 474,139 0 1001,132 2-1361,0 0 0,0 1 0,0 0 0,0 0 0,-1 0 0,1 1 0,-1 0 0,0 1 0,0-1 0,0 1 0,9 8 0,14 7 271,2 2-71,0 0 0,-2 2-1,-1 1 1,36 40 0,89 120 1101,-48-38-990,95 118 88,-195-258-439,1 2 0,0-2 0,0 1 0,0-1 0,1 0 0,0 0 0,13 9 0,-18-11-65,-5-78-12618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7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53 191 616,'0'0'14209,"-4"-9"-13517,0-4-431,1 1 1,-1-1 0,2 0 0,0 0 0,0-20 0,1 25 1,1 1 1,-1-1-1,-1 0 1,0 1 0,0-1-1,0 1 1,-1 0-1,0-1 1,-12-9 3123,16 68-2609,2-37-443,1 0 0,1 0 0,6 13 0,8 25 428,55 158 596,26 87 51,-33-106-646,25 30-194,-47-121-417,100 268 852,-133-359 1090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6.3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662 1 10842,'0'0'10364,"-19"1"-7005,16 22-1764,3-9-1100,-10 23-166,-2 0 0,-1-1-1,-1-1 1,-2 0 0,-34 52 0,49-84-319,-207 309 247,-25-19-195,217-273-59,-51 68 117,85-114 2978,25-38-4082,-2-2-6046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1.1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10746,'0'0'13239,"2"15"-11581,1-3-1202,2 1 0,-1-1 0,2-1 0,7 14 0,17 41 734,107 455 1538,-32 10-1802,-99-481-926,-6-42 0,1 0 0,-1 0 0,1 0 0,1 0 0,0-1 0,0 1 0,6 14 0,21 48-107,-26-61-354,40-104-16497,-24 38 7974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2.0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896 0 8634,'0'0'9986,"-9"7"-9126,-184 137 4605,132-104-4543,-99 49 1,-214 106-513,275-143 2867,124-52-2646,131 0 317,-148 2-906,-1 0-1,0 0 1,0 1 0,0 0-1,0 0 1,0 1-1,-1 0 1,0 0-1,0 0 1,0 1 0,0 0-1,7 7 1,28 20 128,-16-14-170,-1 1 0,-1 1 0,0 1 0,32 41 0,-14-17 0,28 26 0,2-3 0,4-3 0,140 94 0,28 13 0,-201-148 0,-40-21-89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2.9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138 1 7770,'0'0'12990,"-4"0"-12367,3 0-590,1 0-1,-1 0 1,0 1 0,0-1-1,0 0 1,0 1-1,1-1 1,-1 1-1,0-1 1,0 1-1,1-1 1,-1 1 0,0 0-1,1-1 1,-1 1-1,0 0 1,1 0-1,-1-1 1,1 1 0,-1 0-1,1 0 1,0 0-1,-1-1 1,1 1-1,0 0 1,0 0 0,-1 2-1,-6 38 763,2-7-35,-87 557 4496,79-135-3477,14-335-1440,-1-86-271,1 1 0,3-1 0,0 0 1,2-1-1,2 1 0,1-1 0,2 0 0,1-1 0,1-1 0,2 0 0,28 45 1,-39-72-59,0 0 1,1 1 0,-1-2 0,1 1 0,0 0-1,0-1 1,1 0 0,-1 0 0,1-1 0,0 0-1,0 0 1,0 0 0,0 0 0,0-1 0,1 0 0,-1-1-1,1 1 1,-1-1 0,1 0 0,-1-1 0,1 0-1,0 0 1,-1 0 0,1-1 0,0 0 0,-1 0 0,1 0-1,12-6 1,1 0 23,0-1-1,-1-1 0,0-1 0,0-1 1,-1-1-1,0 0 0,22-21 1,-7 3-17,-1-2 1,-1-2 0,-2 0 0,-1-2-1,-2-1 1,22-41 0,-32 46-34,-1 0 1,-1 0 0,-2-1-1,-1-1 1,-2 0-1,-1 0 1,-2-1-1,2-49 1,-5 6-19,-13-140 1,4 176 25,-1 0 1,-2 0 0,-2 1-1,-31-75 1,28 85 3,-1 2 0,-1 0 0,-1 0 0,-2 2 0,-43-49 0,44 57-48,-2 1 0,0 1-1,-2 1 1,1 1-1,-2 1 1,0 0 0,-44-17-1,46 22-65,0 1 0,-1 1 1,0 1-1,0 1 0,0 1 0,-1 1 0,-24 0 0,45 3-180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3.6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11618,'0'0'9520,"0"28"-4096,1-20-5097,1 0 0,0 0 0,0 0-1,0 0 1,1 0 0,0-1 0,1 1 0,5 9 0,7 15 406,124 259 1320,-69-148-1576,24 33-477,177 249 0,-268-419 0,24 35 0,58 64 0,-85-105 0,1 1 0,0-1 0,0 0 0,0 1 0,0-1 0,0 0 0,0 0 0,0-1 0,0 1 0,0 0 0,0-1 0,0 1 0,2-2 0,4-7 0,-2 0 0,1-1 0,-1 0 0,-1 0 0,0-1 0,5-13 0,8-18 0,187-410 0,-161 331 0,53-233 0,-92 333 0,0 0 0,15-35 0,-18 40-73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5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571 3 9642,'0'0'15494,"-14"0"-13748,-94-1-894,13-1-784,-150 16 0,236-13 63,0 0 0,0 0 0,0 1 0,1 1 0,-1-1 0,0 1 0,1 1-1,0 0 1,0 0 0,-11 8 0,18-10 116,0 0-1,0 1 0,1-1 1,0 0-1,-1 0 0,1 1 1,0-1-1,0 0 1,0 1-1,0-1 0,1 3 1,0 4-174,-1 24-53,0 124 183,23 184 1,78 416-204,-89-656 0,-2-4 0,25 103 0,-32-186 0,1-1 0,0 0 0,1 0 0,0 0 0,12 19 0,-14-31 0,0 1 0,0-1 0,0 0 0,0 0 0,0 0 0,0 0 0,0-1 0,0 1 0,0-1 0,0 0 0,0 0 0,0 0 0,0 0 0,0-1 0,5 0 0,6 0 0,356-15 0,6 0 0,-175 16-2178,-202-20-1701,1 13 2967,-1-1 0,0 1 0,-1 0 0,0 0 0,0 0 0,-3-8 0,-24-23-6019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0 248 11763,'0'0'10679,"37"-19"-9567,125-62 175,-132 68-743,1 1 0,53-13 1,-36 12-72,38-11-19,0 4-1,111-12 0,-31 24-7802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5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8650,'0'0'13589,"2"16"-12687,38 223 3924,3 1-2426,21 459 0,-36-383-2400,-28-313-21,0-2-18,0 0 0,0 0 0,0 0 0,-1 0 0,1 0 0,0-1 0,0 1 0,0 0 0,0 0 0,1 0 0,-1 0 0,0 0 0,0 0 0,0-1 0,1 1 0,-1 0 0,0 0 0,1 0 0,-1-1 0,1 1 0,-1 0 0,1 0 0,-1-1 0,1 1 0,0 0 0,-1-1 0,1 1 0,0-1 0,0 1 0,-1-1 0,1 1 0,0-1 0,1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1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1 153 9178,'0'0'13636,"0"-8"-13484,0 4-141,-1 2-5,1 0-1,0 1 1,0-1 0,0 0-1,0 0 1,1 0-1,-1 0 1,0 1-1,1-1 1,-1 0 0,1 0-1,0 1 1,-1-1-1,1 0 1,0 1 0,0-1-1,0 1 1,0-1-1,0 1 1,1 0-1,-1-1 1,0 1 0,1 0-1,-1 0 1,1 0-1,-1 0 1,1 0 0,-1 0-1,1 0 1,0 0-1,0 1 1,-1-1 0,1 1-1,0-1 1,1 1-1,77-24 355,0 3-1,1 4 0,1 3 1,0 4-1,1 3 0,150 8 0,-218 0-336,1 1-1,-1 0 1,0 0-1,1 2 1,-1 0-1,-1 1 0,1 0 1,-1 1-1,1 1 1,-2 0-1,1 1 0,-1 0 1,0 1-1,15 15 1,-26-22-23,0 1 0,0-1 0,0 1 0,-1 0 0,1-1 0,-1 1 1,0 0-1,0 0 0,0 0 0,0 0 0,-1 0 0,1 0 0,-1 1 1,0-1-1,0 0 0,0 0 0,0 0 0,0 0 0,-1 0 0,1 1 1,-3 5-1,1-3 16,0 1 0,0 0 0,-1-1 0,0 0 0,-1 1-1,1-1 1,-1 0 0,-9 9 0,-17 15 99,-2-2 1,-1-1-1,-2-1 0,0-2 0,-1-2 0,-2-1 1,0-2-1,-1-2 0,0-1 0,-2-3 1,0 0-1,-75 11 0,66-14 200,30-5-42,0-1 0,-37 2-1,36 4-59,19-9-345,49-5-7755,-19 0 5317,34-10 0,1-6-3105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9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43 117 6585,'0'0'13251,"-5"-8"-12337,-22-32 6405,27-23-7463,0 63 132,1-3-38,-12 1 1475,12 5-1381,0 0 1,-1 0 0,1 1-1,-1-1 1,0 0 0,0 0 0,0 1-1,0-1 1,-1 4 0,1 18 92,7 15 204,3 0 1,1-1 0,1 0 0,28 57-1,-6-15 99,229 523 307,-128-298-747,-131-296 0,3-8-51,-5-11-462,-2-88-5844,0 44-1085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0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0 10698,'0'0'9028,"0"19"-8399,-42 833 8897,21-213-6927,21-367-3827,0-161-363,0-187-6763,0 20-326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5433,'0'0'22202,"1"12"-20464,2-8-1639,0 0 1,1 1-1,-1-1 0,1-1 0,0 1 1,0-1-1,0 1 0,0-1 1,10 5-1,52 26 686,-33-18-497,557 323 1040,-489-279-1328,173 77 0,120 18 0,-352-139 0,20 9 0,-52-23-43,-8-2-255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159 0 8634,'0'0'11138,"-4"25"-10175,-24 164 1544,-4 134 2304,3-27-2991,6-89-1113,-9 62-216,28-241-479,1 0 0,0 51 0,3-159-11626,0 29 3043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8810,'4'0'15490,"477"0"-10825,-154 0-11925,-298 0 1332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1.6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12 9818,'-3'0'14561,"-299"-11"-12672,102 11-524,198 0-1060,2 0-273,-1 0-1,1 0 1,0 0-1,0 0 1,-1 0-1,1 0 1,0 0-1,-1 0 1,1 0-1,0 0 1,0 0-1,-1 0 1,1 0-1,0 0 1,-1 0-1,1 0 1,0 0-1,0 1 1,-1-1-1,1 0 1,0 0-1,0 0 1,-1 0-1,1 1 1,0-1-1,0 0 1,0 0-1,-1 0 1,1 1-1,0-1 1,0 0-1,0 0 1,0 1-1,-1-1 1,1 0-1,0 0 1,0 1-1,0-1 1,0 0-1,0 1 1,0-1-1,0 0 1,0 0-1,0 1 1,0-1-1,0 0 1,0 1-1,0 1283 3286,1-1284-3317,-1 1 0,1-1 0,0 1 0,-1-1 0,1 1 0,0-1 0,-1 1 0,1-1 0,0 1 0,0-1 0,0 0 0,-1 0 0,1 1 0,0-1 0,0 0 0,0 0 0,0 0 0,-1 0 0,1 0 0,0 0 0,0 0 0,0 0 0,0 0 0,1-1 0,-2 1 0,31-2 0,0-2 0,-1-1 0,1-2 0,-1-1 0,-1-1 0,31-13 0,2 0 0,-13 5 0,-8 1 0,1 3 0,0 1 0,1 2 0,1 1 0,78-4 0,-110 13-8,52 1-537,99-13 0,-162 12 399,1-1 0,-1 1 0,1 0 0,-1-1 0,1 1 0,-1-1 0,1 1-1,-1-1 1,1 0 0,-1 0 0,0 1 0,0-1 0,1 0 0,-1 0 0,0 0-1,0-1 1,0 1 0,0 0 0,0 0 0,0-1 0,0 1 0,0 0 0,-1-1-1,1 1 1,0-1 0,0-1 0,1-43-5395,-3 25 3050,1-16-5462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0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0 150 8210,'0'0'12572,"11"0"-12039,33 0 306,0-2 0,0-2 0,59-12 0,220-60 933,-105 32-7217,-183 36 206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5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4945,'0'0'16736,"6"47"-15151,16 156-270,24 149 1561,-33-222-1978,16 293 1363,-18 22-1342,-1-337-2672,-10-234-4963,0 57-819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3.4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1 190 7242,'0'0'13044,"33"-17"-12742,113-53-151,-111 55-7,0 2 0,1 2 0,1 1 0,46-6 0,-5 0 555,-37 8-274,2 2-1,-1 1 1,1 2 0,53 4-1,-87 0-383,1 1-1,-1 0 1,0 1-1,0 0 1,0 0-1,0 1 0,0 0 1,-1 0-1,1 1 1,-1 0-1,0 1 1,-1-1-1,1 2 1,-1-1-1,-1 1 1,1 0-1,8 13 1,-7-10-6,0 1 0,-1 0 0,-1 0 1,0 1-1,0 0 0,-1 0 0,-1 1 1,0-1-1,-1 1 0,0 0 1,-1 0-1,1 18 0,-2-26-27,-1 0 0,0 0 0,-1 0 0,1 0 0,-1 0 0,0 0 0,0 0 0,0 0 0,-1 0 0,1-1 0,-1 1 0,0 0-1,-1-1 1,1 0 0,-1 1 0,0-1 0,0 0 0,0 0 0,-1-1 0,1 1 0,-1-1 0,0 0 0,0 0 0,0 0 0,0 0 0,-6 2 0,-24 15 4,0-2-1,-2-1 1,0-2 0,0-2 0,-50 12 0,11-9-46,-131 12-1,152-27 286,61-1-76,0 0 0,0 0-1,0 1 1,-1 0 0,1 0-1,0 1 1,-1 0 0,1 0 0,-1 1-1,1-1 1,-1 1 0,0 1-1,0-1 1,6 6 0,51 43 488,2 18 327,-23-25-358,49 66-1,-22-17-241,33 50-127,-27-31-185,-25-42 32,44 89 0,-92-157-112,-1 0 10,-1-1 1,1 0-1,0 1 1,0-1-1,0 0 0,1 0 1,-1 0-1,0 0 1,1 0-1,-1 0 1,1 0-1,0-1 0,0 1 1,0 0-1,-1-1 1,1 0-1,5 3 1,-5-4 55,-2-69-10573,0 22 1495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516 0 7114,'0'0'15389,"-23"0"-11385,-279 0-2864,285 2-1112,-1 1 0,0 0 0,1 2 0,0 0 0,0 0 0,0 2 0,1 0 0,-17 11 0,32-18 51,-1 1 0,1-1 0,0 1 0,0 0 0,-1-1 0,1 1 0,0 0 0,0 0 0,0 0 0,0 0 0,0 0 0,0 0-1,0 1 1,0-1 0,1 0 0,-1 0 0,0 0 0,1 1 0,-1-1 0,0 4 276,1 7 116,2 15-143,2-1 0,0 0-1,2 0 1,0-1 0,17 39 0,6 27 100,0 42-387,14 161 0,-8-45-55,-22-130 14,-10-80 0,2 0 0,13 54 0,-18-92 0,1 0 0,0 1 0,-1-1 0,1 0 0,0 1 0,0-1 0,0 0 0,0 0 0,0 0 0,0 0 0,1 0 0,-1 0 0,0 0 0,0 0 0,1 0 0,-1 0 0,1-1 0,-1 1 0,1-1 0,-1 1 0,1-1 0,-1 0 0,1 1 0,-1-1 0,1 0 0,-1 0 0,1 0 0,-1 0 0,1 0 0,-1 0 0,1-1 0,0 1 0,-1 0 0,3-2 0,5 1 0,0 1 0,30 1 0,0-2 0,1-1 0,-1-2 0,69-16 0,-108 20 0,186-58 0,195-32 0,-372 89-89,0-1 1,1 0-1,-1-1 1,0 0-1,-1 0 1,1-1-1,-1 0 1,1 0-1,-1-1 1,8-6-1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9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4 127 7586,'-2'-1'12920,"2"0"-12877,-1 1 0,1 0 0,0 0 0,0-1 0,0 1 0,0 0 1,0 0-1,0 0 0,0-1 0,0 1 0,0 0 0,0 0 0,0-1 1,0 1-1,0 0 0,0 0 0,0-1 0,0 1 0,0 0 0,2-3 648,-2 3-648,0-1 0,1 1 0,-1 0 0,0 0 0,0 0 1,0 0-1,1 0 0,-1 0 0,0 0 0,257-12 5351,127-35-3847,91-6-1685,-330 49 329,-143 4 123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4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1295 312 6769,'0'0'17320,"-14"-19"-16886,-10-13-216,0 2 0,-2 0 0,-36-29 0,41 42-105,-2 1-1,0 1 1,-1 1 0,0 1 0,-1 1 0,-1 1 0,0 2 0,0 0-1,-1 2 1,0 1 0,0 1 0,0 1 0,-1 1 0,0 2 0,-41 3-1,53 0-100,0 0-1,0 1 1,0 1-1,0 1 1,1 0-1,-1 1 1,1 1-1,1 0 1,-1 1-1,1 0 1,-13 12-1,-11 9 21,2 2 0,-52 56 0,53-47 54,2 3 0,2 0 0,1 2 0,3 1 0,2 1 0,2 1 0,2 1 0,-23 80-1,24-57 91,4 1-1,3 0 1,4 1-1,2 0 0,5 118 1,4-168-129,1 0 1,1-1 0,1 0-1,0 1 1,2-2 0,1 1-1,1-1 1,22 41 0,-13-35 36,0-1 0,2 0 1,1-2-1,1 0 0,49 42 1,-32-36-28,1-3 0,1-1 0,1-2 0,2-2 1,0-1-1,1-3 0,1-2 0,84 21 0,-92-32-63,1-1 0,-1-1 1,1-2-1,46-5 0,-71 2-8,0-2-1,0 0 1,0-1 0,-1 0-1,1-1 1,-1-1 0,0 0-1,-1-1 1,1 0 0,-1 0-1,-1-2 1,0 1 0,0-2-1,19-19 1,1-7-23,-2-1 1,-1-1-1,25-45 0,19-55-56,-46 86 132,-25 50-22,0 0 1,-1 0-1,1 0 1,0 0-1,-1 0 1,1-1-1,-1 1 1,0 0-1,0 0 1,0 0 0,0 0-1,0-1 1,0 1-1,0 0 1,-1 0-1,1 0 1,-1 0-1,0 0 1,1 0-1,-1 0 1,0 0-1,0 0 1,0 0-1,-1 0 1,1 1-1,0-1 1,-1 0-1,1 1 1,-1-1-1,1 1 1,-1 0-1,0-1 1,0 1 0,0 0-1,-1-1 1,-12-6-9,1 0 0,-1 2 0,-29-10 0,16 6 12,-26-8 50,0 3 0,-1 2-1,-76-8 1,67 12 3,-124-35 0,185 44-76,2-1 2,0 1 1,0 0-1,-1 0 1,1-1-1,0 1 1,0 0 0,0-1-1,0 1 1,0-1-1,0 0 1,0 1-1,0-1 1,0 0-1,0 1 1,0-1 0,0 0-1,-1-1 1,2 1-89,0 0-95,0-2 174,0 2-10,37 1-2634,63-2-5598,-47-7-479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9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14403,'0'0'7598,"5"20"-6610,64 252 3589,11 332-105,-57-380-3794,-10-30-615,6 44-75,-19-222 12,4 7 0,3-18-17,-6-4-237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8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12483,'0'2'12044,"1"9"-11704,1 0 0,0 0 1,0 0-1,1 0 1,1 0-1,0 0 0,8 15 1,1 4 331,46 105 731,117 196 0,107 111 636,240 315-2039,-511-741 0,-12-16 0,0 0 0,0 0 0,0 1 0,0-1 0,1 0 0,-1 0 0,0 0 0,0 1 0,0-1 0,0 0 0,0 0 0,0 0 0,0 0 0,1 1 0,-1-1 0,0 0 0,0 0 0,0 0 0,0 0 0,0 0 0,1 1 1,-1-1-1,0 0 0,0 0 0,0 0 0,1 0 0,-1 0 0,0 0 0,0 0 0,0 0 0,1 0 0,-1 0 0,0 0 0,0 0 0,0 0 0,1 0 0,-1 0 0,0 0 0,0 0 0,1 0 0,-1 0 0,0 0 0,0 0 0,0 0 0,0 0 0,1-1 0,-1 1 0,0 0 0,0 0 0,0 0 0,0 0 0,1 0 0,-1 0 0,0-1 0,0 1 0,0 0 0,0 0 0,0 0 0,0-1 0,1 1 0,-1 0 0,0 0 0,0 0 1,0-1-1,0 1-1,-3-11-564,-5-6-1321,-1 0 40,0 0 0,-24-30 0,-10-10-6818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7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1613 3369,'0'0'19655,"6"-9"-18182,4-10-802,-1-1 0,0 0 1,-2 0-1,8-29 0,16-99 665,-21 93-1071,89-611 1018,-50 294-735,-18 167-298,-22 176-133,-9 28-116,2 4-206,144 260 1307,-104-180-922,32 89-135,-32-70-53,175 447 8,-152-379 0,-10-24 0,-54-141 0,-1-4 0,0 0 0,0 0 0,1 0 0,-1 1 0,0-1 0,1 0 0,-1 0 0,1 0 0,-1 0 0,1 0 0,0 0 0,0 0 0,-1 0 0,1 0 0,0 0 0,0 0 0,0-1 0,0 1 0,0 0 0,0-1 0,0 1 0,0 0 0,0-1 0,0 1 0,2-1 0,7 0 0,-8-3 0,1 1 0,-2 0 0,1-1 0,0 1 0,0-1 0,-1 0 0,1 1 0,-1-1 0,0 0 0,0 0 0,0 0 0,1-5 0,6-47 0,-5 33 0,155-770 0,-74 499 0,-64 249 0,-17 34 0,-3 10 0,1 0 0,-1 0 0,0 0 0,0-1 0,0 1 0,1 0 0,-1 0 0,0 0 0,0 0 0,1 0 0,-1 0 0,0 0 0,1 0 0,-1 0 0,0 0 0,0 0 0,1 0 0,-1 0 0,0 0 0,0 0 0,1 0 0,-1 1 0,0-1 0,0 0 0,0 0 0,1 0 0,-1 0 0,0 0 0,0 1 0,1-1 0,-1 0 0,0 0 0,0 0 0,0 1 0,0-1 0,0 0 0,1 0 0,-1 1 0,11 17 0,0 1 0,-1 0 0,-1 1 0,12 40 0,1 1 0,25 78 0,-8-20 0,58 171 0,-62-181 0,-6-17 0,60 163 0,-81-230 14,-7-21-21,0 1-1,0-1 0,1 1 1,0-1-1,0 1 0,0-1 1,0 0-1,1 0 0,0 0 1,0-1-1,0 1 0,6 5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8.9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1447 9482,'0'0'8052,"6"14"-6386,1 2-1023,12 38 3078,-12-83-498,14-55 1322,-9 31-4216,9-99-1,-11-41-140,14-171-110,-14 301-42,23-82-1,-13 65-26,37-99-26,-30 101 17,-26 76 4,-1-1 0,1 1 0,0 0 0,0 0 0,0-1 1,0 1-1,0 0 0,1 0 0,-1 0 0,0 0 0,1 0 0,0 1 1,-1-1-1,1 0 0,2-1 0,-3 3 1,0-1-1,0 1 1,0 0-1,0 0 1,0 0-1,0 0 1,0-1-1,0 1 1,0 1-1,0-1 1,0 0-1,0 0 1,0 0-1,0 0 1,0 1-1,0-1 1,0 0-1,0 1 1,-1-1 0,1 1-1,0-1 1,0 1-1,0 0 1,-1-1-1,2 2 1,6 6 33,-1 0 0,0 1 1,-1 0-1,0 1 1,6 11-1,2 4-3,16 20-35,-2 2 0,-3 1 0,24 61 0,44 158 0,-57-151 0,58 122 0,-82-212 0,1-1 0,2-1 0,21 30 0,-26-45 0,-9-9 0,-1 0 0,0 1 0,0-1 0,1 0 0,-1 0 0,0 0 0,1 0 0,-1 0 0,0 0 0,1 0 0,-1 0 0,0 0 0,1 0 0,-1 0 0,0 0 0,1 0 0,-1 0 0,0-1 0,0 1 0,1 0 0,-1 0 0,0 0 0,1 0 0,-1 0 0,0-1 0,0 1 0,1 0 0,-1 0 0,0-1 0,0 1 0,0 0 0,1 0 0,-1-1 0,0 1 0,0 0 0,0 0 0,0-1 0,0 1 0,1 0 0,-1-1 0,0 1 0,0 0 0,0-1 0,0 1 0,0-1 0,24-90 0,-15 47 0,38-295 0,-32 201 0,4-48-103,23-158-134,-38 315 373,-4 29-136,1-1 0,0 1 1,-1 0-1,1-1 0,0 1 0,-1 0 0,1 0 1,0 0-1,-1-1 0,1 1 0,0 0 0,0 0 0,-1 0 1,1 0-1,0 0 0,0 0 0,-1 1 0,1-1 1,0 0-1,0 0 0,-1 0 0,1 1 0,0-1 1,-1 0-1,1 1 0,0-1 0,0 1 0,1 1-10,7 4 7,-1 1-1,0 0 1,-1 0 0,0 1 0,0 0 0,-1 0 0,0 1 0,0 0 0,-1 0 0,0 0 0,5 13 0,10 15 69,13 25-34,-2 1 0,-4 1 1,26 90-1,33 213 19,-66-264-51,25 157 0,6 68 0,-41-267 0,-6-37 0,-1 0 0,1 27 0,-15-100-1577,-9-20-3292,19 67 4646,-20-71-7943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9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866 0 10242,'0'0'18783,"-23"6"-16267,-140 8-1606,55-2-594,16-6-316,-174 16 0,254-19 0,0-1 0,0 2 0,1 0 0,-1 0 0,1 1 0,0 1 0,0-1 0,1 2 0,0 0 0,0 0 0,0 1 0,1 0 0,0 0 0,1 1 0,0 0 0,0 1 0,-9 15 0,13-18 0,0 1 0,1 0 0,1-1 0,-1 1 0,1 0 0,1 0 0,-1 0 0,1 1 0,1-1 0,-1 0 0,2 0 0,-1 1 0,1-1 0,0 0 0,3 9 0,4 15 0,2-1 0,23 48 0,-3-8 0,-10-9 0,-2 1 0,11 67 0,8 134 0,-6-36 0,-21-147 0,-10-80 0,1 1 0,-1-1 0,0 0 0,1 0 0,-1 0 0,0 0 0,1 0 0,0 0 0,-1 0 0,1 0 0,-1 0 0,1 0 0,0 0 0,0 0 0,0 0 0,0 0 0,-1 0 0,1-1 0,0 1 0,0 0 0,0-1 0,0 1 0,1-1 0,-1 1 0,0-1 0,0 1 0,0-1 0,0 0 0,0 0 0,1 0 0,-1 1 0,0-1 0,0 0 0,2-1 0,49-1 0,-45 1 0,34-5 0,-1-3 0,43-14 0,4-1 0,593-118 0,-587 122 0,161-56 0,-233 69 0,-10 5-113,-83-13-15117,30 4 6560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8:00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1 132 11931,'3'0'14724,"59"-3"-13736,0-4 1,94-22-1,3 0-730,554-34 5,-625 63 664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1.8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7210,'0'0'14496,"7"45"-13921,51 324 1965,5-54 700,178 529 0,-181-669-2888,-57-153-134,-3-16-514,-2-16-1721,-1-10 219,-2 1 0,-1-1 0,0 1 0,-16-31 0,-18-27-8184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2.4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0 259 10762,'0'0'9872,"34"-24"-9289,111-80-82,-124 91-376,0 0 1,0 1-1,1 2 1,0 0-1,1 1 0,0 2 1,45-10-1,-34 10-1,46-7 174,1 4 1,0 4-1,100 4 1,-174 2-294,7 0 9,-1 1 1,0 0-1,1 1 1,-1 1-1,0 0 1,0 0 0,0 1-1,-1 1 1,24 13-1,-29-15-5,-1 1 0,0 0 0,0 1 0,-1 0 1,1 0-1,-1 0 0,0 0 0,0 1 0,-1 0 0,0 0 0,0 0 0,0 0 0,-1 1 0,0 0 0,0-1 0,0 1 1,-1 0-1,0 0 0,-1 1 0,2 7 0,0 6 65,-2 0 0,0 1-1,-1-1 1,0 0 0,-2 0 0,-1 0 0,-1 0 0,0 0-1,-2-1 1,-12 32 0,0-19-24,-2 0 0,-1-1-1,-1-2 1,-2 0 0,-1-2 0,-1 0 0,-45 35-1,34-33-1,-2-2 0,-1-2 0,-1-2 0,-1-1 0,-67 25 0,83-40-48,0-2 0,0 0 0,-1-2 0,1-1 0,-1-1 1,-35-2-1,60 0-240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3.3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1 185 12043,'0'0'9796,"0"14"-9696,13 254 3023,-3-107-1605,-3-24-315,28 144 0,-30-253-1145,0-1-1,3 0 1,0 0 0,1-1-1,2 0 1,15 27-1,-22-45-52,1-1 1,0 0-1,1 0 0,-1 0 0,1 0 0,0-1 0,1 0 0,0 0 0,0-1 0,0 0 0,0 0 0,1 0 0,0-1 1,0 0-1,0-1 0,1 0 0,-1 0 0,1-1 0,-1 0 0,1 0 0,0-1 0,16 0 0,-20 0 2,1-1 0,-1 0 0,1 0-1,-1 0 1,1 0 0,0-1 0,-1 0 0,0-1-1,1 1 1,-1-1 0,0 0 0,0 0 0,0 0-1,0-1 1,0 0 0,0 0 0,-1 0 0,1-1-1,-1 1 1,0-1 0,5-6 0,10-13 3,0-2 0,-1 0 0,-2-1 0,0-1 1,-2 0-1,-1-1 0,-1-1 0,-2 0 0,0 0 0,7-45 1,-3-6-140,-4-1 1,0-145-1,-8 81 71,1 27 36,-17-150 0,13 210 254,1 56-170,0 20-260,-1 12 335,1 0 1,2-1 0,1 0-1,14 56 1,222 781 2562,-234-847-2697,54 159-3,-57-167-57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0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3673,'0'4'20626,"3"161"-15391,4-1-3276,4 160-905,-11 156-834,0-475-220,-1-2 0,1 1 0,0-1 0,0 1 0,0-1 0,0 1 0,0-1 0,1 1 0,0-1 0,-1 1 0,1-1 0,1 0 0,-1 1 0,0-1 0,1 0 0,-1 0 0,1 0 0,0 0 0,0 0 0,4 4 0,-4-6 0,0 0 0,0 0 0,-1 0 0,1 0 0,1 0 0,-1 0 0,0-1 0,0 1 0,0 0 0,0-1 0,0 0 0,0 0 0,1 1 0,-1-1 0,0-1 0,0 1 0,0 0 0,1 0 0,2-2 0,6 1 0,69-10 0,-16 1 0,435-2-1,-357 13-17,-132-52-8077,-6 20 1546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7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15931,'0'0'9048,"0"6"-8950,0-4-68,8 493 7150,-3 101-6736,-8-315-408,14-223-36,-12-57 0,0 3 0,24-2 0,649-45 0,-613 33 0,-1-2 0,-1-3 0,0-3 0,69-31 0,-117 45 2,-5 2-5,-1 1 1,0 0 0,1 0-1,-1 0 1,0 0 0,1 1-1,-1-1 1,1 1-1,-1 0 1,1 0 0,3 0-1,-5 0-206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7.5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3 9450,'-12'-3'14908,"12"4"-14765,-3 5 16,1 1-1,0-1 1,0 1 0,0 0-1,1 0 1,1-1-1,-1 1 1,1 0-1,0 0 1,2 12-1,-2 22 544,-30 778 3882,30-741-4523,3 1 0,13 78-1,-8-114-44,2 7-7,-3 0 0,2 54 0,-9-104-21,0 1 0,0-1-1,0 0 1,0 1 0,-1-1 0,1 0-1,0 1 1,1-1 0,-1 0-1,0 0 1,0 1 0,0-1 0,0 0-1,0 1 1,0-1 0,0 0 0,0 0-1,0 1 1,1-1 0,-1 0 0,0 1-1,0-1 1,0 0 0,1 0-1,-1 0 1,0 1 0,0-1 0,0 0-1,1 0 1,-1 0 0,0 0 0,1 1-1,-1-1 1,0 0 0,0 0 0,1 0-1,-1 0 1,0 0 0,1 0 0,-1 0-1,0 0 1,1 0 0,-1 0-1,0 0 1,0 0 0,1 0 0,-1 0-1,0 0 1,1 0 0,-1 0 0,0 0-1,1-1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8.8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1 583 9778,'0'0'11809,"7"-11"-11490,37-56 732,3 1 0,3 3 0,79-78 0,-96 111-928,1 1 1,1 2-1,2 1 1,0 2-1,49-23 1,-66 38-86,0 1 0,1 0 0,0 1 0,1 2 0,0 0 0,-1 1 0,1 1 0,1 1 0,-1 1 1,0 1-1,0 1 0,33 6 0,-45-5-18,0 2 0,0-1 0,0 1 0,-1 1 0,1 0 0,-1 0 0,0 1 0,0 0 0,-1 0 0,0 1 0,0 0 0,0 1 0,-1 0 0,10 14 0,-7-9 13,-2 0 0,1 1 0,-2 0 0,0 1 0,0-1 0,-1 1-1,-1 1 1,-1-1 0,3 18 0,-2 1 43,-1 0 1,-3 62-1,-2-80-58,0 0 0,-2-1 1,0 0-1,-1 1 0,0-1 1,-1-1-1,-1 1 0,-10 19 1,-14 15 13,-2-2 0,-2-2 0,-2-1 0,-1-1 0,-3-3 1,-1-1-1,-2-1 0,-1-3 0,-90 54 0,18-33 49,104-51 728,33-16-392,-14 9-366,82-36 708,175-49-1,-180 70-732,155-12 0,88 21-148,-315 7 120,1 2 1,-1 0 0,1 0 0,-1 1-1,0 1 1,0 0 0,23 9 0,-31-10 2,1 0 1,-1 1-1,0 0 1,0-1-1,0 1 1,0 1-1,0-1 1,-1 0-1,1 1 1,-1 0 0,0 0-1,0 0 1,0 0-1,-1 0 1,1 1-1,-1-1 1,0 1-1,-1 0 1,1-1-1,-1 1 1,0 0 0,1 8-1,1 31 129,-3 48 0,-1-33-26,0-33-96,-1 0 0,-2 0 0,0-1 1,-2 0-1,0 0 0,-2 0 0,-15 34 0,1-14-68,-2-1-1,-57 80 1,67-105 65,-1-1-1,0 0 1,-2-2 0,0 0-1,-1 0 1,0-2 0,-1 0-1,-1-1 1,0-2 0,-1 0-1,0 0 1,-1-2 0,0-1-1,0-1 1,-1 0 0,0-2-1,0-1 1,0 0 0,-32-1-1,-314 2-1192,443-60-13097,-34 25 6059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8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686 1 11498,'0'0'11598,"-5"0"-11365,-23 0-82,0 1-1,0 0 1,0 3 0,-34 7-1,-2 7 150,1 3-1,1 3 0,1 2 0,1 3 0,-71 46 1,127-72-267,0 0 1,0-1 0,0 1-1,0 1 1,0-1 0,1 0 0,0 1-1,-1 0 1,1 0 0,1 0 0,-1 0-1,1 0 1,-1 1 0,1-1 0,0 1-1,-1 6 1,-8 69 137,11-65-130,-1-9-9,1 1 0,0-1 0,0 0-1,1 0 1,0 1 0,0-1 0,0 0-1,1 0 1,0 0 0,0 0 0,3 6-1,9 10 59,1 0-1,1-2 1,0 0-1,2-1 1,0 0-1,1-2 0,30 22 1,162 93 170,-120-80-178,-66-37-54,65 42 59,-83-51-67,1 0 0,-1 0 0,0 1 1,-1 0-1,0 0 0,0 0 0,0 1 0,6 11 0,-10-10 1,0 0-1,-1 1 1,0-1-1,0 1 1,-1 0-1,0-1 1,-3 15-1,2 3 84,1-19-73,-1-1 0,1 1 1,-2-1-1,1 1 0,-1-1 0,0 0 0,0 1 0,-1-1 1,0 0-1,0-1 0,-1 1 0,0 0 0,-6 6 0,2-3-2,0-1 0,0-1 0,-1 1 0,-1-1-1,1-1 1,-1 0 0,-19 10 0,9-7 57,-1-1 0,0-1 1,-1-1-1,0-1 0,0 0 0,0-2 1,0-1-1,-38 1 0,11-3 250,15 1 180,-50-6-1,44-11 76,38 15-519,2-4-61,0 3-33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0.3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1615 7722,'0'0'11929,"1"-34"-10813,8-113 31,16-56 1376,-8 79-1636,48-348-157,-2 133-377,-20 130 761,-42 203-1044,8-24 276,-8 29-347,-1 0 0,1 0 0,0 1 1,-1-1-1,1 1 0,0-1 1,0 1-1,0-1 0,-1 1 0,1-1 1,0 1-1,0 0 0,0-1 1,0 1-1,0 0 0,-1 0 0,1 0 1,0 0-1,0 0 0,0 0 1,0 0-1,0 0 0,0 0 0,0 0 1,0 0-1,0 0 0,0 1 0,-1-1 1,1 0-1,0 1 0,0-1 1,0 1-1,0-1 0,-1 1 0,1-1 1,1 2-1,66 62 626,-4 4 0,90 118 0,-105-124-300,16 28 312,94 173-1,-14-18-254,-143-242-335,0 1-1,0-1 1,1 0-1,-1 0 0,1 0 1,-1 0-1,1 0 0,0-1 1,0 1-1,1-1 1,-1 0-1,7 4 0,-1-34 330,30-280-360,0 0-112,-26 233 77,4 1 0,26-74 0,10 36-85,-53 111 96,0 0-1,0 1 1,0-1 0,1 0-1,-1 1 1,0-1 0,1 0-1,-1 1 1,0-1 0,1 1-1,-1-1 1,1 1 0,-1-1-1,1 1 1,-1-1 0,1 1-1,-1-1 1,1 1 0,-1 0 0,1-1-1,0 1 1,-1 0 0,1-1-1,0 1 1,-1 0 0,1 0-1,0 0 1,-1 0 0,1 0-1,0 0 1,-1-1 0,1 2-1,0-1 1,-1 0 0,1 0-1,0 0 1,-1 0 0,1 0-1,0 0 1,-1 1 0,1-1-1,0 0 1,-1 1 0,1-1-1,0 0 1,-1 1 0,1 0-1,25 24-77,-26-25 87,87 104 363,109 171 1,67 196-345,-229-409-20,27 60 0,-60-120 0,0 1 0,0-1 0,0 0 0,0 1 0,0-1 0,0 0 0,0 0 0,1 0 0,-1 0 0,1 0 0,-1 0 0,1 0 0,0-1 0,3 4 0,2-4-77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0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1 350 12939,'0'0'11161,"0"4"-10612,2 12-197,1-1 0,1 0 0,1 0 0,0-1-1,0 1 1,2-1 0,0 0 0,14 21 0,16 35 259,12 30 40,63 94-1,-83-146-502,-23-40-112,-3-5 25,0 0 0,0 0 0,-1 0 0,1 1 0,-1 0 0,0-1 0,4 8 0,-3-12 403,-2 1-451,-1 0-1,0 0 1,1 0-1,-1 1 1,0-1-1,0 0 1,1 0-1,-1-1 1,0 1-1,1 0 0,-1 0 1,0 0-1,1 0 1,-1 0-1,0 0 1,0 0-1,1 0 1,-1 0-1,0-1 1,0 1-1,1 0 1,-1 0-1,0 0 1,0-1-1,1 1 0,-1 0 1,0 0-1,0 0 1,0-1-1,0 1 1,1 0-1,-1-1 1,0 1-1,0 0 1,0 0-1,0-1 1,0 1-1,0 0 1,0-1-1,0 1 0,0 0 1,0 0-1,0-1 1,0 1-1,0 0 1,0-1-1,0 1 1,18-54 247,27-52 1,-13 33-246,-10 20-14,154-393-2,-160 408-107,2 2 0,1 0 0,40-57 0,-53 84 90,-6 9-27,0-1-1,0 1 0,0-1 0,0 1 0,1 0 0,-1-1 0,0 1 1,0 0-1,0-1 0,1 1 0,-1 0 0,0-1 0,1 1 1,-1 0-1,0-1 0,0 1 0,1 0 0,-1 0 0,1 0 1,-1-1-1,0 1 0,1 0 0,-1 0 0,0 0 0,1 0 0,-1 0 1,1-1-1,-1 1 0,0 0 0,1 0 0,-1 0 0,1 0 1,-1 0-1,1 0 0,-1 0 0,1 1 0,6 57-10350,-10-10 4797,-15 0-2858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7826,'0'3'17305,"2"27"-16032,3-7-660,2-1-1,0 0 0,1 0 1,16 28-1,-12-27-300,-1 1 0,-2 0-1,10 35 1,1 54 213,-4 0 0,2 217 0,-10-282-431,-5-37-14,-3-11-182,1 0-1,0-1 1,-1 1 0,1 0 0,-1-1 0,1 1 0,0 0 0,-1-1 0,1 1 0,-1-1 0,1 1 0,-1-1 0,0 1 0,1-1 0,-1 0 0,1 1 0,-1-1-1,0 0 1,0 1 0,1-1 0,-1 1 0,0-1 0,0 0 0,0 0 0,0 1 0,1-1 0,-1 0 0,0 1 0,0-1 0,-1 0 0,1 0 0,0-30-3761,0-9-1946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1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1 11002,'0'0'11691,"-2"22"-11288,-9 706 6039,13-448-5188,-4-179-889,-1-56-182,3 1-1,1-1 1,12 77 0,-10-108 947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6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9962,'0'0'11317,"23"-5"-10622,-15 3-588,26-6 474,0-1 0,0-2 0,36-18 0,-21 7 77,164-81 733,-127 63-1287,1 3 1,98-25-1,-93 32-83,-88 27-20,23 1-3,-21 2 749,9 0-932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0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1 106 9938,'0'0'13934,"12"0"-11810,72 1-472,249-10 565,-279 4-2197,-1-3 0,0-2 0,0-2 0,63-24 0,-102 31-199,34-11 289,-15 11-2983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7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1572 3145,'0'0'24086,"1"0"-23960,0 0-1,0 0 1,1 0-1,-1 0 1,0 0-1,1 0 1,-1 0-1,0 0 1,1 0-1,-1 0 1,0-1-1,0 1 1,1-1-1,-1 1 1,0-1-1,1 0 1,17-13 102,-2 0 0,1-2 0,-2 0 0,0 0 0,14-22 0,63-100 248,-57 71-363,41-103-1,-42 86-74,140-396 26,-101 259-105,-44 127 32,-19 55 10,2 1-1,19-40 1,-30 74 6,0 0 0,0 0 0,-1 1-1,1-1 1,-1 0 0,0 0 0,-1 0 0,2-7-1,-2 9 348,1 2-360,1 0-1,-1 1 1,1-1 0,-1 1-1,1 0 1,-1-1 0,0 1-1,1 0 1,-1 0 0,0 0 0,0 0-1,1 0 1,-1 0 0,0 0-1,0 0 1,0 1 0,0-1 0,0 0-1,-1 1 1,1-1 0,0 1-1,-1-1 1,1 1 0,-1-1-1,1 1 1,-1-1 0,1 3 0,3 8 22,151 319 1008,60 270-1024,-167-456 0,45 103 0,-89-232 24,-4-14-32,0 0-1,0 0 1,1 1 0,-1-1-1,1 0 1,0 0-1,-1 0 1,1 0 0,0-1-1,0 1 1,0 0 0,1 0-1,-1-1 1,0 1-1,1 0 1,-1-1 0,4 3-1,-26-42-5561,-9 8-114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1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 9618,'0'0'12353,"41"0"-10806,131 0-190,118 0 2164,92 0-3486,-377 0-319,1 0 0,-1-1 0,0 1 0,0-1 0,0 0 0,0 0 0,0-1 0,7-3 0,20-18-4506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9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7282,'0'0'14709,"6"29"-13275,-2-4-1044,1 5 179,1 0-1,1 0 1,2-1-1,18 41 1,5 13 1382,30 122 1,-41-128-1346,18 83 265,8 31-215,55 157-583,-64-219-73,9 24 0,-5-31 0,-42-122 0,0 0 0,0 1 0,0-1 0,0 0 0,0 1 0,1-1 0,-1 0 0,0 1 0,0-1 0,0 0 0,0 0 0,1 1 0,-1-1 0,0 0 0,0 0 0,1 1 0,-1-1 0,0 0 0,0 0 0,1 0 0,-1 1 0,0-1 0,1 0 0,-1 0 0,0 0 0,1 0 0,-1 0 0,0 0 0,1 0 0,-1 0 0,0 0 0,1 0 0,-1 0 0,0 0 0,1 0 0,-1 0 0,0 0 0,1 0 0,-1 0 0,0 0 0,1 0 0,-1 0 0,0-1 0,1 1 0,-1 0 0,0 0 0,1-1 0,9-9 0,90-228 0,-9 19 0,6 17 0,224-341 0,-216 373 0,-103 165-33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9.6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8 2657,'0'0'15474,"-3"-2"-15037,2 1-362,0 1-1,1-1 1,-1 1-1,0-1 1,0 1 0,0-1-1,1 1 1,-1 0 0,0-1-1,0 1 1,0 0-1,0 0 1,0 0 0,0 0-1,0-1 1,1 1 0,-1 1-1,0-1 1,0 0-1,0 0 1,0 0 0,0 0-1,0 1 1,0-1 0,-1 1-1,-11 28 2343,11-24-2277,-8 34 1033,2 0-1,1 0 1,-1 62 0,-1-5-316,0 10-98,4 0-1,10 122 1,0-187-612,1-1-1,2 0 0,2 0 1,2-1-1,1-1 0,2 0 1,1 0-1,2-2 0,2 0 1,24 32-1,-37-59-140,1 0 1,-1 0-1,2-1 0,-1-1 0,1 1 1,0-2-1,1 1 0,-1-1 1,1 0-1,0-1 0,1 0 1,-1-1-1,1 0 0,0-1 1,0 0-1,1-1 0,-1 0 0,0 0 1,1-2-1,-1 1 0,1-1 1,13-2-1,-3-1 5,0 0 0,0-1 1,0-1-1,0-1 0,-1-2 0,0 0 0,0 0 0,-1-2 1,0-1-1,27-20 0,-4-4-11,-1-3 0,-2-1 0,-2-2 0,-2-1 0,-1-3 0,37-62 0,-55 78 0,-1 0 0,-1 0 0,-2-1 0,-1-1 0,-1 0 0,-2-1 0,-1 0 0,-2 0 0,0-1 0,-3 0 0,0 0 0,-3 0 0,-5-60 0,2 81 0,0 0 0,0 0 0,-1 1 0,-1-1 0,0 1 0,0 0 0,-1 1 0,-1-1 0,0 1 0,0 0 0,-1 1 0,0 0 0,-1 0 0,0 1 0,0 0 0,-1 0 0,1 1 0,-2 0 0,1 1 0,-14-6 0,-21-8 0,-2 1 0,0 2 0,-75-15 0,106 28 0,-414-90-259,428 93 200,1 1 0,0-1 0,-1 1 0,1 0 1,0 0-1,-1-1 0,1 1 0,0 0 0,-1 0 0,1 0 0,-1 1 0,1-1 0,0 0 0,-1 0 0,1 1 0,0-1 0,0 1 0,-1-1 0,1 1 0,-2 1 0,2 0-210,0 0 0,1 0-1,-1 0 1,1 0 0,-1 0 0,1 0-1,0 0 1,0 0 0,-1 0 0,2 0-1,-1 4 1,0 2-365,0-2-13,1 0 0,-1 0 0,1-1 0,0 1 0,1 0 1,-1-1-1,1 1 0,0-1 0,1 0 0,-1 0 1,1 0-1,0 0 0,6 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5.7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623 74 5033,'0'0'17652,"-23"0"-13118,-74-5-3963,-130-22 0,19 0-637,182 20-101,22 6 475,1-1-1,-1 1 1,1 0 0,-1 0-1,1 0 1,-1 1-1,1-1 1,-1 1-1,-5 0 1,9 19 67,10 538 813,-10-100-1188,0-435 0,0 0 0,2-1 0,0 1 0,10 39 0,-11-55 0,1-1 0,0 0 0,0 1 0,0-1 0,1 0 0,0-1 0,0 1 0,0 0 0,1-1 0,-1 0 0,1 1 0,0-1 0,1-1 0,-1 1 0,0-1 0,1 0 0,0 0 0,0 0 0,0 0 0,0-1 0,0 0 0,0 0 0,1 0 0,8 1 0,55 5 0,0-4 0,132-7 0,-185 3 0,416-30 0,-339 29-3238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2.8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1068 8146,'0'0'9962,"0"-9"-9221,0-35 2879,0 48-3343,0 51-27,13 272 1753,50 334 443,-49-598-2348,-10-51 196,0 0 1,-2 0-1,1 1 0,0 19 1019,-3-32-1302,1 0 0,0 0 1,-1-1-1,1 1 0,0-1 0,-1 1 0,1 0 1,-1-1-1,1 1 0,-1-1 0,1 1 0,-1-1 1,1 1-1,-1-1 0,1 0 0,-1 1 0,0-1 0,1 0 1,-1 1-1,0-1 0,1 0 0,-1 1 0,0-1 1,0 0-1,0 1 0,0-1 0,0 0 0,0 0 1,0 1-1,0-1 0,0-1 0,0-35-52,-1 21 65,-1-340-149,6-418-428,16 485 469,0-72 216,-9 322-20,-11 38 4,23 34 32,72 104 340,-7 11 95,98 178 482,-80-122-748,19 39-123,127 277-194,-242-505 0,1-14 0,-10-2 0,1-1 0,0 1 0,-1-1 0,1 1 0,-1-1 0,0 1 0,1-1 0,-1 0 0,0 0 0,0 0 0,0 0 0,0 0 0,0 0 0,-1 0 0,2-4 0,7-41 0,-5 22 0,66-290 0,67-339 0,-124 586 0,62-380 0,-24 177 0,-30 190 0,18 743 0,-3-167 0,-4-43 0,-23-346 0,1 61 0,-10-155 0,0-3 0,0 0 0,0 0 0,1 0 0,0 0 0,1 0 0,3 12 0,-3-5-2737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3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32 5265,'0'0'18728,"-2"4"-18470,-3 15 82,1 1 0,0 0 0,2-1 0,-1 39 1,0-13 183,-5 41 359,-3 69 417,10-25-324,4 155 402,-1-267-1359,0 0 0,2-1-1,0 0 1,1 1 0,1-2-1,0 1 1,2-1 0,-1 0-1,2 0 1,14 20 0,-18-30-27,-1 1 0,1-1-1,0 0 1,1 0 0,0 0 0,0-1 0,0 0 0,0 0-1,1-1 1,0 1 0,0-2 0,0 1 0,0-1-1,1 0 1,-1 0 0,1-1 0,0 0 0,0 0 0,0-1-1,0 0 1,0 0 0,0-1 0,0 0 0,14-2 0,-12-1 3,-2 0 0,1 0 0,0-1 0,-1 0 0,1-1 0,-1 0 0,0 0 0,-1-1 1,1 0-1,-1 0 0,10-12 0,4-5 6,-1-2 0,18-28 0,-11 11-34,-2-2 1,-2-1 0,-2 0 0,-2-1 0,-2-2-1,21-92 1,-32 107 15,-2-1-1,-1 1 0,-1-1 0,-5-59 1,1 77 18,-1 1 0,0 0 0,0 0 1,-2 0-1,0 0 0,-1 0 1,0 1-1,-1 0 0,0 0 0,-2 1 1,1 0-1,-14-14 0,10 13-13,-2 1-1,1 0 0,-2 1 1,1 1-1,-2 0 0,1 1 1,-2 1-1,1 1 1,-1 0-1,-29-9 0,12 8-101,1 2-1,-1 2 0,0 0 1,-66 2-1,99 3 55,-1 1 0,1-1-1,0 1 1,-1-1 0,1 1 0,0 0-1,0-1 1,0 1 0,-1 0 0,1 0-1,0 0 1,0 0 0,0 0 0,0 0-1,1 0 1,-1 0 0,0 0 0,0 0-1,1 1 1,-1-1 0,0 0 0,1 1-1,0-1 1,-1 0 0,1 1 0,0-1-1,-1 0 1,1 1 0,0-1 0,0 0-1,0 1 1,0-1 0,0 1-1,1 1 1,5 59-2677,-3-54 1766,-1 1 0,1-1 0,0 0 0,1-1 0,0 1 0,0 0 0,0-1 0,1 0 0,0 0 0,8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2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1514 9394,'0'0'13738,"6"-5"-12649,7-7-484,-1-1 0,0 0 0,-1-1-1,0-1 1,-1 0 0,11-23 0,47-108 932,-53 110-1340,50-118 14,-8-3 0,64-274-1,-109 371-204,3 0 0,3 1 0,2 0-1,3 2 1,45-82 0,-61 124 0,-6 15 2,-1-1 0,0 0 0,0 0 0,1 0 0,-1 0 0,0 1 0,1-1 0,-1 0 1,1 0-1,-1 1 0,1-1 0,-1 0 0,1 1 0,-1-1 0,1 1 0,0-1 0,-1 1 0,1-1 1,0 1-1,-1-1 0,1 1 0,0 0 0,1-1 0,0 1 108,10 3 52,-8 1-153,0-1 0,-1 1 0,1 0 0,-1 0 0,0 0 0,0 0 1,0 1-1,2 5 0,7 11 65,190 352 373,-29 20 148,-67-146-444,8 48-157,-106-276 15,-5-14-28,-1 1 1,0-1 0,0 0-1,0 1 1,-1-1-1,0 1 1,0 0-1,0 10 1,-2-30-2644,0 10 2215,0-1 0,0 0 0,-1 0 1,0 1-1,0-1 0,0 1 0,0-1 0,-6-7 0,-36-43-3771,26 33 2501,-35-41-4608,1 4-2172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1 306 11330,'0'0'13957,"24"-15"-13076,-13 9-794,21-14 224,0 1 1,2 2-1,0 1 0,1 2 1,38-10-1,-21 13-329,0 2 0,1 3-1,63 0 1,-93 6-550,1-1-1,-1-2 1,0 0-1,0-1 1,0-1-1,27-10 1,-29 6-1068,-1 0 0,0-1 1,33-22-1,12-19-6162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12659,'0'0'14415,"7"47"-12974,2 17-922,40 237 1346,19 112-609,-14-75-644,10 115-612,-63-421-111,-2-177-15876,-8 76 5735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4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1 397 9434,'0'0'13223,"19"-28"-12602,69-88 304,-80 107-772,1 0 0,0 0 0,0 1 0,1 0 0,0 1 0,0 0 0,1 0 0,0 1 0,0 1 0,16-6 0,3-2 160,32-15-105,1 3 0,1 2 1,1 3-1,1 4 0,1 2 0,0 3 0,1 3 0,94 0 1,-157 8-204,-1 0 0,0 0 0,1 0 1,-1 0-1,0 1 0,0-1 0,1 1 1,-1 1-1,0-1 0,0 0 0,7 4 1,-9-3 10,0 0 1,-1 0 0,1 0-1,-1 0 1,1 1-1,-1-1 1,0 0 0,0 1-1,1-1 1,-2 1 0,1-1-1,0 1 1,-1-1-1,1 1 1,-1-1 0,1 1-1,-1 0 1,0-1 0,0 1-1,-1 2 1,2 3 5,-1-1 0,1 0 1,-2 1-1,1-1 0,-1 0 0,0 1 1,0-1-1,-1 0 0,0 0 0,0 0 1,-1 0-1,0 0 0,0-1 0,0 1 1,-1-1-1,0 0 0,0 0 0,-8 8 1,-27 30 44,-2-2 0,-2-1 1,-2-3-1,-54 37 0,70-56-52,-1 0 1,-1-2-1,0-2 0,-1 0 0,-1-3 0,0 0 1,0-2-1,-42 6 0,43-12 668,24-5-2055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8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11506,'-2'5'12218,"0"2"-11841,1 0 1,-1 0-1,2-1 1,-1 1-1,1 0 1,0 0-1,0 0 1,1 0-1,0 0 0,0-1 1,3 11-1,5 9 681,18 42-1,-10-30-490,329 661 1255,-325-661-1812,-7-13-10,0-2 0,20 24 0,-23-26-1541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4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9914,'0'0'12051,"6"53"-10718,62 565 2826,8 245-1206,-68-717-3126,-12-178-5782,1 24 5160,0-1 0,0 0 1,0 1-1,-1-1 0,-7-10 1,-21-44-7998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0 352 8210,'0'0'8504,"5"-15"-7538,4-7-225,0-1 0,2 2 1,0 0-1,1 0 0,1 1 1,1 0-1,22-23 0,-19 28-662,1 0-1,0 1 0,1 1 1,1 0-1,0 2 0,1 0 1,0 1-1,1 1 1,0 2-1,0 0 0,1 1 1,-1 1-1,1 1 0,1 1 1,-1 1-1,0 1 0,0 2 1,1 0-1,31 5 0,-42-3-54,0 1-1,0 0 0,0 1 0,-1 0 1,1 1-1,-1 0 0,-1 1 0,1 0 0,-1 1 1,0 0-1,-1 1 0,0 0 0,0 0 1,-1 1-1,0 1 0,-1 0 0,0 0 0,10 19 1,-7-9 52,-1 2 0,-1-1 0,0 1 0,-2 0 0,-1 1 0,0 0 0,-2 0 0,-1 0 0,0 39 0,-3-37 20,2-8-31,-2-1 0,0 1 0,-1-1 0,-1 1 0,0-1 0,-2 1-1,0-1 1,-1 0 0,-12 30 0,5-26-52,-1-1 0,0-1 0,-2 0 0,0 0 0,-1-2 0,-1 0 0,0 0 0,-1-2 0,-1 0 0,-1-2 0,0 0 0,0-1 0,-2 0 0,1-2 0,-1-1 0,0-1 0,-1 0 0,0-2-1,0-1 1,-1 0 0,0-2 0,1-1 0,-29-1 0,28 0-81,11-1 30,0 0 0,0 0 0,-23-5 0,32 4-27,0 0-1,0-1 0,0 1 0,0-1 1,0 0-1,0 0 0,1 0 0,-1 0 0,1-1 1,0 0-1,-1 1 0,1-1 0,0 0 0,1-1 1,-6-5-1,8 8 35,-8-15-2706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0.4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13931,'0'0'9446,"5"20"-9269,-2-11-163,10 41 813,2-1-1,37 78 1,115 227 2589,-3-4-1288,-72-171-1655,101 177 229,-105-213-702,-81-140-25,-5-3-197,-4-15-2193,-4-8 451,0 0 1,-1 0-1,-15-28 0,-9-25-5659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7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6409,'0'0'15994,"-8"13"-14575,2 18-630,1 0-1,2 1 0,1 0 0,4 58 1,-1-17-207,1 62 409,5 0 1,49 265-1,-51-380-983,1 0 0,1 0 1,1 0-1,0-1 0,1-1 0,22 33 0,-29-48-19,0 0-1,0-1 1,0 1-1,0-1 1,0 1-1,1-1 1,-1 0-1,1 0 0,-1 0 1,1 0-1,0 0 1,0-1-1,0 1 1,0-1-1,0 0 1,0 0-1,0 0 1,1 0-1,-1 0 0,0-1 1,0 0-1,1 1 1,-1-1-1,0 0 1,1-1-1,-1 1 1,0 0-1,0-1 1,1 0-1,-1 0 0,0 0 1,0 0-1,5-3 1,2-1-2,-1-1 0,-1 0 0,1 0 0,-1-1 0,0 0 0,-1-1 0,0 0 0,0 0 0,7-10 0,13-21-70,-2-2 0,-1 0 1,35-87-1,-29 50-194,44-146-221,-20 20 451,-43 181 39,-10 21 14,1-1-1,-1 1 1,0-1-1,0 1 1,0-1-1,0 0 1,0 1-1,-1-1 1,1-6 208,3 39 153,23 56 173,-4 2-1,18 133 1,-29-118-339,37 237 421,-48-321-1249,-1-18 536,0-1-1,-1 1 1,1 0-1,0 0 1,0-1-1,0 1 1,-1 0-1,1 0 1,0-1-1,0 1 1,0 0-1,0 0 1,1 0-1,-1-1 1,0 1-1,0 0 1,0 0-1,1-1 1,-1 1-1,0 0 1,1-1-1,-1 1 1,0 0-1,1-1 1,-1 1-1,1 0 1,-1-1-1,1 1 1,-1-1-1,1 1 1,0-1-1,-1 1 1,1-1-1,0 0 1,-1 1-1,1-1 0,0 0 1,1 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0 9754,'0'0'13931,"0"28"-12867,0 177 1441,-11 174 560,1-1-617,9-367-2448,2 1 0,0 0 0,0-1 0,1 1 0,0-1 0,1 0 0,0 1 0,9 18 0,-9-24 0,1 0 0,0 0 0,0-1 0,0 1 0,1-1 0,0 0 0,0 0 0,0 0 0,0-1 0,1 0 0,0 0 0,0 0 0,0-1 0,0 0 0,13 5 0,31 6 0,0-2 0,0-2 0,53 4 0,32 5 0,243 54-884,-359-71-2030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8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 0 15563,'0'0'11716,"-2"24"-10810,-7 453 3676,9-442-4582,1 87 0,-21 164 0,5-186 0,-2 10 0,-6 169 0,23-279 0,0 1 0,0-1 0,0 0 0,0 1 0,0-1 0,0 0 0,-1 1 0,1-1 0,0 0 0,0 1 0,0-1 0,0 1 0,0-1 0,0 0 0,0 1 0,1-1 0,-1 0 0,0 1 0,0-1 0,0 0 0,0 1 0,0-1 0,1 0 0,-1 1 0,0-1 0,0 0 0,0 1 0,1-1 0,-1 0 0,0 0 0,0 1 0,1-1 0,-1 0 0,0 0 0,1 0 0,-1 1 0,0-1 0,1 0 0,-1 0 0,0 0 0,1 0 0,-1 0 0,0 0 0,1 0 0,-1 0 0,0 0 0,1 0 0,-1 0 0,1 0 0,-1 0 0,0 0 0,1 0 0,-1 0 0,0 0 0,1 0 0,-1 0 0,0 0 0,1-1 0,1 1 0,14-4 0,0-1 0,-1 0 0,0-1 0,0 0 0,18-11 0,31-13 0,-16 15 0,1 3 0,0 2 0,1 2 0,0 2 0,0 2 0,0 3 0,57 5 0,-75-2 0,-1 2 0,0 2 0,0 0 0,0 2 0,-1 2 0,0 0 0,41 22 0,-67-30 2,21 1-33,-54-3-5302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0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1 480 8794,'0'0'7970,"26"-24"-6267,8-9-1055,0 0 284,1 1 0,57-40 0,-33 32-119,1 2 0,2 3 0,2 3-1,87-31 1,-98 45-650,2 2 0,0 3 0,0 2 1,1 2-1,105-1 0,-140 9-97,31 2 210,-49-1-252,-1 0 0,1 1 0,-1-1 0,1 1 0,0 0 0,-1 0 0,1 0 0,-1 0 0,0 0 0,1 0 0,-1 1 0,0-1 0,0 1 0,0-1 1,3 4-1,-1 2 52,1-1 1,-1 1-1,-1 0 1,1 1 0,-1-1-1,-1 1 1,1-1-1,-1 1 1,1 9 0,6 77 441,-7-62-394,0-7-106,-2-1-1,0 1 1,-1-1 0,-2 0-1,0 1 1,-1-1 0,-2 0-1,-1-1 1,0 0 0,-2 0-1,0 0 1,-2-1 0,-1-1 0,0 1-1,-1-2 1,-2 0 0,0-1-1,-27 27 1,5-10-54,-2-1 1,-1-2-1,-57 35 1,-141 66-470,166-107-526,8 5-3200,22-11 3777,32-17-750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5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0 9090,'0'0'15419,"-17"6"-12299,17-6-3065,0 0 1,-1 0 0,1 1 0,0-1 0,0 0 0,0 1 0,0-1 0,0 0 0,0 0 0,0 1 0,0-1 0,0 0 0,0 1 0,0-1 0,0 0 0,0 1 0,0-1 0,0 0 0,0 0 0,0 1 0,0-1 0,1 0 0,8 12 174,1-2 0,0 0 1,1 0-1,0-1 1,1 0-1,13 7 1,-8-4 29,66 40 171,3-5 1,166 68-1,-137-67-89,117 69 0,-67-12-342,-134-92 0,-29-10-85,-2-5-258,0 0 0,-1 0 1,1 0-1,-1 0 0,1 0 0,-1 0 1,0 0-1,1 0 0,-1 0 1,0 0-1,-1 0 0,1 0 0,0 1 1,0-1-1,-3-2 0,-4-6-1450,-22-30-5384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1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11450,'0'3'14214,"1"2"-13944,1 1-1,0-1 1,0 0 0,0 0-1,1 0 1,0 0 0,0 0-1,0 0 1,1-1 0,0 1-1,6 5 1,5 8 276,135 197 2058,-15-19-1924,-96-144-666,445 641 9,-356-482-23,-109-180 0,1-1 0,27 31 0,-38-50 0,1-2 0,-9-8-8,-1-1 1,0 0-1,1 0 1,-1 0-1,0 0 1,1 0-1,-1 0 1,1 0-1,-1 0 1,0 0-1,1 0 1,-1 0-1,0 0 1,1 0-1,-1 0 1,0 0-1,1 0 1,-1 0-1,0-1 1,1 1-1,-1 0 1,0 0-1,1 0 1,-1 0-1,0-1 1,1 1-1,-1 0 1,0 0-1,0-1 1,1 1-1,-1 0 1,0-1-1,0 1 1,0 0-1,1-1 1,-1 1-1,0 0 1,0-1-1,0 1 1,0 0-1,0-1 1,0 1-1,0 0 0,0-1 1,0 1-1,0 0 1,0-1-1,0 1 1,0-1-1,0 1 1,0 0-1,0-1 1,0 1-1,0 0 1,0-1-1,0 1 1,-1-1-1,-1-15-1102,-1 1 68,0 0 0,-1-1 0,0 1 0,-2 1 0,1-1 1,-2 1-1,0 0 0,-10-14 0,10 14-672,-33-54-8974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6281,'0'0'15653,"6"29"-14157,15 96 71,-18-97-1107,-1 0-1,-1 0 1,-2 0-1,-1 0 1,-1-1-1,-1 1 0,-1-1 1,-2 0-1,-15 43 1,-7-5-268,-2-1 0,-50 76 0,54-97-111,-227 343-20,119-188-54,64-103 13,-15 26 112,85-119 7,-1 1 0,0 0 0,1 0-1,0-1 1,0 1 0,0 0 0,0 0 0,0 0 0,1 0-1,-1 5 1,3-13-605,1-1-1,0 1 1,0 1-1,1-1 0,0 0 1,-1 1-1,1 0 1,1 0-1,8-7 1,6-7-1280,22-29-4101,-8 4-2369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8.1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1052 4425,'0'0'6192,"7"-23"-5168,38-102 14007,-27 122-14891,-4 2 1191,233-129 1303,328-211-1636,-96 54-813,-275 166-114,-185 107 167,-19 13-275,0 1 1,0-1-1,1 1 1,-1 0-1,0-1 1,0 1-1,1 0 1,-1-1-1,1 1 0,-1 0 1,0-1-1,1 1 1,-1 0-1,1 0 1,-1-1-1,0 1 1,1 0-1,-1 0 1,1 0-1,-1 0 1,1-1-1,-1 1 1,1 0-1,-1 0 1,1 0-1,-1 0 1,1 0-1,-1 0 1,1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3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 7602,'13'-9'19081,"-2"7"-18606,0 0 1,0 1-1,1 0 1,-1 1-1,0 0 1,15 2-1,19 0 169,6 0-265,0 2 0,0 3 0,-1 2 0,93 28 0,-58-12-315,184 59 56,-204-60-103,124 64-1,66 73-16,-236-145 7,-9-8-18,-1 0 1,1-1-1,0-1 0,14 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1.8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16 336,'-11'-16'28664,"14"60"-27139,1-23-1361,0-1-1,2 0 1,1-1-1,0 1 1,11 19 0,9 24 141,140 467 230,32 78-115,-20-221-420,-163-350 0,-14-30 0,1 0 0,0 0 0,0-1 0,0 1 0,1-1 0,7 11 0,-2-16 0,-8-1 0,0 1 0,0-1 0,-1 0 0,1 0 0,0-1 0,0 1 0,-1 0 0,1 0 0,0 0 0,0 0 0,-1-1 0,1 1 0,0 0 0,-1-1 0,1 1 0,0 0 0,-1-1 0,1 1 0,0-1 0,-1 1 0,1-1 0,-1 0 0,1 1 0,-1-1 0,1 1 0,-1-1 0,0 0 0,1 1 0,-1-1 0,0 0 0,1 0 0,-1 1 0,0-1 0,0 0 0,0-1 0,1-1 0,23-80 0,-4 8 0,19-41 0,-5-1 0,-5-1 0,24-227 0,-41-173 0,-10 513 0,7 7 0,-6 2 0,1 0 0,-1 0 0,0 0 0,0 0 0,0 1 0,0-1 0,2 6 0,11 18 0,63 85 0,94 181 0,-45-70 0,11-18 0,-132-196 0,84 104 0,-75-96 0,-14-15 0,-1-1 0,0-1 0,0 0 0,0 1 0,1-1 0,-1 0 0,0 0 0,0 0 0,1 0 0,-1 0 0,1 0 0,-1 0 0,1 0 0,-1 0 0,1-1 0,-1 1 0,1-1 0,0 1 0,-1-1 0,1 0 0,0 1 0,0-1 0,-1 0 0,4 0 0,-4-1 0,0 1 0,-1 0 0,1-1 0,0 1 0,0-1 0,-1 1 0,1-1 0,0 1 0,-1-1 0,1 0 0,0 1 0,-1-1 0,1 0 0,-1 1 0,1-1 0,-1 0 0,1 0 0,-1 1 0,0-1 0,1 0 0,-1 0 0,0 0 0,0 0 0,0 0 0,0 1 0,0-1 0,1 0 0,-1 0 0,-1 0 0,1 0 0,0 0 0,0 1 0,0-1 0,-1-2 0,1-6 0,43-318 0,-37 276 0,18-73 0,-4 25 0,65-328 0,-55 227 0,-29 152-125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6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2 891 3489,'0'0'20423,"-1"-1"-20337,1 0 0,0 1 0,0-1 1,0 0-1,0 0 0,0 1 0,0-1 1,0 0-1,0 1 0,0-1 0,0 0 0,0 0 1,0 1-1,0-1 0,1 0 0,-1 1 1,0-1-1,1 0 0,-1 1 0,0-1 0,1 1 1,0-2-1,125-90 718,-26 21-188,155-145 0,-19-44 127,-82 85-691,-127 151-53,8-11 50,-55 145 567,-20 70-6,-69 251 271,4-58-461,55-216-260,5-14 83,36-110 604,30-54-858,17-15 10,1 2 0,74-50-1,-18 5 0,29-30-62,-19 20-80,22-17-20,54-42-94,-135 111 128,-27 20-28,2 0-1,28-17 1,-47 34 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2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12 156 6121,'-11'8'22695,"11"-7"-22506,0 139 203,3 274 1677,4-281-1419,27 144 1,-28-244-651,2 25 0,3-1 0,3 0 0,1-1 0,36 82 0,-33-114 0,-16-22 0,0 0 0,0 0 0,0-1 0,0 1 0,0-1 0,0 1 0,1-1 0,-1 0 0,0 1 0,1-1 0,-1 0 0,1-1 0,0 1 0,-1 0 0,1-1 0,0 0 0,-1 1 0,1-1 0,0 0 0,-1 0 0,1-1 0,0 1 0,-1-1 0,1 1 0,-1-1 0,1 0 0,4-2 0,-3 2 0,11-4 0,0-1 0,0-1 0,-1 0 0,0-1 0,0-1 0,-1 0 0,0-1 0,16-15 0,-9 5 0,0-1 0,-2 0 0,0-1 0,15-28 0,-1-8-525,-2-2-1,-3-2 1,-3 0 0,-3-2 0,-2 0-1,-3-1 1,12-115 0,-11-24-3608,-9-214 1,-8 310 2591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8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706 0 6753,'0'0'8170,"-22"0"-4892,11 1-2952,1 0-1,0 1 0,-1 0 0,1 0 1,0 1-1,0 0 0,1 1 1,-18 9-1,-75 51 747,69-41-694,-111 91 973,119-93-1098,2 1-1,0 0 0,1 2 0,1 1 1,1 0-1,-27 47 0,22-31 76,-15 29 272,31-49-436,2-6-81,1-1 0,0 1 0,1 0-1,0 0 1,1 0 0,1 1 0,1-1 0,-2 27 0,5-40-69,1 0-1,-1 0 1,0-1-1,0 1 1,1-1 0,-1 1-1,1-1 1,-1 0 0,1 0-1,0 0 1,-1 1-1,1-1 1,0-1 0,0 1-1,0 0 1,0 0 0,2 0-1,8 5 83,135 81 315,-133-78-396,-1-1 0,1-1 1,1-1-1,-1 0 0,1 0 0,0-2 0,1 0 1,-1-1-1,1 0 0,0-1 0,-1-1 0,21-1 0,-8 1 43,-16 0-29,0 0-1,0-1 1,0 0-1,0-1 1,0 0-1,0-1 1,0-1-1,0 1 1,17-8-1,19-18 34,-20 14-12,0-2-1,-1-1 1,-1-1 0,0-1-1,-2-1 1,35-37 0,-9-10 23,-2-1 1,41-81 0,-57 68 2,-27 67-55,0-1 0,-2 0 0,1 0 0,0-23 1,5-16 8,-7 42-32,-1-1 1,0 1-1,-1 0 1,-1-17-1,0-5 85,0 34-82,1-1 0,-1 0 0,0 0 0,1 0 0,-1 1 1,0-1-1,0 0 0,1 1 0,-1-1 0,0 1 0,0-1 0,0 1 1,0-1-1,0 1 0,0-1 0,0 1 0,1 0 0,-1-1 0,0 1 1,0 0-1,0 0 0,-2 0 0,-32-5-187,27 5 134,-65-6-704,-96 6 0,76 1-2295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0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44 981 2497,'0'0'12436,"-4"2"-12190,-13 7 3512,-6 16-2772,49-53 4044,25-56-4490,-10 18-304,79-130 156,55-77-285,-128 206-99,-26 35 21,1 1 1,33-34-1,-29 38-10,-7 7 6,1 1 1,42-31 0,-31 31 80,12-8 59,-40 25-145,1 0 0,0 0 0,0 1 0,0 0 0,1 0 0,-1 0 0,0 0 0,8 0 1230,-11 1-1234,1 0 1,-1 1 0,1-1 0,-1 1-1,1-1 1,-1 1 0,0 0 0,1 0 0,-1-1-1,0 1 1,0 0 0,1 0 0,1 2-1,17 22 242,-8-11-155,0 1-1,-1 0 1,0 0 0,-1 1 0,8 20 0,14 18 149,-26-46-205,-1 0 1,0-1-1,-1 2 1,1-1-1,3 13 0,6 16 21,-11-30-38,-1 0 1,1 0 0,-1 0-1,0 0 1,-1 1-1,1-1 1,-1 14-1,-1-18-24,0 15 57,0 0 0,-5 27 0,4-39-52,0 0-1,-1-1 1,0 1 0,0 0 0,0-1 0,-1 1-1,0-1 1,0 0 0,0 0 0,-1 0 0,-7 8-1,7-10 2,0-1-1,0 0 1,0 1-1,0-1 1,0-1-1,0 1 0,-1-1 1,1 1-1,-1-1 1,1 0-1,-1-1 1,0 1-1,1-1 0,-1 0 1,0 0-1,1-1 1,-1 1-1,-6-2 0,-17 0 11,23 2-31,0 0-1,-1 0 0,1 0 1,-1-1-1,1 1 0,0-1 1,-1-1-1,1 1 0,0-1 1,0 0-1,-9-4 0,-14-9-72,-8-7 27,-28-26 45,60 44 3,-1 0-1,1 0 0,0-1 1,0 1-1,1-1 0,-1 0 1,1 0-1,0 0 0,0 0 1,1-1-1,0 1 0,0-1 1,0 1-1,0-1 0,1 0 1,0 1-1,0-1 0,1 0 1,-1-7-1,1 12 71,-17 1-257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2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1297 290 3273,'0'0'11665,"0"-4"-11092,-1-2-318,1 1-1,-1-1 1,-1 1-1,1-1 1,-1 1-1,1-1 1,-2 1-1,1 0 1,0 0-1,-1 0 1,0 0-1,0 1 1,-1-1-1,1 1 1,-1 0-1,0 0 1,-8-7-1,-62-62 831,68 67-1068,-1 0 1,1-1 0,1 0 0,-10-14 0,11 15 48,0 0 1,0 0-1,0 0 1,-1 1-1,-11-10 1,-15-11 5019,-2 27-4689,23 4-330,1-1 0,0 1 0,0 1 0,1 0 0,-1 0 0,1 1 0,-12 13 0,-2-1 40,-52 49 414,-81 95-1,-16 17-59,99-115-340,-80 81 158,79-80 21,10-10 49,12-19-46,47-36-309,0 1-1,0 0 0,0 1 1,1-1-1,-1 0 0,1 1 0,0 0 1,0 0-1,-5 5 0,-5 5 10,-2-2-6,-33 31 598,49-42-552,1-1-39,-1 2-1,0-1 1,0 0-1,1 0 1,-1 0-1,0 0 1,0 1-1,0-1 1,1 1-1,-1-1 1,0 1-1,0-1 1,0 1-1,0 0 1,0-1-1,0 1 1,0 0-1,0 0 1,1 1-1,6 4 35,31 16 51,-1 2 1,61 50-1,-76-51-77,-18-17-6,1-1 1,0 0 0,-1 0 0,2 0-1,-1 0 1,0-1 0,1 0-1,8 3 1,-7-2-7,-6 0 7,-2-4 1,2-1-2,5 0-6,-5 0-6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3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4889,'0'0'12365,"0"2"-11999,0 0 0,-1-1-1,1 1 1,0 0 0,0 0 0,0 0-1,1-1 1,-1 1 0,0 0-1,1 0 1,-1-1 0,1 1-1,1 2 1,68 90 3322,-23-27-2342,53 107 1,-90-154-1142,-8-14-184,0-1 0,0 0 1,1 0-1,-1 0 0,1-1 0,0 1 0,1 0 0,6 6 0,-6-5-7,4-2 423,-8-14-2208,0 1 919,-3-41-7835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5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1233 7882,'0'0'10455,"3"-1"-10059,0 0-1,0 0 0,0-1 0,0 1 1,0-1-1,0 1 0,-1-1 1,1 0-1,3-3 0,80-151 2428,-47 80-2629,217-434 286,-231 458-245,40-58 0,-7 14 28,-39 65-211,38-46-1,0 2 17,-45 46 341,-12 27 66,0 7-94,0 10-258,-10 153 824,-3 102 204,-8-61-445,14-147-411,-23 89 0,6-37-51,8-45-173,-4-1-1,-28 69 0,27-79-5,14-35 7,-6 12-34,12-33-38,-1 0 0,1 0-1,0 1 1,-1-1 0,1 1 0,0-1 0,0 1-1,1-1 1,-1 1 0,1 0 0,-1-1 0,1 1 0,0 0-1,0 5 577,2-8-533,-1-1-41,0 1-1,1 0 1,-1 0 0,0-1 0,1 1-1,-1-1 1,0 1 0,0-1 0,1 1-1,-1-1 1,0 0 0,0 0 0,0 1-1,0-1 1,0 0 0,0 0-1,0 0 1,0 0 0,0 0 0,0 0-1,-1-1 1,1 1 0,0 0 0,-1 0-1,1-1 1,0-1 0,1-1-1,16-24-1,2 1 0,1 1 0,28-28 0,9-12 0,209-273-88,-143 198 71,-70 81 18,-13 16 0,-22 26-44,-2-1 1,20-27-1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6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1 920 7738,'1'-4'22734,"14"-20"-22509,1 0-1,1 0 1,1 2 0,27-28-1,22-25-195,112-127-27,0 1-31,-132 145 17,2 2-1,87-73 0,-135 126 16,5-4-8,-1-1 0,1 1 1,0 1-1,0-1 0,0 1 1,1 0-1,0 1 0,0-1 0,0 1 1,0 1-1,0-1 0,0 1 1,11-1-1,-16 3 30,-1-1-12,-1 1-1,1 0 1,-1-1-1,1 1 0,-1 0 1,1 0-1,0 0 1,-1-1-1,1 1 0,-1 0 1,1 0-1,-1 0 1,1 0-1,0 0 0,-1 0 1,1 0-1,-1 0 1,1 1-1,0-1 0,-1 0 1,1 0-1,-1 0 1,1 1-1,-1-1 0,1 0 1,-1 0-1,1 1 1,-1-1-1,1 0 0,-1 1 1,1-1-1,-1 1 1,0-1-1,1 1 0,-1-1 1,0 1-1,1-1 1,-1 1-1,0-1 0,0 1 1,1-1-1,-1 1 1,0-1-1,0 1 0,0 0 1,0-1-1,0 1 1,0-1-1,0 2 1,11 126 301,-1 7-3,-9-80-311,-3 1 0,-3 0 0,-20 98 0,-36 68 0,14-60 0,-37 242 0,74-351-108,4-32-144,6-21 237,-1-1-16,1 1 16,0 0-1,0 0 1,0 0 0,0 0 0,0 0-1,0 0 1,0 0 0,0 0-1,0 0 1,-1 0 0,1 0 0,0 0-1,0 0 1,0 0 0,0 0-1,0 0 1,0 0 0,0 0-1,0 0 1,0 0 0,0 1 0,-1-1-16,1 0 16,0 0-47,0-146-12245,0 83 2611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7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 3633,'0'0'12430,"-6"2"-12479,4-2 45,1 1 5,-1-1 1,1 0-1,0 0 1,0 0-1,0 1 1,0-1-1,0 0 1,0 1-1,0-1 0,0 1 1,0-1-1,0 1 1,0 0-1,0-1 1,0 1-1,0 0 0,1 0 1,-1-1-1,0 1 1,0 0-1,1 0 1,-1 0-1,1 0 1,-1 0-1,0 1 0,-39 0 3091,-32-18 1395,83 17-3994,1 0 1,-1 1-1,1 0 0,-1 1 0,0 0 0,16 7 0,69 35 1366,-40-17-1164,98 56 129,-32-15-361,-109-62-379,37 13 384,-38-16-869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 0 8594,'0'0'15777,"-21"11"-14881,-59 110 2787,21-30-2959,-76 117 119,-13 18-67,40-57-277,28-42-196,67-104-282,10-18-10,1-1 0,-1 1-1,0-1 1,0 1 0,-1-1-1,1 0 1,-1 0 0,0 0-1,-6 5 1,62-74-11487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748 1 6025,'0'0'12622,"-12"19"-11730,-81 122 1296,0 26 1369,25-58-2298,-64 97-3,65-111-671,-87 162 0,46-71 947,97-156-1424,4-12-1190,4-36-800,6-65-4207,3 25-2079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9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4905,'0'0'16217,"5"12"-15717,6 12-22,0-1 0,2 0 1,0-1-1,18 22 0,-22-34-265,20 24 334,0-1 0,2-1 1,49 38-1,-42-41-270,-26-19-143,0 0-1,1-1 1,21 11 0,-24-15-38,0 1-31,1 0-1,0-1 1,0-1 0,1 0 0,16 4 579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0 173 9074,'3'6'19428,"-2"-7"-19343,47 2 444,0-3-1,0-2 1,55-12-1,55-12-626,32-8-741,-149 22 176,0-2 1,56-31 0,-67 32-467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7722,'0'0'15115,"0"28"-10941,2-1-3465,1-1-1,2 0 0,1-1 1,1 1-1,15 36 0,-8-23-322,9 45 1,-15-30-58,2 84 0,-7-77-254,1 367-47,-6-219-273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1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739 0 6433,'0'0'13693,"-1"14"-12060,-11 67 1871,-29 111 0,-32 50-2044,-75 226 1080,-121 166-2540,130-328 0,118-262 0,14-31 0,0 1 0,1-1 0,-5 20 0,7-17 0,32-64 0,51-65 0,-16 23 0,13-28 0,-7-4 0,-4-2 0,-6-3 0,43-137 0,-45 91 0,53-279 0,-103 411 0,3 2 0,27-75 0,-30 98 0,0 0 0,1 1 0,1 0 0,20-25 0,-26 35 0,6 8 0,-5 3 0,-1 0 0,0 1 0,0-1 0,0 1 0,-1-1 0,2 11 0,6 14 0,-2-4 0,-1 1 0,-1 0 0,-1 0 0,1 38 0,-5-52 0,40 370 0,2 194 0,0 24 0,-22-303 0,-12-213 0,-4-50 0,0 43 0,6 49 0,-10-124 0,8-3 0,-6-1 0,-1-1 0,0 1 0,1 0 0,-1-1 0,0 0 0,1 1 0,-1-1 0,0 0 0,0 0 0,0 0 0,1-1 0,-1 1 0,0 0 0,-1-1 0,1 0 0,0 1 0,0-1 0,-1 0 0,1 0 0,-1 0 0,2-2 0,6-6 0,315-302 0,349-476 0,-574 652 0,-52 69 0,70-78 0,-83 109 0,-16 15 0,1 1 0,0 1 0,39-28 0,-51 42-193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9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991 64 11642,'0'0'11938,"-24"7"-10695,-128 44 1189,121-39-1567,0 2 0,1 1 0,-49 34 0,2 10-464,3 3 0,-126 139 0,162-156-280,2 2 0,2 1 1,2 1-1,2 2 0,3 2 1,-22 59-1,39-83-121,1 1 0,2 1 0,1 0 0,-3 38 0,4 127 0,5-176 0,0-1 0,1 0 0,1 0 0,1 0 0,0-1 0,1 1 0,2-1 0,-1 0 0,2-1 0,0 1 0,2-1 0,0 0 0,0-1 0,2 0 0,0-1 0,0 0 0,15 14 0,-10-15 0,-1 0 0,1-1 0,1-1 0,1-1 0,-1 0 0,2-1 0,-1-1 0,1-1 0,1 0 0,-1-2 0,1 0 0,1-1 0,-1-1 0,35 2 0,-36-4 0,1-1 0,-1-1 0,1 0 0,-1-2 0,0 0 0,1-1 0,-1-1 0,0-1 0,0-1 0,30-13 0,-4-5-81,-2-3 0,0-1 0,-2-2 0,-1-2 0,-2-1 0,-1-2 0,-1-2 0,-3-1 0,-1-2 0,-1-1 0,-3-1-1,31-61 1,67-191-317,31-83-218,-128 299 595,31-94 58,-53 145 144,0-1-1,-2-1 1,-2 1-1,1-39 0,-4 64-157,0 0 0,0-1-1,-1 1 1,1 0 0,-1-1-1,0 1 1,0 0 0,0 0-1,-1 0 1,1 0 0,-1 0-1,0 0 1,0 0 0,0 0-1,0 1 1,-3-4 0,0 1-11,-1 0 1,0 1 0,0 0 0,0 0 0,0 0 0,-1 1 0,-7-4 0,-12-2-6,0 2 1,-1 0-1,-29-3 1,49 9 11,-77-9-5,-154 2 0,212 8-51,26 0 24,-1 0 1,1 1 0,-1-1-1,1 0 1,-1 0 0,1 0 0,-1 1-1,1-1 1,-1 0 0,1 1-1,-1-1 1,1 0 0,0 1 0,-1-1-1,1 0 1,0 1 0,-1-1 0,1 1-1,0-1 1,-1 1 0,1-1-1,0 1 1,0-1 0,-1 1 0,1-1-1,0 1 1,0-1 0,0 1-1,0-1 1,0 2 0,-1 26-1518,2-20 659,0 0 0,0 0-1,1-1 1,0 1 0,4 8 0,14 13-4359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1.2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39 574 936,'-39'-49'30508,"39"49"-30435,12 15-25,1-1-1,0 0 0,1-1 0,1 0 0,27 19 0,6 4 169,287 275 114,-20 25-15,-64-67-209,-192-210-106,-29-31 0,32 40 0,-49-59 0,-13-9 0,1 0 0,-1 0 0,1 0 0,-1 1 0,0-1 0,1 0 0,-1 0 0,1 0 0,-1 0 0,1 0 0,-1 0 0,1 0 0,-1 0 0,1 0 0,-1 0 0,1 0 0,-1 0 0,1 0 0,-1 0 0,1 0 0,-1 0 0,1 0 0,-1-1 0,0 1 0,1 0 0,-1 0 0,1-1 0,-1 1 0,0 0 0,1-1 0,-1 1 0,1 0 0,-1-1 0,0 1 0,0 0 0,1-1 0,-1 1 0,1-1 0,2-36 0,-3 10 0,20-194 0,21-173 0,31-129 0,-42 237 0,-17 151 0,-11 98 0,-2 29 0,0-1 0,1 0 0,0 0 0,5-16 0,-3 9-1383,-3 44-4196,1-12 2982,7 29 1,1 12-3135,-7-4-1388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6265,'0'0'17580,"0"24"-14381,2 0-2898,2 1 0,1-1-1,1 0 1,1 0-1,1 0 1,1-1 0,16 31-1,12 34 377,144 429 1363,-147-401-1714,-34-115-313,0 1-1,0-1 0,1 0 1,-1 0-1,0 1 0,1-1 1,0 0-1,-1 0 1,1 0-1,-1 0 0,1 0 1,0 0-1,0 0 0,0 0 1,0 0-1,0 0 1,0 0-1,0 0 0,0-1 1,0 1-1,2 1 0,-1-2-118,-2-101-16525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7 459 8186,'0'0'10782,"-2"-5"-9898,1 0-529,0 0-1,0 1 0,0-1 1,0 0-1,1 0 1,0 0-1,0 0 0,1 0 1,-1 0-1,1 0 0,0 0 1,0 0-1,3-6 1,0 0-38,1 1 0,0 0 0,1 0 1,0 0-1,12-13 0,5-4 33,2 2-1,52-43 1,-40 39-89,1 1 0,81-43 1,-99 61-226,0 1 1,0 1 0,1 1 0,0 1 0,1 1-1,-1 1 1,1 1 0,35-1 0,-46 3-13,0 2-1,1-1 1,-1 2 0,0-1 0,18 6 0,-23-5-16,-1 1 0,0-1 1,0 1-1,0 0 1,-1 0-1,1 0 0,-1 1 1,0-1-1,0 1 0,0 0 1,0 0-1,0 1 1,3 6-1,2 2 16,-2-4-1,-1 0 1,0 0-1,-1 0 1,0 1-1,0 0 1,-1 0-1,0 0 1,-1 0-1,3 17 1,-4-11 0,4 23 44,0 77-1,-6-105-60,-1 1 0,0-1 0,-1 0-1,0 1 1,-1-1 0,0 0 0,-1-1 0,0 1 0,-1-1-1,0 1 1,-9 12 0,-2-2 16,-1-1-1,-1-1 1,0 0-1,-1-2 1,-33 23-1,-114 65-38,145-93 14,1 1-1,14-8-3,-1-1-1,0 1 1,0-1-1,-1 0 1,1-1 0,-1 0-1,-16 4 1328,27 16-1163,25 18 94,109 183 545,-117-181-2523,-18-36 518,1 0-1,-1 0 0,-1 0 1,1 1-1,-1-1 0,0 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0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 10066,'0'-6'8919,"2"38"-8691,1 1 0,2-1-1,1 0 1,2 0-1,1-1 1,15 34 0,-2 1-25,285 940 1482,-156-520 407,-26-174-656,-125-312-1411,0 1 0,0-1 0,1 1 0,-1-1-1,0 1 1,0-1 0,0 1 0,1-1 0,-1 0 0,0 1 0,1-1 0,-1 1 0,0-1 0,1 0 0,-1 1 0,0-1-1,1 0 1,-1 1 0,1-1 0,-1 0 0,1 0 0,-1 0 0,1 1 0,-1-1 0,1 0 0,-1 0 0,1 0 0,-1 0-1,1 0 1,-1 0 0,1 0 0,-1 0 0,1 0 0,-1 0 0,1 0 0,-1 0 0,1 0 0,-1 0 0,0 0-1,1-1 1,-1 1 0,1 0 0,-1 0 0,1-1 0,-1 1 0,1 0 0,-1 0 0,0-1 0,1 1 0,-1-1 0,0 1-1,1 0 1,-1-1 0,0 1 0,0-1 0,1 1 0,-1 0 0,0-1 0,0 1 0,0-1 0,1 1 0,-1-1 0,0 1-1,0-1 1,0 0 0,9-41 392,-4 9-262,33-123 52,-11 46-135,20-156 0,60-348-92,-60 462 14,-30 102 44,-17 48-43,0 0 0,1 1 0,-1-1 0,1 0 0,0 1 0,-1-1 0,1 0-1,0 1 1,0-1 0,0 1 0,0-1 0,0 1 0,0 0 0,1-1 0,-1 1 0,0 0 0,4-2 0,-4 3-10,1 0 1,0 1 0,-1-1 0,1 0-1,0 1 1,-1-1 0,1 1-1,0 0 1,-1-1 0,1 1 0,-1 0-1,1 0 1,-1 0 0,0 0-1,1 0 1,-1 0 0,0 1-1,0-1 1,0 0 0,0 1 0,0-1-1,1 3 1,88 104 276,-4 5 0,114 200 0,-119-172-75,30 60 24,-105-188-161,1 0-1,0 0 1,1 0 0,1-1-1,15 18 1,-22-28 223,-1-3-240,0 0 1,-1 1-1,1-1 0,0 0 1,0 1-1,0-1 1,-1 0-1,1 0 0,0 1 1,-1-1-1,1 0 0,-1 0 1,1 0-1,-1 0 0,0 0 1,1 0-1,-1 0 0,0 0 1,1 0-1,-1 0 1,0 0-1,0-1 0,6-38 91,-3 24-33,48-314 33,-4-121-226,-19 144 26,2 26-60,-28 225 74,-2 55 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2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1 9314,'0'0'12025,"-12"0"-11011,0 2-846,1 0 0,0 0 0,0 2 0,0-1 0,1 1-1,-1 1 1,-16 9 0,-17 7-44,-70 30 32,55-24-113,-2-2 0,-72 21 0,70-41 3779,63-2-3718,4 105 694,32 197-1,6-6-149,-22-157-546,13 75-33,-20-150-62,-5-22-9,2-1 0,24 70 1,-33-112 3,0 0 0,-1 0 0,1-1 0,0 1 0,0 0 0,0-1 0,0 1 0,1 0 0,-1-1 1,0 1-1,1-1 0,-1 0 0,1 1 0,-1-1 0,1 0 0,0 0 0,0 0 0,-1 0 0,1 0 1,0-1-1,2 2 0,0-2 5,-1 0 1,0 0-1,1 0 1,-1 0-1,1 0 1,-1-1-1,0 0 1,1 0-1,-1 1 1,0-2-1,0 1 1,0 0-1,0-1 1,5-2-1,146-102 342,-109 73-1072,0 2-1,55-29 0,-88 55-523,22-14-1513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5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1 233 11090,'0'0'7233,"7"0"-5829,23-7-417,-1-2 0,1 0 0,-2-2 0,0-1 0,44-26 0,31-13-524,-56 33-462,88-23 1,-8 13-6093,-122 27 5590,27-6-5514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2.2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1017 5097,'0'0'14562,"3"-8"-13124,10-35-430,-2-1 1,-2 0-1,-2 0 1,-2 0 0,-1-85-1,7-16 713,-1 24 201,-10-273-1484,0 393-476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9.3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0 702 472,'21'-17'24437,"-4"11"-23866,-1-1-1,0-1 1,0 0-1,26-19 0,-12 8-241,135-95 1124,-54 34-1026,326-224-159,-373 254-280,-49 36-1,1 2-1,0 0 1,21-12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2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 17132,'0'-1'15439,"0"-3"-15246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3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1813 8210,'0'-6'18866,"10"-284"-16057,1-102-2609,11 5-190,-11 307-69,3 1 1,46-139 0,-48 182 22,3 1 1,0 0 0,2 2 0,27-40-1,-36 61 17,1 1-1,0-1 0,0 1 0,1 1 0,1 0 1,0 0-1,0 1 0,1 0 0,0 1 0,1 1 1,0 0-1,0 0 0,24-7 0,-27 11 3,0 0 0,0 1-1,0 1 1,0-1 0,1 2-1,-1 0 1,0 0 0,1 0-1,11 3 1,-16-1 11,-1-1-1,1 1 1,-1 0-1,0 0 1,0 0-1,0 1 1,0 0-1,0 0 1,0 0 0,-1 1-1,1-1 1,-1 1-1,0 0 1,0 1-1,0-1 1,5 9 0,1 6 20,0 1 1,-1 0 0,-1 0-1,-1 0 1,-1 1 0,-1 0-1,4 31 1,-2 11 118,-3 79-1,-4-127-118,-2-1 0,0 0 0,0 0 0,-1 0 0,-1 0 0,-1-1 0,0 1 0,0-1 0,-1 0 0,-14 20 0,1-5-1,-1 0 1,-1-2-1,-33 31 0,42-45-13,-1-1 0,0-1 0,-1 0 0,0-1-1,0 0 1,-1-1 0,0-1 0,0-1 0,-1 0 0,1 0 0,-34 5 0,-1-4 37,-1-2 1,-79-4 0,83-1 22,45 0 313,5 4-364,-1 0 0,1-1 0,0 1 0,0-1-1,0 1 1,0-1 0,1 0 0,0 0 0,-1-1-1,9 5 1,0 1 63,67 61 600,119 134 0,-161-163-546,196 256 512,-127-153-466,-90-127-172,-13-14 0,0 1 0,0 0 0,0-1 0,0 1 0,-1 0 0,1 1 0,-1-1 0,0 0 0,0 1 0,0-1 0,0 1 0,0-1 0,1 7 0,-3-10 1,-1 3 11,11-1-78,-10-4-124,0 0 1,1 0-1,-1 0 1,0 0-1,0 0 1,0-1-1,0 1 1,-1 0-1,1 0 1,0 0-1,-2-3 1,-17-32-3972,-11-9-2994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8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10306,'0'0'12276,"-2"8"-12065,0 10 332,-1-1-1,2 1 1,1 0 0,0 0 0,1 0 0,5 29-1,33 114 2151,-24-103-2228,75 359 2078,-62-273-2248,-20-97-243,-8-45-68,0-87-10051,0 38 2937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4.7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79 11763,'-10'5'14815,"-35"21"-15218,24-15 565,28-13 420,44-24-123,-28 12-426,1 1 1,1 2-1,0 0 1,1 2-1,0 0 1,0 2-1,33-5 1,-41 9-35,0 1-1,0 1 1,1 1 0,-1 0 0,0 1 0,1 1-1,-1 1 1,0 0 0,-1 2 0,1 0-1,32 14 1,-20-2 4,-1 1 1,0 1-1,-1 2 0,-1 1 0,-2 0 0,0 2 0,42 53 0,-43-45 76,-1 1 0,-1 2-1,-2 0 1,-2 1 0,-1 1 0,19 59-1,-29-66 37,-2 0-1,-1 1 1,-1-1-1,-1 54 0,-3-73-81,0 0-1,0 1 0,-1-1 0,-1 0 0,0 0 0,0 0 1,-1 0-1,0-1 0,-1 1 0,0-1 0,-1 0 0,0-1 1,0 1-1,-1-1 0,-1 0 0,-10 10 0,-12 7 0,0 0 0,-1-3-1,-48 28 1,41-26-11,-1-3 0,-1-1-1,-1-2 1,0-2 0,-2-1 0,0-3-1,0-1 1,-1-3 0,0-1 0,-1-2 0,-53 0-1,98-6-56,-42-4 218,41 4-207,0 0 1,1-1-1,-1 1 1,0 0-1,0 0 0,0-1 1,1 1-1,-1 0 1,0-1-1,1 1 0,-1-1 1,0 1-1,1-1 0,-1 1 1,0-1-1,1 0 1,-1 1-1,1-1 0,-1 0 1,0-1-1,1 1-74,0 0 0,1 0 0,-1 0 1,0 0-1,0 0 0,1 0 0,-1 0 0,0 1 0,1-1 0,-1 0 0,1 0 0,-1 0 0,1 0 1,0 0-1,-1 1 0,1-1 0,0 0 0,-1 0 0,1 1 0,0-1 0,0 1 0,1-2 0,35-25-2776,14-11-4549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5.4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1261 11018,'10'-2'17731,"-9"-5"-17490,0 0 0,1 0 0,0 0-1,0 0 1,0 0 0,1 0 0,0 1 0,7-13 0,-5 9-112,1-1 1,-2 1-1,6-19 1,27-125 252,32-299 1,-63 368-351,33-155 0,-33 214-50,2 0-1,0 1 0,1 1 1,2 0-1,18-32 0,-29 53-10,0 2 28,0 1-1,0 0 1,0-1-1,0 1 1,0 0 0,0 0-1,0-1 1,0 1-1,0 0 1,0-1-1,1 1 1,-1 0 0,0-1-1,0 1 1,0 0-1,0 0 1,0-1 0,1 1-1,-1 0 1,0 0-1,0-1 1,0 1-1,1 0 1,-1 0 0,0 0-1,0-1 1,1 1-1,-1 0 1,0 0-1,1 0 1,-1 0 0,0 0-1,0 0 1,1 0-1,-1-1 1,0 1 0,1 0-1,-1 0 1,0 0-1,1 0 1,-1 0-1,0 0 1,1 1 0,-1-1-1,0 0 1,0 0-1,1 0 1,1 0-28,35 14-3454,72 40-4054,-55-32 374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2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1277 7258,'-8'-5'23913,"8"-6"-24428,5-7 683,0 0 1,2 1-1,13-27 0,6-13-69,15-51 11,42-184 0,-81 285-109,49-247-11,-46 227-4,2-1 1,1 1 0,19-47-1,-23 65 5,-2 0 6,21 7-161,-19 2 166,1 1 1,0 0-1,0 1 0,-1-1 0,1 1 0,-1 0 0,1 0 0,-1 0 0,0 0 0,7 6 0,46 37 286,-35-27-187,11 10-17,-1 2-1,-2 1 0,-1 2 0,36 52 1,84 156 379,-88-137-397,-19-23-66,13 22 0,-48-92 0,1 0 0,0 0 0,0-1 0,1 0 0,1 0 0,13 11 0,-23-21 0,0 0 0,1 0 0,-1 0 0,0 1 0,1-1 0,-1 0 0,0 0 0,1 0 0,-1 0 0,0 0 0,1 0 0,-1 0 0,0 0 0,1 0 0,-1 0 0,0 0 0,1 0 0,-1 0 0,0 0 0,1 0 0,-1 0 0,0 0 0,1 0 0,-1 0 0,0-1 0,1 1 0,-1 0 0,0 0 0,1 0 0,-1-1 0,0 1 0,0 0 0,1 0 0,-1 0 0,0-1 0,0 1 0,0 0 0,1-1 0,-1 1 0,0 0 0,0-1 0,0 1 0,0 0 0,0-1 0,1 1 0,-1 0 0,0-1 0,0 1 0,0 0 0,0-1 0,0 1 0,0 0 0,0-1 0,0 1 0,0 0 0,-1-1 0,1 1 0,0 0 0,0-1 0,0 1 0,0 0 0,0-1 0,-1 1 0,1 0 0,0 0 0,0-1 0,-1-1 0,12-216 0,12-521 0,-20 701 0,2 0 0,15-52 0,-18 69-520,1 9-932,16 6-758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8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11979,'-10'22'13550,"15"-22"-12900,547 10 3481,-89-10-4281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2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9738,'0'0'12938,"0"15"-12244,11 293 4191,16-38-3145,42 356 236,-63-577-1907,2 0 1,2-1 0,1 0-1,25 60 1,-26-88-69,-6-46-5525,-6-9 2017,2-11-3467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0 2497,'0'0'22167,"-6"0"-21534,-230 19 1249,118-6-1857,-112 19 130,230 6 2323,21 519 452,-10-422-2930,-8-72 0,3-1 0,3-1 0,23 87 0,-29-140 0,-1-1 0,0 0 0,0 0 0,1 1 0,0-1 0,0-1 0,1 1 0,-1-1 0,6 7 0,-5-10 0,-1 0 0,1-1 0,-1 1 0,1-1 0,0 0 0,0 0 0,0-1 0,0 1 0,0-1 0,0 0 0,1 0 0,-1 0 0,0 0 0,1-1 0,-1 0 0,0 0 0,7 0 0,23-3 0,0-2 0,-1-1 0,1-1 0,-2-2 0,1-2 0,40-17 0,-26 9 0,100-24 0,-127 38-210,1 2-1,0 1 1,0 0 0,0 1 0,1 2-1,-1 0 1,0 1 0,0 1 0,-1 1-1,1 1 1,33 12 0,-42-12-162,33 12-2639,-17-19-2529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2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1 138 11666,'3'-6'12820,"-3"6"-12773,26-5 637,0 1 0,0 2 0,35 0 0,11 0-211,346-18-1265,-408 20 429,0-1 0,0 0 1,0 0-1,0-1 0,0 0 0,0-1 1,14-6-1,-18 6-445,1-1 0,0 0 0,-1-1 0,0 0 0,0 0 0,10-10 0,15-21-6094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8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6689,'0'0'13625,"0"15"-10891,6 163 925,35 222 0,59 172-1645,-99-566-1980,-1-4-35,4 15-26,-2 0 0,2 35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1 5153,'0'0'17030,"-20"12"-12857,19-6-3901,0-1 0,0 1 0,0-1 0,0 1-1,1-1 1,0 1 0,0 0 0,2 9 0,0 12 226,3 208 1235,53 336 0,-53-537-1733,0 64 0,-4-97-141,2 2-566,-2-3 565,0 1 1,-1-1 0,1 1-1,0-1 1,0 0-1,0 1 1,-1-1 0,1 0-1,0 0 1,0 0-1,0 1 1,0-1 0,0 0-1,0 0 1,-1 0 0,1-1-1,0 1 1,0 0-1,1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9.6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1 370 11506,'0'0'8496,"37"-36"-7522,124-116 20,-147 139-841,0 1 1,1 1-1,1 0 0,-1 1 0,2 1 1,-1 0-1,1 1 0,1 1 0,20-6 1,-14 5 20,27-9 130,1 3 0,0 1 0,0 4 0,2 1 0,94-1 0,-136 9-269,21 0 79,1 0 0,-1 2 0,51 11 0,-74-11-92,0 1-1,0 0 1,0 1-1,-1 0 1,1 1-1,-1 0 1,0 0-1,-1 1 1,1 0-1,-1 0 1,0 1-1,-1 0 1,1 1-1,-1 0 1,9 14-1,-9-12 5,-1 1 1,0-1-1,-1 1 0,-1 0 0,1 1 0,-2-1 1,0 1-1,0 0 0,-1-1 0,0 1 0,0 20 1,-3-24-15,1-1 1,-1 1-1,0-1 1,0 0 0,-1 1-1,0-1 1,0 0 0,-1 0-1,0 0 1,0 0-1,-1 0 1,0-1 0,0 1-1,0-1 1,-1 0 0,0-1-1,0 1 1,0-1-1,-9 6 1,-15 9 6,-1-1 1,-2-2-1,1-1 0,-2-2 0,0-1 1,-1-2-1,0 0 0,0-3 0,-42 5 1,-34 0 211,-179-3 2965,301-7-2726,15 19-120,0 0-1,-2 2 1,29 34-1,3 3 27,-5-6-376,-2 2 0,-2 3 0,-3 1 0,-3 3 0,-3 1 0,60 137 0,-43-82 0,15 42 0,-69-155 0,1 1 0,1 0 0,-1-1 0,1 0 0,10 14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1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8890,'0'0'14958,"0"14"-13086,2 75-345,4 0 1,4 0-1,37 153 0,36 135-589,-32-182-938,-30-91 0,-19-92-79,-3-43-2533,0 1 0,-2 0-1,-12-55 1,-6 9-4285,-2-13-5932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5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1 338 9978,'0'0'13792,"42"-14"-12147,140-48-449,32-24-295,-125 47-795,206-75-62,-274 108-417,0 1 1,1 1-1,0 0 1,0 2-1,36 1 1,-57 1 203,0 0 1,0 1-1,0-1 0,-1 1 1,11 15-3372,-6 17-1034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8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0 342 6513,'0'0'18178,"14"-2"-17180,73-18-78,116-41 0,94-52 879,-224 84-1689,33-15-2741,50-28-5604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1135 6177,'0'0'9505,"-3"11"-7994,-2 37 5952,15-62-6596,0-1 1,14-28 0,5-9-274,223-410-164,-179 319-403,3 3-32,69-150 55,-144 288 11,-1 0 0,1 0 0,0 0 0,0 1 0,-1-1 0,1 0 0,0 0 0,0 1 0,1-1 0,-1 1 0,0-1 0,0 1 0,1-1 0,-1 1 0,1 0 0,-1 0 0,1 0 0,0 0 0,-1 0 0,1 0 0,3-1 0,-3 2 75,0-2 5,8 9-115,22 27 244,-3 2 0,-1 1 0,-1 1 0,-2 1 1,36 79-1,73 229 697,-97-233-850,40 107-55,-14-63-346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8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1 264 8890,'0'0'14795,"200"-42"-14723,-137 26-72,11 0-360,-11-10-624,32-32-1041,-21 5-2888,0 0-3384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2.4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464 121 3209,'0'0'16443,"-7"-16"-15659,-21-51 45,14 46 534,4 20-1147,8 1 24,-8-3 111,1 0-1,-1 0 1,0 1 0,0 0 0,0 1 0,0 0 0,0 1 0,0 0 0,0 0 0,-12 3 0,13-1-264,1 0 1,0 1 0,0 1-1,1-1 1,-1 1 0,1 0-1,0 1 1,0 0 0,0 0-1,0 0 1,1 1 0,-7 8-1,-6 8 108,1 1 0,2 1 0,0 0-1,2 1 1,0 0 0,2 2 0,1-1 0,1 1-1,1 1 1,-8 47 0,6-13 290,4 1 0,2 0 1,6 116-1,2-152-453,1 0 1,0 0-1,2-1 1,2 0-1,0 0 1,2-1-1,0 0 1,2 0-1,0-1 1,2-1-1,17 22 1,-20-30-21,1 0 1,0 0-1,1-1 0,1-1 1,0 0-1,1-1 0,0-1 1,1 0-1,0-1 0,1-1 1,0 0-1,1-1 1,-1-1-1,1-1 0,1 0 1,28 4-1,-18-6-12,-1-1 0,1-1 0,0-1 0,0-2 0,0-1 0,0-1 0,0-2 0,-1 0 0,0-2 0,50-20 0,-56 17-16,52-24-587,102-65-1,-165 89 832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31 8754,'1'-2'15410,"-8"-2"-14907,-31-4-205,0 1 0,-1 2 0,0 2 0,0 1 0,-54 5 0,18-2-155,24 2-110,-72 12 1,52-5 24,70-10 61,0 0 0,-1 0 0,1 0 0,0 0 0,-1 0 0,1 1 0,0-1 0,0 1 0,-1-1 0,1 1 0,0-1 0,0 1 0,0 0 0,0-1 0,0 1 0,0 0 0,0 0 0,0 0 0,0 0 0,0 0 0,0 0 0,0 0 0,1 0 0,-1 0 0,0 1 0,1-1 0,-1 0 0,1 0 0,-1 1 0,1-1 0,0 0 0,-1 0 0,1 3 0,0 4 158,1-1-1,0 0 0,0 0 1,1 1-1,3 9 0,-5-15-443,24 77 259,-10-37-23,-1 1 1,-3 0-1,-1 0 0,-2 1 0,1 46 0,-8 402-69,-1-488 0,1-1 0,0 1 0,0 0 0,1 0 0,-1 0 0,1-1 0,0 1 0,0 0 0,0 0 0,0-1 0,1 1 0,-1-1 0,1 1 0,0-1 0,0 0 0,0 0 0,1 0 0,-1 0 0,1 0 0,5 4 0,-2-3 0,-1-2 0,1 1 0,0-1 0,0 1 0,0-2 0,0 1 0,1-1 0,-1 0 0,0 0 0,1 0 0,11-2 0,4 1 0,0-1 0,0 0 0,0-2 0,-1-1 0,1-1 0,33-11 0,-4-1-252,0 2-1,0 3 1,1 2 0,1 2 0,58-1-1,82-16-2378,-186 24 2286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7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 1408,'0'0'20874,"9"-3"-19475,31-4-363,0 1 1,0 3-1,1 1 0,66 5 0,-15-1-610,570-2 28,-660 0-480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8.6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13835,'0'0'8631,"5"6"-8357,3 5-116,0 0 1,-2 0 0,1 1 0,-1-1 0,-1 1 0,0 1 0,4 16 0,21 104 1475,-24-100-1427,173 827 4062,-111-587-3301,-52-213-777,3-22 32,-17-35-432,0 0 1,-1 0 0,1 0-1,0 0 1,-1 0 0,0 1-1,0-1 1,2 7 0,0-27-1948,0 0 0,0-31 0,-3 0-3872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4.2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11 122 16331,'-2'0'16275,"-5"1"-16114,5 2-496,4-77-13106,7 23 2556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9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843 9 2473,'0'0'20392,"-8"-2"-19625,-14-1-576,1 1 0,-1 1 0,1 1-1,-1 1 1,1 0 0,0 2 0,0 1 0,0 0 0,0 1 0,0 2 0,1 0 0,-35 18 0,11-2-54,2 2 0,0 2 0,2 1 0,-61 57 0,72-58 18,1 0 0,1 2 0,2 1 0,1 1 0,1 1 0,2 1 0,-27 54 0,39-68-134,5-13-2,1 1 0,0-1-1,0 1 1,0-1 0,1 1 0,-3 14-1,11-20-4,109 17 375,10 1-130,188 53 1,-277-61-254,0 1 1,-1 3-1,0 0 0,-2 3 0,0 0 1,-1 2-1,-1 2 0,0 1 0,46 46 1,-76-68-6,27 28 38,42 58 1,-64-78-21,0 0 0,-1 1 0,1 0 1,-2 0-1,1 0 0,-2 0 0,1 1 0,-1 0 1,-1-1-1,0 1 0,1 17 0,-3 0 54,1-17-14,-1 1 0,0-1 0,-3 19-1,2-27-45,0 0-1,0 1 0,0-1 1,0 0-1,0 0 1,-1 0-1,0 0 0,1 0 1,-1 0-1,0 0 1,-1-1-1,1 1 0,0-1 1,-1 1-1,1-1 1,-4 2-1,-9 5 20,0-1-1,0-1 1,0 0-1,-1-1 1,0-1-1,0-1 1,0 0 0,-29 3-1,-135 1 57,176-8-85,-86 2 36,47 0 17,-1-1 0,-62-8 1,96 5-58,0-1 0,1 0 0,-1-1 1,-16-8-1,24 11-71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15987,'0'0'9509,"1"12"-8785,61 311 4697,75 507-4295,-2-92-1126,-123-678 0,22 140 0,-27-181 0,-16-99-3015,-12-82-5404,10 83 1841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1 303 10666,'0'0'11525,"5"-3"-11134,42-16 868,1 2 1,1 1-1,51-8 1,12-4-441,115-31-87,265-33-1,-461 88-724,12-1 15,-1-2 0,66-19-1,-101 23 1426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9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1 147 7738,'0'0'16322,"23"0"-15059,-11-1-1043,24 0 567,-1-2 0,61-13 1,186-47 2407,51 8-2895,-318 53-309,-3 1 239,9-3-3411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1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 69 7242,'-61'39'21245,"67"35"-16163,5 81-7714,-9-94 4417,-2 888-1740,-1-936-45,1 0 0,0 0 0,1 0 0,1 0 0,0 0 0,0-1 0,1 1 0,1 0 0,0-1 0,1 0 0,1 0 0,6 11 0,-11-21 0,1 0 0,-1 0 0,0 0 0,1-1 0,0 1 0,-1 0 0,1-1 0,0 0 0,0 1 0,0-1 0,0 0 0,0 0 0,0 0 0,0 0 0,0 0 0,0 0 0,1-1 0,-1 1 0,0-1 0,0 0 0,1 1 0,-1-1 0,0 0 0,0 0 0,5-1 0,-1 0 0,0-1 0,0 1 0,0-1 0,0-1 0,0 1 0,0-1 0,-1 0 0,1 0 0,-1 0 0,5-5 0,17-15 1,0-2 0,-2-1 0,-1-1 0,40-58 0,69-138-27,-89 139-65,-4-1 1,-4-2-1,-4-1 1,-4-2-1,-4-1 1,25-183-1,-36 179 99,-4 30 34,1-81 0,-10 145 102,0 29-3586,0-24 2652,0 0 0,0 1 0,1-1 1,0 0-1,0 0 0,0 0 0,0 1 0,1-1 0,1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2.8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1429 6913,'0'-8'20609,"2"-7"-20193,0 1 1,1 0-1,1 0 0,0 0 0,0 0 1,2 1-1,8-16 0,9-27 17,103-332 181,-68 162-548,-31 111-29,-4 9 9,10-108 1,-23 179-26,-1-2 321,-8 37-339,0 0 1,0 1-1,-1-1 1,1 0-1,0 1 1,-1-1-1,1 0 1,0 1-1,-1-1 1,1 1-1,0-1 1,-1 1-1,1 0 1,-1-1-1,1 1 1,-1-1-1,1 1 1,-1 0-1,1 0 1,-1-1 0,0 1-1,0 0 1,1 0-1,-1 1 1,23 41 28,2 0 0,56 72 1,-13-20 76,114 199-91,-89-137-20,127 161 1,-177-263 1,-20-23 0,1-1 0,2-1 0,1-1 0,1-1 0,42 31 0,-67-56 0,-3-2 0,1 0 0,-1-1 0,1 1 0,-1-1 0,1 1 0,0-1 0,-1 1 0,1-1 0,0 1 0,-1-1 0,1 0 0,0 1 0,-1-1 0,1 0 0,0 1 0,0-1 0,0 0 0,-1 0 0,1 0 0,0 0 0,0 0 0,0 0 0,-1 0 0,1 0 0,2 0 0,-2-1 0,0 1 0,0 0 0,0-1 0,0 1 0,0 0 0,0-1 0,0 1 0,0-1 0,-1 1 0,1-1 0,0 0 0,0 1 0,0-1 0,-1 0 0,1 0 0,0 0 0,0 1 0,-1-1 0,1 0 0,-1 0 0,1 0 0,-1 0 0,1 0 0,-1 0 0,0 0 0,0 0 0,1 0 0,-1 0 0,0 0 0,0 0 0,0-2 0,1 0 0,28-101 0,25-174 0,-20 87 0,70-300 0,-30 209 0,-69 263-161,-1 5-846,0 1 1,-1-1-1,2-22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6.9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26 416,'0'0'22230,"0"-6"-21362,0-13-244,-1 28 86,6 49 29,7-2 290,32 89 0,-7-30-320,219 812 2348,-137-487-2120,-57-237-727,96 213-1,-114-331-209,-42-79-47,31-103-10095,-14 26 3063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8634,'0'12'16669,"2"12"-16278,0 0 0,2 0 0,12 40 0,2 13 375,226 1003 3625,-107-634-3948,-109-360-399,-24-74-36,8 24 9,-12-35-13,1 0 1,-1 0 0,1 0-1,-1 0 1,0 0 0,1 0-1,0 0 1,-1 0 0,1 0-1,0 0 1,-1 0 0,1-1-1,0 1 1,0 0 0,0 0-1,0-1 1,0 1 0,-1 0-1,1-1 1,2 1 0,-1-1-57,-4-5-538,1 1 193,-1-1-1,0 0 0,0 0 1,0 1-1,-1-1 1,0 1-1,0 0 1,0 0-1,0 0 1,0 0-1,-8-5 1,1-2-735,-107-105-10951,62 58 1717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1 508 9578,'0'0'14410,"12"0"-12707,-4-1-1536,1 0 0,-1 0 0,1-1 0,-1-1 1,0 1-1,0-1 0,0 0 0,-1-1 0,9-5 0,14-6 206,242-115 1073,-60 26-1149,295-102 1,-458 189-485,-31 11-2053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3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212 1 120,'0'0'19660,"-2"23"-18694,-37 289 3531,-24 171-1767,-42 587-874,103-876-890,2-351-13849,0 71 4109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1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0 116 11859,'12'-6'15752,"27"-12"-14988,-1 2 1,2 2-1,45-11 0,-27 13-713,0 2-1,1 2 0,89 1 0,-138 8-51,0 0-1,0 0 0,0 1 1,0 1-1,0-1 0,-1 2 1,0-1-1,1 1 0,-1 1 1,0-1-1,-1 2 1,1-1-1,-1 1 0,-1 0 1,1 1-1,11 13 0,1 2 23,-2 1-1,0 1 1,-2 1-1,20 38 1,-26-38-6,0 0 0,-2 1 0,-1 0 0,0 0 1,-2 1-1,-2 0 0,0 0 0,-2 49 0,-1-73-4,0 0 0,0 0 0,-1 0 0,1 0-1,-1 0 1,1 0 0,-1 0 0,0 0 0,0-1 0,-1 1 0,1 0 0,0-1 0,-1 1-1,0-1 1,0 1 0,1-1 0,-5 4 0,2-3 16,-1 1-1,1-1 1,-1 0 0,0-1-1,0 1 1,0-1 0,0 0-1,0 0 1,-7 1 0,-12 1 76,-1-1 1,1-1-1,-40-1 1,44-1-86,-167 0 29,156-6 8,30 6-41,0-1 1,-1 1 0,1 0 0,0-1 0,0 1 0,0 0 0,-1-1 0,1 0 0,0 1 0,0-1 0,0 0 0,0 1 0,0-1 0,0 0 0,0 0 0,0 0 0,1 0 0,-1 0 0,-1-2 0,2 3 160,0 28 41,0 30-216,2 0 0,17 103 0,21 49 0,-36-167 0,-3-43-105,-1 0-1,1 1 1,0-1-1,0 0 1,0 0-1,-1 1 1,1-1-1,0 0 1,0 0-1,0 0 1,0 0-1,0 0 1,-1 0-1,1 0 1,0 0-1,0 0 1,0-1-1,0 1 1,-1 0-1,1 0 1,0-1-1,0 1 1,0-1 0,-1 1-1,1-1 1,0 1-1,-1-1 1,1 1-1,0-1 1,-1 1-1,1-1 1,-1 0-1,1 1 1,-1-1-1,1 0 1,-1 0-1,0 1 1,1-1-1,-1 0 1,0 0-1,1-1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9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12859,'2'1'9726,"1"3"-9526,0 1-1,0-1 1,-1 0 0,0 1 0,0 0 0,0-1-1,0 1 1,-1 0 0,0 0 0,1 6-1,7 21 600,46 103 923,7-3 0,105 166 0,0 2-812,128 240-255,-139-267-623,-149-258-28,-7-14 1,0 0 1,1 0-1,-1 0 1,0 0-1,0 0 0,1 0 1,-1 0-1,1 0 1,-1 0-1,1-1 0,-1 1 1,1 0-1,0 0 1,-1 0-1,1-1 0,0 1 1,0 0-1,-1-1 1,1 1-1,0 0 0,0-1 1,2 1-1,-2-1 270,-45-85-16480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0 285 10546,'0'0'13366,"33"-17"-12221,6-3-811,13-7 291,109-40 1,-80 40-504,2 3 0,1 3 1,110-11-1,-162 29-1561,0-1 0,-1-1 0,41-13 0,-28-2-4517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13987,'0'0'11113,"0"5"-10933,3 29 668,1 0 0,2-1 0,19 63-1,1 6 191,99 732 1008,-40-214-1034,-83-610-1012,14 81 0,-4 0 0,0 93 0,-10-179 0,7-4 0,0-1-129,-6-13-2596,24-85-4991,-24 41 562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4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3209,'0'0'19659,"0"8"-19049,0 29 371,11 346 4125,17 168-2891,-16-224-1715,-9-28-360,-4-172-765,20-185-10269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7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86 7866,'-1'4'22419,"5"-10"-23408,3-10-1860,0 0 1,-2 0 0,5-20-1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 0 10546,'0'0'11215,"-7"19"-9990,-9 34-60,2 1 1,-12 102-1,7 27-119,-36 290 554,44-397-1330,-31 241 476,28-203-556,6-51-157,-1 71 0,9-89 819,0-31-2354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7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15211,'0'0'12020,"2"-12"-13299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4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296 1 10922,'0'0'10184,"-1"24"-9707,-19 264 3556,0-47-1508,-12 93-1017,20-255-1262,-50 275 567,21-163-626,-32 136-139,41-207-72,29-98-320,4-33-1222,0 4 1054,0 0 0,0 0 1,0-1-1,1 1 0,0 0 0,1 0 1,-1 1-1,1-1 0,5-7 0,9-23-4326,-5-5-3941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7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79 9962,'0'0'20621,"-11"0"-18437,11-42-10122,0 5 865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4.8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1 121 6633,'0'0'18442,"23"0"-16786,279-26 579,3 0-1587,-287 26-638,-6 0 2,1 0 0,-1 0 1,1-1-1,-1-1 0,0 0 0,18-6 0,11-6 38,-11 2 2,62-14-1,-82 23-49,-8 2 36,-17 2-2925,12 0 2463,-1 0-1,0 0 1,1 0-1,-1 1 1,0-1-1,1 1 1,0 0-1,-6 4 1,-14 7-4500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5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 14739,'-5'2'17803,"3"-1"-17884,0-1 0,0 1 0,-1 0 0,1-1 0,0 1 0,-1-1 0,1 0 0,-1 1 0,1-1 0,0-1-1,-3 1 1,-3-8-1309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5.7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0 143 1328,'0'0'14946,"32"0"-8414,0-2-5454,0-2 0,0-1 0,0-1 0,42-15-1,-30 8-773,59-9 0,-30 14-197,-33 4 0,0-1 0,-1-1-1,63-20 1,-90 19-16,-9 5-37,0 1-1,0-1 1,0 1-1,-1-1 0,1 1 1,0 0-1,1 0 1,-1 0-1,0 1 0,6-1 1,-8 1-24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845 1 7682,'0'0'11673,"-33"0"-6888,-6 1-4622,-1 1 0,1 2 1,0 2-1,1 2 0,-1 1 1,1 2-1,1 2 0,-54 26 1,63-24-194,0 0 1,1 2 0,1 1-1,1 1 1,0 1 0,2 1-1,0 2 1,2 0-1,0 1 1,2 1 0,-19 32-1,23-34 59,1 2 0,1 0 0,1 0 0,2 1 0,1 0 0,0 1-1,2 0 1,1 1 0,2-1 0,-3 38 0,7-43 29,-1-16-45,1 1-1,-1-1 0,1 0 1,0 0-1,1 0 0,0 0 1,0 1-1,0-1 0,0 0 1,1 0-1,0-1 1,0 1-1,1 0 0,0-1 1,0 1-1,0-1 0,1 0 1,5 7-1,4 1 90,2-1 0,-1 0-1,2 0 1,-1-1 0,1-2 0,34 16-1,112 35 481,-77-31-365,147 66 248,-190-74-406,0 1-1,-2 3 1,45 34-1,-72-47-17,0 1 0,-1 0 0,0 0 0,-1 1 0,0 0 0,-1 1 0,-1 1-1,0-1 1,-2 1 0,1 1 0,-2-1 0,0 1 0,-1 0 0,-1 1 0,-1-1 0,0 1 0,-1 0 0,-1 0 0,-1-1 0,0 1 0,-1 0 0,-6 29 0,4-37-6,-1 0 1,0 0-1,-1-1 1,0 1 0,0-1-1,-1 0 1,0 0-1,0-1 1,-1 1 0,-1-1-1,1-1 1,-16 13 0,0-3 90,0-1 1,-1 0-1,-47 21 1,-101 32 670,146-62-1238,0 0 0,-1-1 1,1-1-1,-52 1 0,87-8-744,0-1-1,0 1 1,-1-2-1,1 0 1,-1 0-1,0 0 1,0-1-1,-1 0 1,12-10 0,-11 10-100,36-31-5892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2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772 0 10786,'0'0'13184,"-28"6"-12883,8-3-237,-16 3 84,1 2 1,0 2 0,-54 21-1,-364 152 3168,429-175-3265,19-7-32,-1 0 1,1 1 0,0-1 0,1 1 0,-1 0-1,0 1 1,-8 4 0,12-2 157,0 0 0,0 1 0,1-1-1,0 0 1,0 0 0,0 0 0,0 0 0,1 0 0,1 9-1,6 20 359,14 44-1,8 28 66,-6 34-338,6 155 1,-19 146 88,0-222-351,-8-195 0,1 1 0,1-1 0,1 0 0,2-1 0,0 1 0,21 39 0,-26-58 0,0 0 0,0-1 0,1 1 0,0-1 0,0 0 0,0 0 0,0 0 0,0 0 0,1-1 0,0 0 0,0 0 0,0 0 0,0 0 0,0-1 0,0 0 0,1 0 0,8 2 0,5-1 0,1-1 0,-1 0 0,36-2 0,-24-1 0,26-3 0,0-2 0,0-3 0,-1-2 0,71-24 0,-59 15 0,140-20 0,-153 39 0,-45-74-16245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6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9 212 10162,'0'0'12564,"-9"-22"-8116,22 17-4041,0 0 1,1 2 0,-1 0-1,28-3 1,13-3-22,157-35 110,145-38-1140,-321 73-1489,54-8-1,-2 11-9202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1370 144,'0'0'22832,"4"-15"-20156,25-49-1370,-3-1-1,-2-2 1,16-80 0,29-218-992,-44 128-208,-12 86 32,-12 122-97,-1 25-17,0-1 0,0 1 1,0 0-1,0 0 0,1-1 0,0 1 0,0 0 0,0 0 0,0-1 0,4-6 0,-3 8 405,1 12-415,182 242 86,-66-95 200,-14-27-148,-33-42-119,-34-46-33,2-1 0,1-2 0,85 61 0,-32-27 0,-85-64 0,-5-4 0,0-1 0,1 1 0,0-1 0,-1 0 0,1 0 0,1 0 0,-1-1 0,0 1 0,0-1 0,10 2 0,-14-4 0,0 0 0,0 0 0,-1 0 0,1 0 0,0 0 0,0 0 0,0 0 0,-1 0 0,1 0 0,0 0 0,0 0 0,0 0 0,-1 0 0,1-1 0,0 1 0,0 0 0,-1-1 0,1 1 0,0-1 0,-1 1 0,1 0 0,0-1 0,-1 0 0,1 1 0,-1-1 0,1 1 0,-1-1 0,1 0 0,-1 1 0,1-1 0,-1 0 0,1-1 0,7-29 0,-5 17 0,37-142 0,38-315 0,-63 358 0,-2-4 0,-8 57 0,19-86 0,-20 130-857,-6 46-4707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8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15419,'0'0'9441,"0"19"-8242,2 25-88,2 0 0,1 0 1,15 51-1,71 321 497,-22-87-953,-57-276-655,13 54 0,50 137 0,-61-196 0,-7-42-81,-5-38-2487,-1 8 1380,-1-3-2876,-4-49 1,-14 4-4121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4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13715,'0'0'11969,"4"0"-11443,160-1 1961,216 4-1176,-319 1-1241,-1 2 1,0 4 0,-1 1-1,0 4 1,0 2 0,-2 2 0,62 31-1,-96-38-61,0 1-1,-1 1 1,-1 2 0,0 0-1,18 19 1,-28-25 5,-1 1 1,0 0-1,-1 1 1,0 0-1,-1 0 1,0 1-1,-1 0 1,0 1-1,-1-1 0,4 17 1,-4-8 19,-1 0 0,-1 0 0,0 0 0,-2 1 0,-1-1-1,-1 1 1,-1-1 0,0 1 0,-2-1 0,-1 0 0,-1 0 0,0 0 0,-2 0 0,0-1 0,-13 25 0,-5-4-7,-1-1 1,-2-1-1,-1-2 1,-3 0-1,-1-3 1,-1 0-1,-2-2 1,-1-2-1,-2-2 1,0-1 0,-3-2-1,0-1 1,-73 29-1,92-46 239,0-1 0,0-1 0,0-1 0,-29 2 0,-40-2-2214,22-5-5552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5.3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838 0 10362,'0'0'15984,"-40"29"-15419,-136 97-113,55-40-5,-193 142 505,168-103-721,142-121-233,0 0 0,1 0 0,-1 0-1,1 0 1,0 1 0,0-1 0,0 1 0,1 0 0,0 0 0,-3 8 0,4-11 3,0 1 0,1-1 0,-1 0 0,1 0 0,-1 0 0,1 1 0,0-1 0,0 0 0,0 1 0,0-1 0,1 0 1,-1 0-1,0 1 0,1-1 0,0 0 0,-1 0 0,1 0 0,0 0 0,0 0 0,0 0 0,1 0 0,-1 0 0,0 0 0,1 0 1,-1-1-1,1 1 0,-1-1 0,5 3 0,34 18 150,1-1 1,1-3 0,1-1-1,46 10 1,-9-1 50,367 145 523,-361-132-657,-2 4 0,-2 4 0,85 64-1,-139-90-29,0 2 0,-2 1 1,34 39-1,-52-54 11,0 0 0,-1 1 0,0 0 0,-1 1 0,0-1 0,-1 1 1,0 0-1,-1 1 0,0-1 0,-1 1 0,0 0 0,-1-1 0,2 23 0,-4-30-26,-1 0-1,1 0 0,-1 0 1,0 0-1,0-1 0,0 1 1,-1 0-1,1 0 0,-1-1 0,0 1 1,0-1-1,0 1 0,-1-1 1,1 0-1,-1 0 0,1 0 0,-1 0 1,0 0-1,0-1 0,-1 0 1,-5 4-1,-7 4 27,-1-2 0,0 0 0,-27 8 0,33-12-31,-45 14-37,-1-1 1,0-4 0,-1-2 0,-1-2-1,-100 2 1,-92-12 33,246 1-18,1 0 1,-1 0-1,0-1 1,0 1-1,1-1 0,-1 0 1,0 0-1,1-1 1,-1 1-1,1-1 0,0 0 1,0 0-1,-1-1 1,1 1-1,-3-4 1,5 4-551,2 1 461,0 1 0,0-1 0,0 1 0,0-1 0,0 1 0,0-1 0,0 1 0,0-1 0,0 1 0,0-1 0,0 1 0,0-1 0,0 1 0,0 0 0,0-1 0,0 1 0,1-1 0,-1 1-1,13-6-2668,182-27-11027,-120 13 2385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0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1191 7722,'0'0'16855,"7"-32"-15614,4-10-799,-1 4 113,-2-1 0,7-74 0,-13-129 1295,0-7-1329,1 214-475,1 1 0,1-1 1,3 2-1,0-1 0,14-33 0,-21 65-32,-1-1 0,1 1 0,0 0-1,0 0 1,0 0 0,0 0 0,0 0 0,0 0-1,0 1 1,1-1 0,-1 0 0,1 1 0,-1-1-1,1 0 1,0 1 0,-1 0 0,1-1-1,0 1 1,0 0 0,0 0 0,0 0 0,0 0-1,0 1 1,0-1 0,0 0 0,1 1 0,-1-1-1,0 1 1,0 0 0,0 0 0,1 0 0,-1 0-1,0 0 1,0 1 0,1-1 0,-1 0 0,0 1-1,0 0 1,0-1 0,0 1 0,0 0 0,3 2-1,7 4 20,0 1-1,0 0 0,0 1 1,-1 1-1,11 11 1,-12-12 66,-7-5-88,67 60 403,-2 3 0,75 101 1,-45-42-389,173 177 1,-122-168-27,-132-122 0,0-1 0,2 0 0,-1-1 0,1 0 0,1-2 0,0-1 0,24 8 0,-6-11 0,-30-5 0,-8 0 0,1 0 0,-1 1 0,0-1 0,0 0 0,1 0 0,-1 0 0,0 0 0,1 0 0,-1 0 0,0 0 0,1 1 0,-1-1 0,0 0 0,1 0 0,-1 0 0,0 0 0,1-1 0,-1 1 0,0 0 0,1 0 0,-1 0 0,0 0 0,0 0 0,1 0 0,-1 0 0,0-1 0,1 1 0,-1 0 0,0 0 0,0 0 0,1-1 0,-1 1 0,0 0 0,0 0 0,1-1 0,-1 1 0,0 0 0,0 0 0,0-1 0,0 1 0,0 0 0,1-1 0,-1 1 0,0 0 0,0-1 0,0 1 0,0 0 0,0-1 0,0-3 0,9-40 0,-2-1 0,-2-1 0,-2 1 0,-6-83 0,2 35 0,1-697-659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1450 11138,'0'-8'12823,"3"-20"-11770,1 1-1,1 0 0,12-38 1,5-24 244,25-127-849,9 2 1,94-233-1,-121 366-451,-17 44 66,1 1 0,2 0-1,35-60 1,-48 93-32,0 0 0,1 0 0,-1 0 0,1 0 0,-1 0 0,1 1 0,0-1 0,0 1 0,0 0 0,0 0 0,0 0 0,1 0 0,-1 0 0,0 1 0,1-1 0,0 1 0,-1 0 0,6-1 0,-4 2-10,1 0 0,-1 0 0,0 0 0,1 1 0,-1 0 0,0 0 0,1 0 0,-1 1 0,0-1 0,0 1 0,7 4 0,6 5 73,-1 0 1,0 1-1,-1 0 0,-1 2 1,22 22-1,4 10-39,-2 3 0,-2 0 0,41 75 0,75 173 23,-133-256-77,74 172-1,42 81 0,-128-280 0,16 37 0,-17-33-733,-37-65-9133,14 30 6814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4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2252 11811,'0'0'7691,"0"-38"-6669,0-125-308,11-429 2449,0 151-2360,8-23-483,-8 361 215,5 0 0,41-146 1,-53 237-417,1-2 250,-1-1-1,0-1 1,2-23-1,-6 37-199,2 2-48,0 0-118,0 0 0,0 0 0,0 0 0,0 0 0,0 0 0,0 1 0,0-1-1,0 1 1,0 0 0,0-1 0,0 1 0,0 0 0,0 0 0,-1 0 0,1 0 0,0 0 0,-1 1 0,1-1 0,0 0 0,-1 1 0,0 0 0,1-1 0,1 3 0,6 7 10,49 52 364,-3 1 1,-2 3 0,59 100-1,109 238 1050,-60-102-737,145 243-647,-276-487-43,-23-53 13,-4-11-16,-4-12-302,-12-2-1149,-1 0-1,0 1 1,-2 1-1,-26-24 0,-2-3-4186,1-8-3563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0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79 11082,'0'0'11744,"42"-5"-9843,8-2-1310,15-2 622,124-1-1,-89 8-170,-40 0-639,0 2 1,110 15 0,-135-8-419,-6 0-384,1-2-1,51 3 1,-74-8-91,0 0 0,0 0-1,-1-1 1,1 0 0,0 0-1,0 0 1,-1-1 0,1 0-1,-1-1 1,0 1 0,1-1-1,-1 0 1,0-1 0,-1 1 0,1-1-1,-1-1 1,7-5 0,21-31-7970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4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11987,'0'0'12434,"32"24"-10968,-4-3-1073,33 23 907,92 90-1,224 291 388,-29 28 110,-149-189-1393,-188-248-404,1-2 0,0 1 0,1-2 0,0 1 0,1-2 0,18 13 0,-19-19 0,-13-6-3,0 1-1,0-1 1,1 0 0,-1 0-1,0 0 1,1 0 0,-1 0-1,0 0 1,0 0 0,1 0-1,-1 0 1,0 0 0,1 0-1,-1 0 1,0 0 0,1 0 0,-1 0-1,0 0 1,0 0 0,1 0-1,-1 0 1,0-1 0,1 1-1,-1 0 1,0 0 0,0 0-1,1 0 1,-1-1 0,0 1-1,0 0 1,0 0 0,1-1-1,-1 1 1,0 0 0,0 0-1,0-1 1,0 1 0,1 0-1,-1 0 1,0-1 0,0 1-1,0 0 1,0-1 0,0 1 0,0 0-1,0-1 1,0 1 0,0 0-1,0 0 1,0-1 0,0 1-1,0 0 1,0-1 0,0 1-1,0 0 1,-1-1 0,1 1-1,-6-16-1449,-11-8-2563,-35-38-1,44 53 2752,-34-38-6675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8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833 1 7682,'0'0'16923,"-10"21"-15478,-234 412 2902,-35 5-2924,89-142-764,178-278-627,-8 12 8,1 2-1,2 0 1,-21 51 0,35-54-1193,45-92-12648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9.5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855 430 5009,'0'-14'22538,"0"-4"-22496,-1 1 0,-1-1 0,-1 0 0,0 0 1,-1 1-1,-1 0 0,-1 0 0,0 0 0,-1 1 0,-1-1 0,0 2 0,-2-1 0,1 1 0,-2 1 0,0 0 0,-1 0 0,0 1 0,-1 1 1,0 0-1,-1 0 0,-1 2 0,1 0 0,-2 0 0,1 2 0,-1-1 0,-1 2 0,1 1 0,-1 0 0,-1 1 0,1 0 0,0 2 0,-35-4 1,37 7-98,-9-2-51,0 1 0,-27 4 1,44-3 90,0 2 0,0-1-1,-1 1 1,1 0 0,0 0 0,0 1 0,1 0 0,-1 1 0,1-1-1,-1 1 1,-5 5 0,-11 9 46,1 1 0,1 1-1,1 1 1,1 1 0,0 0 0,2 2-1,1 0 1,1 1 0,0 0 0,2 1-1,2 1 1,0 0 0,1 1-1,2 0 1,1 0 0,1 0 0,2 1-1,-2 55 1,6-39 121,-2-2 84,3 1 0,1-1 0,2 1 0,15 63 0,21 8 487,4-1 0,66 121 0,-42-95-423,129 333-300,-183-431 0,68 212 0,-61-205 0,-19-44 0,-1-5 0,-1 0 0,0 1 0,1-1 0,-1 0 0,1 0 0,-1 1 0,1-1 0,-1 0 0,1 0 0,-1 0 0,1 0 0,0 0 0,-1 0 0,1 0 0,-1 0 0,1 0 0,-1 0 0,1 0 0,-1 0 0,1 0 0,-1-1 0,1 1 0,-1 0 0,1 0 0,-1 0 0,1-1 0,-1 1 0,0 0 0,1-1 0,-1 1 0,1 0 0,-1-1 0,0 1 0,1 0 0,-1-1 0,0 1 0,1-1 0,-1 1 0,0-1 0,0 1 0,1-1 0,-1 1 0,0-1 0,2-13 0,1 9 0,0 0 0,0 0 0,0 1 0,0 0 0,1-1 0,6-5 0,14-16 0,11-18 0,3 2 0,71-62 0,-19 19 0,19-22 0,228-249 0,-235 229 0,-6-5 0,-5-3 0,87-179 0,-154 263 0,-3-1 0,-3-1 0,-1-1 0,10-65 0,-25 39 0,-2 79 0,-1 0 0,1 0 0,-1 1 0,0-1 0,1 0 0,-1 0 0,0 1 0,0-1 0,0 0 0,1 1 0,-1-1 0,0 1 0,0-1 0,0 1 0,0-1 0,0 1 0,0 0 0,0-1 0,0 1 0,0 0 0,0 0 0,0 0 0,0 0 0,0 0 0,0 0 0,0 0 0,0 0 0,0 0 0,0 0 0,0 1 0,0-1 0,-1 1 0,-1-1 0,-334 1 0,308 1 0,1 2 0,0 0 0,0 2 0,-35 12 0,-107 48 0,12-3 0,-61 16-62,182-63 45,0 2 0,1 1 1,-53 38-1,88-57 25,-2 3-36,12 0 162,24-26-6162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1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12099,'0'0'8425,"5"50"-6752,-1-12-1325,53 351 2603,191 862 3598,-223-1118-5876,24 106-624,-51-356-9199,-16 37 2185,-3 1-2597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1 437 11690,'0'0'10913,"33"-13"-10007,6-3-550,175-60 1515,13 12-1062,166-51 132,-307 86-939,237-85 9,-307 109 354,9 1-4521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9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0 165 7890,'0'0'13913,"6"0"-13127,17-2-24,0-1 0,0-1 1,0-1-1,0-1 0,35-14 1,29-8 7,4 2-448,-35 8-294,1 3 0,0 2 1,1 3-1,70-3 1,-65 14-464,9 0-1532,-24-4-3274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12579,'0'0'11095,"0"8"-10229,4 36 288,1-1 0,19 75 0,-4-25-159,62 415 2026,-59-166-2617,-12-271-480,-11-70-10,0-21-2321,-1-25-852,-10-72 1,-9 19-4379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0 355 10002,'0'0'12415,"9"-10"-11374,27-27-265,1 0 0,50-37 0,-37 39-696,0 2 0,72-34 1,-98 56-74,0 1 0,1 1 1,0 2-1,0 0 1,0 2-1,1 0 1,0 2-1,26 0 1,-31 3-7,-12-1 6,0 0 0,0 1 0,0 0 0,-1 1 1,1 0-1,0 0 0,0 1 0,0 0 0,-1 1 0,1 0 0,-1 0 0,0 1 0,0 0 0,10 6 1,-7-2 31,0 1 0,-1-1 0,0 2 0,-1-1 0,0 1 0,-1 1 0,1 0 0,-2 0 0,0 0 0,0 1 0,-1 0 0,-1 0 0,0 1 0,0 0 0,-1-1 0,-1 2 0,0-1 0,1 25 0,-1-14 43,-2 0 1,0-1-1,-2 1 1,-1 0-1,-5 28 0,4-39-65,-1 0 0,-1 0 0,0-1 0,0 1-1,-1-1 1,-1 0 0,0-1 0,0 0-1,-1 0 1,-17 17 0,-3-1-15,-1-1 1,0-2-1,-2-1 0,-1-2 1,-1-1-1,0-1 0,-64 24 0,56-27 29,-1-2-1,0-3 0,-1-1 0,-1-2 0,1-2 0,-70 1 910,115-6-997,-1-1 0,0 0 0,1 0 0,-1-1 0,1 1 0,-1 0-1,1 0 1,-1-1 0,1 1 0,-1-1 0,0 1 0,1-1 0,-1 0 0,0 0 0,1 1 0,-1-1 0,1-1 0,77-44-8885,-36 16-184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2.4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 8202,'-18'0'17146,"17"10"-15295,20 25-2379,-9-19 1160,11 22-152,95 164 1091,-17-33-814,-54-89-432,55 75 0,65 74 187,-152-211-483,1-2-1,20 20 1,-33-35-29,10 15 86,-11-15-141,0-1 0,0 1 1,0 0-1,1-1 0,-1 1 0,0-1 0,0 1 0,1-1 0,-1 1 0,1-1 0,-1 1 0,0-1 0,1 1 0,-1-1 0,1 1 0,-1-1 0,1 0 0,-1 1 0,1-1 0,0 0 0,-1 1 0,1-1 0,-1 0 0,1 0 1,0 0-1,-1 1 0,1-1 0,0 0 0,-2-9-1587,-29-89-7719,9 36-662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8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1 484 9794,'0'0'12245,"12"-4"-11831,27-12 191,0-2 1,-2-1 0,45-31-1,115-91 551,-15 11-983,-148 106-169,2 3 0,0 1 0,39-16 0,-73 36-87,-1-1-1,0 0 0,1 1 1,-1-1-1,1 1 0,0-1 1,-1 1-1,1 0 0,-1-1 1,1 1-1,0 0 0,-1 0 1,1 0-1,-1 1 0,1-1 1,0 0-1,-1 0 1,1 1-1,-1-1 0,1 1 1,-1 0-1,3 0 0,4 10-2226,-7-9 1848,0 1 0,1-1 0,-1 1 0,0-1 0,0 4 0,11 21-3483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1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3441,'0'0'19841,"-14"3"-19226,-570 119 2506,542-115-3074,-55 3 2572,100 19-2435,140 332 1271,-114-269-973,-3 1-1,13 101 0,-30-131-481,-1 5 0,4 0 0,1-2 0,31 88 0,-42-149 0,1 1 0,-1 0 0,1-1 0,0 1 0,0-1 0,1 0 0,-1 0 0,1 0 0,0-1 0,0 0 0,1 1 0,-1-1 0,1-1 0,0 1 0,0-1 0,1 1 0,-1-2 0,0 1 0,12 3 0,0-2 0,0-1 0,0-1 0,1-1 0,-1-1 0,28-2 0,-23 1 0,33-4 0,-1-3 0,73-19 0,23-4 0,-55 21-374,-61 8-160,-1-2 1,58-14-1,-89 17 379,0 0 0,0 0 0,0 0 0,0 0 0,-1 0 0,1-1 0,0 1 0,0-1 0,-1 1 1,1-1-1,-1 1 0,0-1 0,1 0 0,-1 0 0,0 0 0,0 0 0,0 0 0,0 0 0,1-3 0,8-46-4366,-9 46 3652,1-36-6095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4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1 274 12995,'5'-2'10163,"27"-6"-8458,1 1 0,42-4-1,13-2-542,343-81 91,-321 70-1724,26-8-1886,-106 24 145,-1-2-1,41-20 1,-13-5-5047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8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5281,'0'0'14622,"3"7"-14453,47 107 2762,41 137 0,17 46-24,29 23-892,-128-300-1944,0 0 0,17 26 0,-26-46-49,1 1 1,-1-1-1,0 0 0,0 1 0,0-1 0,0 1 0,1-1 0,-1 0 1,0 1-1,1-1 0,-1 0 0,0 1 0,0-1 0,1 0 0,-1 0 1,1 1-1,-1-1 0,0 0 0,1 0 0,-1 1 0,0-1 0,1 0 1,-1 0-1,1 0 0,-1 0 0,1 0 0,-1 0 0,0 0 0,1 0 1,-1 0-1,1 0 0,-1 0 0,1 0 0,-1 0 0,1 0 0,-1 0 1,0 0-1,1 0 0,-1-1 0,1 1 0,-1 0 0,0 0 0,1 0 1,-1-1-1,0 1 0,1 0 0,-1-1 0,0 1 0,1 0 0,-1-1 1,0 1-1,1 0 0,-1-1 0,0 1 0,0-1 0,11-25 164,59-169-34,-35 106-203,1 7-86,-21 48 55,17-51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4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69 8858,'0'0'10545,"0"-11"-9472,0-47 4481,0 76-3645,21 398 2080,-21-410-3982,52 675 825,-52-673-832,0 0 0,1 0 0,0 0 0,0 0 0,1 0 0,2 8 0,0-6 0,-4-9 0,0-1 0,0 0 0,1 1-1,-1-1 1,0 0 0,1 0 0,-1 1 0,0-1 0,1 0-1,-1 0 1,0 1 0,1-1 0,-1 0 0,1 0 0,-1 0-1,0 0 1,1 0 0,-1 0 0,1 0 0,-1 1 0,0-1-1,1 0 1,-1-1 0,1 1 0,-1 0 0,1 0 0,-1 0-1,0 0 1,1 0 0,-1 0 0,1 0 0,-1-1 0,0 1-1,1 0 1,-1 0 0,4-4-578,-2-1 90,0 0-1,-1 0 1,1 0 0,-1 0-1,0 0 1,-1 0 0,1-9 0,1-12-1734,9-28-4701,-1 2-4255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8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27 4017,'0'0'13467,"-2"-4"-12752,2 3-598,-1 1 1,1-1 0,0 0 0,-1 1-1,1-1 1,0 0 0,-1 1 0,1-1-1,0 0 1,0 1 0,0-1 0,0 0-1,-1 1 1,1-1 0,0 0 0,0 1-1,0-1 1,1 0 0,-1 0 0,0 1-1,0-1 1,0 0 0,0 1 0,1-1-1,-1 0 1,1 0 0,25-2 1865,226 7 2675,126 18-3079,155-3-1016,-370-17-2886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0.5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657 0 6753,'-11'2'16568,"11"43"-14628,11 294 3176,0 50-3263,-12-295-1728,0-77-109,0 0 0,-2-1 0,0 1 1,0-1-1,-2 1 0,0-1 0,-1-1 0,0 1 1,-2-1-1,0 0 0,-15 22 0,4-11-17,-1-1 1,-1-1-1,-1 0 0,-1-2 0,-30 22 0,46-38-16,0 0-1,-1-1 0,0 0 1,0 0-1,0-1 0,-1 0 1,1 0-1,-1-1 1,0 0-1,0-1 0,0 0 1,0 0-1,-1-1 0,1 0 1,0 0-1,-1-1 0,1-1 1,0 0-1,-1 0 1,1 0-1,0-1 0,0-1 1,0 1-1,0-2 0,1 1 1,-1-1-1,1 0 0,0-1 1,0 0-1,-8-6 1,-1-2 20,1-1 0,0 0 0,1-1 0,0 0 1,1-2-1,1 1 0,1-2 0,0 0 0,-12-26 1,22 38-10,1-1 0,0 1 1,0-1-1,0 1 0,1-1 1,0 0-1,1-11 1,0-2-53,-1 19 43,20 1-2107,-1 2 506,0 0-1,-1 1 0,23 6 1,22 5-3763,0-7-3500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2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1720 11058,'4'-3'18030,"31"-38"-17049,-1-2 0,48-78 0,-68 100-870,48-87 32,68-159 1,-38 70-127,23-42-17,146-267 33,-246 482-32,-5 5-1,1 0 0,2 1 0,-1 0 0,2 1 0,1 0 0,25-22 0,-40 38 4,1 1-1,0 0 0,-1 0 1,1 0-1,0-1 1,-1 1-1,1 0 0,0 0 1,-1 0-1,1 0 0,0 0 1,-1 0-1,1 0 1,0 0-1,-1 0 0,1 0 1,0 1-1,-1-1 0,1 0 1,0 0-1,-1 1 1,1-1-1,-1 0 0,1 1 1,-1-1-1,1 0 0,-1 1 1,1-1-1,-1 1 1,1-1-1,-1 1 0,1-1 1,-1 1-1,1 0 0,16 25 154,-13-20-145,49 85-12,-4 1 0,-4 2 0,-5 3 0,56 196 0,-66-171 0,78 288 0,-2-48 0,-106-360 1,1 0-6,-1 0 0,1 1 0,-1-1 0,1 0-1,0 0 1,-1 1 0,1-1 0,0 0 0,1 0 0,-1 0 0,0 0 0,1 0 0,-1-1 0,1 1 0,-1 0 0,1-1 0,0 1 0,-1-1-1,1 1 1,0-1 0,3 2 0,-5-5-335,1 0 0,-1 0 0,0 1-1,0-1 1,0 0 0,0 0 0,0 1-1,0-1 1,0 0 0,0 0 0,-1 1-1,1-1 1,-1 0 0,0-2 0,-3-2-563,0 0 0,-1 1 1,0-1-1,0 1 0,0 0 1,0 0-1,-11-8 1,-4-2-1279,-25-27-4762,-6 5-3153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7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5497,'0'0'15628,"12"-1"-14166,94-8 2122,143 7 1,-119 4-3039,2 3-292,0 6-1,243 52 1,-352-57-231,30 4 194,-53-10-212,0-1 1,1 1-1,-1 0 1,1 0-1,-1 0 1,0 0-1,1 0 1,-1 0-1,0 0 1,1 0-1,-1 0 1,1 1-1,-1-1 1,0 0-1,1 0 1,-1 0 0,0 0-1,1 0 1,-1 1-1,0-1 1,1 0-1,-1 0 1,0 1-1,0-1 1,1 0-1,-1 0 1,0 1-1,0-1 1,1 0-1,-1 1 1,0-1-1,0 0 1,0 1-1,1-1 1,-1 0-1,0 1 1,0-1-1,0 0 1,0 1-1,0-1 1,0 1-1,0-1 1,0 0-1,0 1 1,0-1 0,0 0-1,0 1 1,0-1-1,0 1 1,-1 0-1,1 2-186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0.0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1918 11002,'21'-7'15705,"-20"5"-15450,48-180 2242,-27 50-2334,9-188 0,-26 200-84,13-153 51,-8 204 62,31-120-1,-41 188-164,1 0 0,-1 0 0,0 0 0,1 0 0,-1 0 0,1 0 0,-1 0 0,1 0-1,-1 0 1,1 1 0,0-1 0,0 0 0,-1 0 0,1 0 0,0 1 0,0-1 0,0 1 0,0-1 0,0 0 0,-1 1-1,1 0 1,0-1 0,0 1 0,0 0 0,1-1 0,-1 1 0,0 0 0,0 0 0,0 0 0,0 0 0,0 0 0,0 0-1,0 0 1,0 0 0,2 1 0,1-1-136,3 0 113,-1 2-1,0-1 0,0 1 0,0-1 1,0 2-1,0-1 0,0 1 0,0 0 0,-1 0 1,1 0-1,-1 1 0,0 0 0,8 8 1,9 9 103,29 36 0,-46-51-89,54 74 362,-3 2 0,82 162 0,-85-145-268,-27-49-112,44 73 0,-70-122 0,1-1 0,-1 0 0,0 1 0,1-1 0,-1 0 0,0 1 0,1-1 0,-1 0 0,1 1 0,-1-1 0,0 0 0,1 0 0,-1 0 0,1 1 0,-1-1 0,1 0 0,-1 0 0,1 0 0,-1 0 0,1 0 0,-1 0 0,1 0 0,-1 0 0,1 0 0,-1 0 0,1 0 0,-1 0 0,1 0 0,-1 0 0,0 0 0,1-1 0,-1 1 0,1 0 0,-1 0 0,1-1 0,-1 1 0,0 0 0,1 0 0,0-1 0,11-13 0,-6-2 0,-1 0 0,-1 0 0,0-1 0,2-30 0,2-8 0,126-549 0,-96 448 0,-18 71 0,2 0 0,58-136 0,-71 204 0,-6 11 0,0 0 0,0 1 0,0-1 0,-1 0 0,1 0 0,-2 0 0,3-12 0,-2 13 0,9 8 0,-5 3 0,1 0 0,-1 1 0,0 0 0,0 0 0,-1 0 0,0 1 0,7 13 0,8 12 0,23 37 0,-3 1 0,-3 2 0,52 151 0,-65-160 0,153 403 0,-128-362 0,-28-65 0,-2 1 0,16 52 0,-34-86 0,-1-6 0,0 0 0,1 0 0,-1 0 0,0 0 0,0-1 0,0 1 0,1 0 0,-1 0 0,0 0 0,1 0 0,-1 0 0,1-1 0,-1 1 0,1 0 0,-1 0 0,1-1 0,-1 1 0,1 0 0,0-1 0,-1 1 0,1-1 0,0 1 0,0-1 0,-1 1 0,2 0 0,5-1-223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1.1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601 241 1696,'0'0'15824,"2"-12"-14544,0-1-1187,1-5 1338,-1 0 0,1-32 0,-3 45-1256,-1 1 1,1-1-1,-1 0 0,1 1 0,-1-1 0,0 0 0,-1 1 0,1 0 0,-1-1 0,0 1 0,0 0 0,-1 0 0,1 0 0,-1 0 0,0 0 0,1 0 1,-7-4-1,-2 1-171,0 1 0,0 0 1,-1 1-1,0 0 1,0 1-1,-1 0 1,1 1-1,-1 0 0,1 1 1,-1 1-1,0 0 1,0 0-1,0 2 1,0-1-1,0 2 0,1-1 1,-1 2-1,0 0 1,1 0-1,0 1 1,0 1-1,0 0 0,0 1 1,-17 11-1,7 1-25,2 1-1,0 1 0,1 0 1,1 2-1,1 0 1,1 1-1,1 1 0,1 0 1,-19 47-1,20-36 53,2 1 0,1 0 0,2 0 0,1 1 0,2 0-1,0 68 1,5-97-1,0 1 0,1-1-1,0 0 1,1 0 0,0 1 0,0-1-1,0 0 1,1-1 0,1 1-1,-1 0 1,1-1 0,0 0-1,1 0 1,0 0 0,0-1-1,0 1 1,1-1 0,0 0 0,0-1-1,1 1 1,-1-1 0,1-1-1,0 1 1,0-1 0,9 3-1,23 12 331,1-3-1,1-1 0,69 16 0,-65-20-111,-1 2-1,77 33 1,-110-40-237,-1-1 0,-1 1 1,1 1-1,-1-1 1,0 2-1,15 15 1,-20-18 3,0-1-1,-1 1 1,1 0 0,-1 1 0,0-1 0,-1 0 0,1 1 0,-1 0 0,0-1 0,0 1 0,-1 0 0,0 0 0,0 0 0,0 10 0,-1 14 63,2-21-60,-2 1 1,1-1-1,-2 1 1,1 0-1,-1-1 1,0 1 0,-1-1-1,0 1 1,-1-1-1,0 0 1,0 0-1,-1 0 1,0 0-1,-7 9 1,2-6 6,-1 0 1,0-1 0,-1 0 0,0 0-1,-1-1 1,0-1 0,0 0 0,-1 0-1,-1-2 1,1 1 0,-1-2-1,0 0 1,-1 0 0,1-2 0,-1 1-1,0-2 1,0 0 0,-1-1-1,1-1 1,-20 0 0,17 0 6,-55 2 75,-87-7-1,147 0-83,-16-1 42,124-12-15080,-44 2 5186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0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53 12339,'0'0'8856,"0"11"-8432,4 25 459,1 0 0,2 0 0,2 0 0,13 35 0,3 15 290,7 36 6,64 230 1247,-61-243-1965,58 124-1,-75-198-379,43 66 0,-49-84-60,0-1 0,2 0 0,0-1-1,0 0 1,28 20 0,-40-33-16,0-1 0,0 1-1,0-1 1,0 1 0,1-1-1,-1 0 1,1 0 0,-1 0-1,1 0 1,-1-1 0,1 1 0,-1-1-1,1 1 1,-1-1 0,1 0-1,0 0 1,-1 0 0,1 0 0,0-1-1,-1 1 1,1-1 0,-1 1-1,1-1 1,-1 0 0,1 0-1,-1 0 1,0-1 0,1 1 0,-1 0-1,0-1 1,0 1 0,3-4-1,4-4 27,-1-1-1,0 0 1,-1 0 0,0-1-1,8-17 1,-2 5 8,9-14-31,-2 0 0,-2-2 0,-1 0 0,-2-1 0,-2-1 0,-1 0 0,-2-1 1,-3 0-1,-1 0 0,1-81 0,-7 99-10,1-109-144,-31-258 1,17 303 124,9 53 24,-1-1 1,-16-51-1,17 78 58,4 18-95,6 26 14,1-16 92,1 1 0,0-1 1,14 22-1,14 33 168,269 844-192,-290-860-48,-11-39 0,1 0 0,0-1 0,2 1 0,10 22 0,-10-34-46,-4-11-185,-2-9-1357,-5-20-2851,-13-16-2580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4545,'-10'11'18211,"10"-10"-18069,1 4 66,0 0 1,0-1-1,1 1 0,0 0 0,0-1 1,0 1-1,0-1 0,1 1 0,-1-1 1,1 0-1,5 4 0,7 14 315,43 77 1498,81 195 0,15 122-73,-73-190-1351,-42-121-467,66 121 0,-99-208-130,-5-15 0,-1-1 0,1 0 0,-1 0 0,1 0 0,0 0 0,0 0 0,0 0 0,0 0 0,0 0 0,1 0 0,-1-1 0,3 3 0,-4-3 0,0-1 0,0 1 0,0-1 0,0 0 0,1 1 0,-1-1 0,0 1 0,0-1 0,0 0 0,0 1 0,0-1 0,0 1 0,0-1 0,0 1 0,0-1 0,-1 0 0,1 1 0,0-1 0,0 1 0,0-1 0,0 0 0,-1 1 0,1-1 0,0 0 0,0 1 0,-1-1 0,1 0 0,0 1 0,0-1 0,-1 0 0,1 1 0,0-1 0,-1 0 0,1 0 0,-1 0 0,1 1 0,-18 11 0,-106 71-35,80-51 8,-76 42 1,98-64 24,0 1-33,-40 25-1,63-36 37,-1 0 0,0 0 0,0 0 0,0 0 0,1 0 0,-1 0 0,0 1 0,0-1 1,0 0-1,0 0 0,0 0 0,1 0 0,-1 0 0,0 1 0,0-1 0,0 0 0,0 0 0,0 0 1,0 0-1,0 1 0,0-1 0,0 0 0,1 0 0,-1 0 0,0 0 0,0 1 0,0-1 0,0 0 1,0 0-1,0 0 0,0 1 0,0-1 0,0 0 0,0 0 0,-1 0 0,1 1 0,0-1 0,0 0 1,0 0-1,0 0 0,0 0 0,0 1 0,0-1 0,0 0 0,0 0 0,-1 0 0,1 0 0,0 0 1,0 1-1,0-1 0,16-3 87,8-8-85,0-2 0,0 0 0,-2-1 1,0-2-1,22-19 0,9-5-5,222-167 2,236-165 0,-353 257 0,-145 105 0,-13 10-6,0 0 1,0 0-1,0-1 0,0 1 0,1 0 1,-1 0-1,0 0 0,0-1 0,0 1 1,1 0-1,-1 0 0,0 0 0,0 0 1,0 0-1,1 0 0,-1 0 0,0 0 1,0 0-1,1-1 0,-1 1 0,0 0 1,0 0-1,1 0 0,-1 0 0,0 0 1,0 1-1,1-1 0,-1 0 1,0 0-1,0 0 0,1 0 0,-1 0 1,0 0-1,0 0 0,1 0 0,-1 0 1,0 1-1,0-1 0,0 0 0,0 0 1,1 0-1,-1 0 0,0 1 0,0-1 1,0 0-1,0 0 0,1 1 0,-1-1 1,0 0-1,0 0 0,0 0 1,0 1-1,0-1 0,0 0 0,0 0 1,0 1-1,0-1 0,0 0 0,0 0 1,0 1-1,0-1 0,0 0 0,0 0 1,0 1-1,-3 11-1465,-36 36-6628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6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538 120 4977,'0'0'19764,"-16"-19"-19094,-52-58-203,65 74-453,1 1 1,0 0 0,-1 0-1,1 0 1,-1 1 0,0-1 0,0 1-1,1-1 1,-1 1 0,0 0-1,0 0 1,0 0 0,0 0 0,-1 1-1,1-1 1,0 1 0,0 0 0,0 0-1,0 0 1,0 0 0,-1 1-1,-2 0 1,-11 0 16,2 0-23,-1 0 1,0 1 0,0 1-1,0 0 1,1 1-1,-1 0 1,1 2-1,0 0 1,1 0-1,0 1 1,0 1-1,0 0 1,1 1-1,0 1 1,1 0 0,0 1-1,0 0 1,1 1-1,1 0 1,0 0-1,1 1 1,0 1-1,1-1 1,0 1-1,1 1 1,1 0-1,0 0 1,1 0-1,-4 21 1,3 8 276,2 1 0,3 64-1,1-66-42,1-32-187,-1-1-1,1 0 0,1 0 0,0 1 1,0-1-1,1 0 0,0 0 1,1-1-1,0 1 0,0-1 0,1 0 1,9 13-1,-5-10-1,1-1-1,0 0 1,0-1 0,1-1 0,0 1-1,1-2 1,0 1 0,18 8-1,139 65 416,-110-57-175,-2 4 0,0 1 1,91 67-1,-141-92-269,-1 1 1,0 0 0,-1 0-1,1 0 1,-1 1-1,0 0 1,-1 0-1,1 0 1,-1 0 0,-1 1-1,0-1 1,0 1-1,3 12 1,-2 3 61,-1-1-1,-1 1 1,-1 34 0,-2-47-61,1-4-10,-1 0 1,-1 0-1,1 0 0,-1-1 1,0 1-1,0 0 0,-1-1 1,1 0-1,-1 0 0,-1 0 1,1 0-1,-1 0 1,1 0-1,-1-1 0,-1 0 1,1 0-1,0 0 0,-8 4 1,-9 8 60,-2-2 0,-38 20 0,52-30-175,-1 1 0,1-2 0,-1 1 0,0-1-1,0-1 1,0 0 0,0 0 0,-19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4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2043 5113,'0'0'20378,"0"-28"-17594,0 8-2221,0-39 161,13-105 0,56-281-617,51-298-39,-64 474-26,-29 152-45,24-55-17,-51 171 17,0-1-1,1 1 1,-1 0 0,1-1-1,0 1 1,-1 0 0,1 0 0,0-1-1,0 1 1,0 0 0,0 0 0,0 0-1,0 0 1,0 0 0,0 0-1,0 0 1,1 1 0,-1-1 0,0 0-1,0 1 1,1-1 0,-1 1-1,0-1 1,1 1 0,-1-1 0,1 1-1,-1 0 1,1 0 0,-1 0 0,0 0-1,1 0 1,-1 0 0,1 0-1,-1 0 1,1 1 0,-1-1 0,0 0-1,1 1 1,-1-1 0,2 2 0,7 2 18,-1-1 1,-1 1 0,1 1 0,16 11 0,11 13 181,-2 2-1,0 1 0,-2 2 1,-2 1-1,-1 2 1,-2 0-1,-1 2 1,-2 1-1,28 65 1,-41-83-176,-2 1 1,-1 0-1,-1 0 1,-1 1-1,-1 0 1,-1 0 0,-1 0-1,-1 1 1,-2 26-1,0-39-13,-1 0 0,-1 1 1,0-1-1,0 0 0,-1-1 0,-1 1 0,0 0 0,0-1 0,-1 0 0,-1 0 0,0-1 0,0 1 0,-1-1 0,-1 0 1,1-1-1,-1 0 0,-1 0 0,0-1 0,-18 13 0,15-13-8,0-1 0,-1-1 0,0 0 0,-1-1 0,1 0 0,-1-1 0,0 0 0,-27 2 0,-1-2 0,-73-5 0,96-2 0,0 0 0,1-1 0,-1-1 0,1-1 0,0 0 0,1-1 0,0-2 0,-22-12 0,1 1 0,28 11-995,63 1-9099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9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0 13363,'-2'3'12451,"0"1"-12226,0 1 1,0-1-1,0 1 1,1-1 0,0 1-1,0 0 1,0 0 0,0-1-1,1 10 1,2 56 1371,0-27-681,-2 78-188,4 0 0,24 130 0,-2-91-728,51 221 0,-56-275 0,-16-97 36,-1-12-10,0-14-496,-4-143-11323,0 96 2701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4.5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453 45 6065,'0'0'17032,"9"-30"-11990,-13 27-4976,-1 1-1,1 0 1,-1 0-1,0 1 1,0 0-1,0-1 0,0 1 1,0 1-1,0-1 1,0 1-1,0 0 1,0 0-1,-9 2 0,-4-2-19,11 1-45,0-1 1,0 1 0,-1 0-1,1 1 1,0 0-1,0 0 1,0 0 0,0 1-1,1 0 1,-1 0-1,-9 7 1,5-2 13,0 1 0,1 0 0,0 0 0,0 1 1,-13 19-1,1 3 104,1 1 1,2 1-1,-21 54 1,22-40 198,1 1 0,3 0 0,-14 92 0,18-52 208,0 119 1,11-176-481,1 0 0,1 0 0,2-1 0,1 1 0,2-1 1,0-1-1,2 1 0,2-2 0,17 34 0,-22-49-32,1-1 0,0 0 0,1 0 0,0 0 0,1-1 0,1-1 0,0 0-1,0 0 1,1-1 0,0-1 0,1 0 0,0 0 0,0-1 0,1-1 0,0 0 0,0-1-1,1-1 1,0 0 0,0-1 0,26 4 0,-19-6-86,1-2 1,-1 0-1,1-1 0,-1-1 0,0-1 1,1-1-1,-1-1 0,37-14 1,-15 1-139,0-3 1,-2-2-1,41-27 1,-49 30-215,-27 17 141,0-1 1,1 0 0,-1 0 0,-1-1 0,1 0 0,-1-1 0,1 1 0,9-13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10818,'0'0'15781,"14"39"-13969,1 2-1379,72 212 1680,-15 52-583,-41-157-1250,62 265-280,-83-361-104,-6-35-417,-4-67-745,0-52-3514,0 25-1857,0-13-6405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8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58 6913,'0'0'12455,"-9"22"-11211,-1 0-863,2-5-31,1 1-1,1-1 1,0 1 0,1 1 0,1-1-1,-3 29 1,-3 430 4992,12-439-5176,2-1 0,2 0 0,1 0 0,2 0 0,1-1 0,2-1 0,1 0 0,2 0 0,2-1 0,1-1 0,1-1 0,28 35 0,-37-55-131,1 0-1,1-1 0,0-1 1,0 0-1,1 0 0,0-1 1,1-1-1,0 0 0,0-1 1,1 0-1,0-1 1,0-1-1,0-1 0,18 4 1,-19-6-13,0 0 0,0-1 1,0 0-1,0-1 0,0-1 0,1 0 1,-1-1-1,0 0 0,0-1 1,-1-1-1,1 0 0,-1-1 1,0-1-1,0 0 0,24-15 0,-10 1-1,0-2 0,-1 0 0,-1-2-1,-1-1 1,-1-1 0,-2-1-1,-1 0 1,0-2 0,-3 0 0,0-2-1,-2 1 1,-1-2 0,-2 0-1,0 0 1,-3-1 0,-1-1-1,-1 0 1,4-64 0,-10 81-13,2-34-25,-5-78-1,0 114 8,0 0 0,0 0 0,-2 0 0,0 0 0,0 1 0,-2-1 0,0 1 0,0 0 0,-14-21 0,2 12-10,-1 1 1,0 0-1,-2 2 0,0 0 1,-1 1-1,-1 2 0,-1 0 1,-38-20-1,3 7-81,-2 2 1,-101-31-1,146 54-283,0 1 0,1 1 0,-2 0 0,1 1 0,-20 0 0,35 5-55,1-1 1,-1 0-1,1 0 0,0 1 1,0-1-1,0 0 0,0 0 1,1 1-1,-1-1 0,0 0 1,1 0-1,0 1 0,-1-1 1,2 2-1,2-1-196,0 0 0,0-1 1,1 0-1,-1 0 0,0 0 1,1 0-1,-1-1 0,1 0 0,-1 0 1,1 0-1,0 0 0,0-1 1,6 0-1,31 1-5770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6.5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 1376,'0'0'21418,"0"35"-18633,-2 59-232,0-35-1627,2 1 0,9 68 1,14-17-556,5-1 0,4-1 0,5-2 1,80 163-1,-112-260-371,77 141 0,-74-139 0,0 1 0,1-1 0,0-1 0,1 0 0,1 0 0,0-1 0,0 0 0,24 16 0,-29-23 0,0 0 0,0-1 0,0 1 0,0-1 0,1-1 0,-1 1 0,1-1 0,0 0 0,-1 0 0,1-1 0,0 0 0,-1 0 0,1 0 0,0-1 0,-1 0 0,1-1 0,-1 1 0,1-1 0,-1 0 0,0-1 0,0 1 0,0-1 0,0-1 0,0 1 0,-1-1 0,0 0 0,7-6 0,10-10 0,-1-1 0,-1-2 0,-1 0 0,25-40 0,-35 51 0,16-29 0,-2-2 0,-2 0 0,29-87 0,-30 76 0,22-68 0,-4-1 0,-7-2 0,25-189 0,-55 272 0,-1 33 0,0 1 0,1 0 0,-1 0 0,2-1 0,-1 1 0,4-11 0,-3 9-159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20 8650,'-5'-3'18861,"-5"0"-18437,1-1 0,-1 2-1,0-1 1,0 1 0,-1 1-1,1 0 1,-12 0 0,-81 7 622,88-3-1017,0 1 0,0 0 0,0 1 0,0 0 0,1 2 0,0 0-1,1 0 1,-1 1 0,-19 16 0,2 1 31,1 1 0,-41 47 0,52-50-22,1 1 0,0 0 0,2 1 1,-15 31-1,23-40-21,1 1 1,1 0 0,0 0 0,1 0 0,1 0 0,0 1-1,2 0 1,-1 20 0,3-31-18,-1 8 0,1 1 0,1 0 0,5 25 0,-4-35 0,-1-1 0,1 0 0,0 0 0,1 0 0,-1 0 0,1 0 0,0 0 0,0-1 0,0 1 0,1-1 0,0 0 0,0 0 0,8 6 0,7 3 0,0-1 0,0-1 0,2 0 0,-1-2 0,1 0 0,34 8 0,136 25 0,-138-32 0,-8-2 0,80 15 0,0 4 0,168 62 0,-216-53 0,-70-33 0,0 1 0,-1 0 0,1 0 0,-1 1 0,0 0 0,0 0 0,-1 1 0,7 7 0,-9-7 0,-1-1 0,1 1 0,-1-1 0,0 1 0,-1-1 0,1 1 0,-1 0 0,0 0 0,-1 0 0,1 0 0,-1 0 0,-1 0 0,1 0 0,-3 11 0,1-6 0,0-1 0,-1 0 0,-1 1 0,1-1 0,-2 0 0,1 0 0,-8 10 0,-9 10 0,-2-1 0,-1-2 0,-1 0 0,-1-2 0,-1 0 0,-2-2 0,0-1 0,-1-2 0,-1-1 0,-1-1 0,-60 24 0,23-17 0,0-3 0,-2-4 0,0-2 0,-143 12 0,187-26 0,3-1 0,0 2 0,-28 6 0,43-7 0,9 1 0,7-2-65,7-16-3117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19:50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5183 91 9154,'0'0'10115,"-30"-7"-8853,-96-22-120,82 21-616,0 2 1,-1 1 0,1 3-1,-55 3 1,31 0-56,-60-2 266,-365 12 1024,174 17-886,-509 32 304,291-23-844,9 54-198,452-73-83,-373 82 179,312-75 163,-182 10 0,-192-26-115,502-8-309,1 0 0,-1 0 0,0 1 0,0 0 0,1 0 0,0 1 0,-1 0-1,1 1 1,0 0 0,1 0 0,-1 0 0,-7 6 0,-1 2-17,0 1 1,1 0-1,1 1 1,-15 18-1,17-16 20,0 1 0,2 0-1,0 1 1,1-1 0,1 2 0,-9 28-1,2 6 71,-8 62-1,11-43 73,-3 120 0,6 179 319,9 471 224,22-438-277,-7-202-85,-7-34-197,17 180 69,-22-300-170,4 23 0,20 79 0,16 70 0,-16-110 0,-27-107 0,1 0 0,0 0 0,0 1 0,0-1 0,0 0 0,0-1 0,1 1 0,-1 0 0,1 0 0,3 4 0,0-1 0,2-1 0,79 13 0,0-4 0,130 6 0,168-18 0,-189-4 0,164-9 0,4 0 0,-163 7 0,0-8 0,0-9 0,244-56 0,-38 16 0,-141 27 0,328-92 0,-338 66 0,-196 48 0,2 3 0,-1 2 0,90 0 0,-90 10 0,-1 3 0,112 24 0,-98-15 0,85 8 0,194-15 0,-303-8 0,-47-1 0,0 1 0,0-1 0,-1 0 0,1 0 0,0 0 0,-1 0 0,1 0 0,0 0 0,-1-1 0,0 1 0,1 0 0,-1-1 0,0 1 0,0-1 0,1 1 0,-1-1 0,0 0 0,-1 0 0,1 1 0,0-1 0,0-3 0,15-45 0,0-3 0,-9 32 0,6-35 0,16-73 0,-6 35 0,-10 18 0,3-118 0,-16-80 0,-2 120 0,-5 28 0,-6 0 0,-34-143 0,25 150 0,11 66 0,-7-47 0,-9-156 0,10 108 0,-4 13 0,12 88 0,-5-96 0,5 5 0,1-1 0,-1 66 0,5 54 0,-1-39 0,2 27 0,0-1 0,-16-57 0,15 72 0,-14-39 0,15 44 0,-1-1 0,-1 1 0,-10-21 0,8 20 0,1 0 0,-7-23 0,-10-17 0,10 26 0,6 15 0,6 10 0,0 1 0,0-1 0,0 0 0,0 0 0,0 0 0,0 0 0,1 0 0,-1 0 0,1 0 0,-1 0 0,1 0 0,0 0 0,0 0 0,0-2 0,0 2 0,-1 1 0,1 0 0,0-1 0,-1 1 0,1 0 0,-1 0 0,1-1 0,-1 1 0,1 0 0,-1 0 0,0 0 0,0 0 0,-1-2 0,1 2 0,0 0 0,0 0 0,0 0 0,1-1 0,-1 1 0,0 0 0,1 0 0,-1-1 0,1 1 0,-1 0 0,1-1 0,-1 1 0,1-3 0,-36-21 0,28 20 0,-1 1 0,1-1 0,-1 1 0,-11-3 0,-24-12 0,-52-27 0,-14-9 0,46 26 0,57 26-203,0-1 1,0 1-1,0 1 1,-1-1-1,1 1 0,-1 0 1,1 1-1,-1 0 1,-13-1-1,-4 2-1737,-37 3-1,-5 8-2978,-3 5-2427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5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7154,'0'0'8251,"0"7"-7537,-11 174 4436,0 19-2419,11 406 1958,0-234-5703,5-473-7476,-4 80 4832,0-34-9132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1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559 1 9354,'0'0'11308,"-5"0"-10692,-14 0-407,-1 0 0,0 1 0,1 0 0,-1 2 0,1 0 0,0 2 0,0 0 0,1 1 1,-1 1-1,1 0 0,0 1 0,-31 21 0,23-9-158,1 0 0,1 2 1,1 0-1,0 2 0,-34 49 1,44-55-18,2 1 0,0 0 0,2 1 0,0 0 0,1 0 0,1 1 0,0 0 0,2 0 0,-4 35 0,0 245 1957,9-261-1612,0-36-327,0 1 0,0 0 0,0 0 0,1-1 0,-1 1 0,1 0 0,0-1 0,1 1 0,-1 0-1,1-1 1,0 0 0,0 1 0,1-1 0,-1 0 0,1 0 0,3 4 0,-2-5-6,0 0 0,0 0 0,0-1 0,0 1 0,0-1-1,1 0 1,-1 0 0,1-1 0,-1 1 0,1-1 0,0 0 0,0 0-1,0 0 1,-1-1 0,1 0 0,7 0 0,25-2 198,0-2 1,-1-1-1,0-1 1,0-3 0,0-1-1,-1-1 1,54-26-1,-84 35-237,148-58 65,-131 53-62,0 1 0,0 1 0,0 1 0,0 1 0,26 0 0,-22 2 17,0 1 0,0 1-1,0 1 1,0 2 0,0 0 0,-1 2 0,28 9 0,-53-14-27,26 8 26,0 2 0,26 15-1,-46-23-15,0 1 0,0 0 0,0 0 0,0 1 1,-1 0-1,0 0 0,0 0 0,0 0 0,0 1 0,-1 0 0,0 0 0,0 0 0,4 11 0,-1-1 28,-2 1 1,0 0-1,0 0 0,-2 1 0,0-1 0,-1 1 0,-1 0 1,0-1-1,-1 1 0,-1 0 0,-1-1 0,-1 1 0,0-1 0,-1 1 1,-1-1-1,-1 0 0,0-1 0,-1 0 0,-1 0 0,0 0 1,-2-1-1,-12 17 0,-16 19 99,-3-1 0,-2-2-1,-2-2 1,-79 63 0,119-105-872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6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0 278 4081,'0'0'6829,"7"-17"-287,129-92-3165,15-11-2747,-146 116-623,0 1 0,0-1 0,1 1 0,0 0 0,-1 1 0,1-1 0,0 1 0,0 0 0,1 1 0,-1-1 1,0 1-1,1 0 0,-1 1 0,8-1 0,-9 1 40,0 0 1,0 1 0,-1 0 0,1-1 0,0 1 0,0 1 0,0-1 0,-1 1-1,1 0 1,0 0 0,-1 0 0,0 0 0,0 1 0,0 0 0,0 0 0,0 0-1,0 0 1,6 7 0,-4-4 52,0 1 0,0 0 0,-1-1 0,0 2 0,0-1 0,-1 0 0,0 1 1,0 0-1,-1 0 0,4 15 0,-3-4 85,-1 1 1,-1-1 0,0 31-1,-3-41-119,0 1 0,0-1 0,-1 0 0,0 0 0,0 0 0,-7 14 0,-29 50 219,16-31-142,-3 8-46,-3-2 0,-1 0-1,-3-2 1,-2-1 0,-64 65 0,83-97-135,0-1-1,-1-1 1,0 0 0,-30 14-1,2-7-284,109-45-12189,-43 17 4760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7.8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3713,'0'-3'15255,"1"14"-14635,1 0 0,0-1 0,0 1 0,1-1 0,8 20 0,-2-6 82,55 132 2260,4 13-1445,6 16-597,-35-52-639,-33-124-282,1 3 52,-7-12-44,0 1 0,1-1 0,-1 0 0,0 1 0,0-1 0,0 0 0,1 0 0,-1 1 0,0-1 0,1 0 0,-1 0 0,0 0 0,0 0 0,1 1 1,-1-1-1,0 0 0,1 0 0,-1 0 0,0 0 0,1 0 0,-1 0 0,1 0 0,-1 0 0,0 0 0,1 0 0,-1 0 0,0 0 0,1 0 0,-1 0 1,0 0-1,1 0 0,-1 0 0,0 0 0,1-1 0,4-20-13477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0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432 0 4233,'0'0'10391,"-6"18"-7229,0-11-2611,0-1-1,0 1 1,0-1 0,0-1-1,-14 10 1,-3 3-74,10-10-398,-1 0 0,1-1 0,-1-1 0,-1 0 0,1-1-1,-1 0 1,-24 4 0,21-5 3,0-2 0,-23 1-1,26-2-136,0 0 0,0 0 0,-27 8 0,41-9 53,-4 2 2,0-1 0,0 1 0,-1-1 0,1 0 0,0-1 0,-1 1 0,-8-1 1971,14 28-1206,10 167 1567,-4-109-1675,15 163 701,5-16-516,-1-23-272,-16-130-418,-3-36-87,-1 45-1,2-54-78,-7-28 14,0-4 2,0 1-1,0 0 1,0 0 0,0-1-1,1 1 1,0 0-1,0-1 1,2 8-1,5 0-62,-7-11 56,-1 0-1,0 0 0,1 0 0,-1 0 0,0 1 1,1-1-1,-1 0 0,0 0 0,1 0 0,-1 0 1,0 0-1,1 0 0,-1 0 0,1 0 0,-1 0 0,0 0 1,1 0-1,-1 0 0,0 0 0,1 0 0,-1 0 1,1 0-1,-1 0 0,0-1 0,1 1 0,-1 0 1,0 0-1,1 0 0,-1-1 0,0 1 0,0 0 0,1 0 1,-1-1-1,0 1 0,0 0 0,1 0 0,-1-1 1,0 1-1,0 0 0,0-1 0,1 1 0,-1-1 1,6-11-28,-6 11 32,0 0-1,0 0 1,0 0-1,1 0 1,-1 1-1,0-1 1,1 0-1,-1 0 1,1 0-1,-1 1 1,1-1-1,-1 0 1,1 0-1,-1 1 1,1-1 0,0 1-1,-1-1 1,1 0-1,0 1 1,0-1-1,-1 1 1,1-1-1,0 1 1,0 0-1,1-1 1,0 1-34,12-10-27,-6 4 52,0 1 1,0 0 0,1 1 0,0 0 0,0 0 0,0 1 0,18-5 0,-6 2 1,94-35 21,135-68-1,-232 102-13,-15 6 2,0 0 0,0 0 0,0 0-1,-1-1 1,1 1 0,0-1 0,-1 1-1,4-3 1,-4 3-20,0 0 0,0 0 0,0 0 0,0 0-1,0 1 1,0-1 0,1 1 0,-1-1 0,0 1 0,3 0-1,-4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1.1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0 164 4049,'0'0'13681,"16"-4"-11211,-4-1-1889,0 1 0,0 1 0,1 0-1,20-3 1,22-4 201,153-62 1116,-118 39-1550,-52 14 588,-29 14-975,-20 20-9804,-8-7 1435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2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13 5553,'0'0'11457,"-1"-12"-4537,-1 14-6801,1 1 0,0 0-1,0 0 1,0 0-1,0 0 1,1 0-1,-1 0 1,1 0-1,-1 0 1,1 0-1,0 0 1,1 0-1,0 5 1,0 8 307,63 818 5535,-54-704-5681,-6-53-146,-2-2-34,3 34 16,-3-64-85,-2-34-15,1 1 0,3 19 0,-3 7-39,-1-37 15,1-2-107,-1 1 59,1 0 1,-1-1 0,1 1 0,-1 0-1,1-1 1,-1 1 0,1-1-1,-1 1 1,0-1 0,1 1 0,-1-1-1,0 1 1,1-1 0,-1 1-1,0-1 1,0 1 0,1-1 0,-1 0-1,0 1 1,0-1 0,0 1-1,0-1 1,0 0 0,0 1-1,0-1 1,0 1 0,0-2 0,0-28-2047,-1 16 861,0-94-8895,-5 56 673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3.3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0 142 3289,'7'-4'14830,"-6"2"-14636,0-1 0,0 1 0,1 0 0,-1 0 0,1-1 0,-1 1 0,1 0 0,0 0 0,0 0 0,-1 0 0,4-2 0,4-4 181,2-4-23,1 1-1,0 0 1,0 1 0,1 1-1,0 0 1,1 0 0,21-9 0,-24 15-230,-1 0 0,1 1 0,-1 0-1,1 0 1,0 2 0,0-1 0,20 2 0,-10 0 50,-10-1-21,-1 0 1,0 1 0,0 0-1,0 1 1,0 0-1,0 1 1,18 6 0,-14-2 99,-1 0-1,0 0 1,-1 2 0,20 15 0,-21-14-171,0 0 1,-1 1-1,0 0 0,0 0 1,-2 1-1,1 1 0,-1-1 1,-1 1-1,-1 1 1,0-1-1,0 1 0,-2 0 1,0 0-1,0 0 0,-2 1 1,0-1-1,0 1 0,-1 19 1,-1-10-7,1 3-29,-2 1 0,0-1-1,-2 0 1,-1 0 0,-10 36 0,11-55-36,-9 32 36,-2-1 1,-2-1 0,-40 69 0,32-72-27,-1 0 1,-2-2 0,-39 36-1,54-57-4,-1 0-1,0-2 1,-27 18-1,33-24-32,0-1-1,0 0 1,-1 0-1,1 0 1,-1-1-1,1 0 1,-1-1-1,0 0 1,0 0-1,-13 0 1,-50-1-311,70 0 265,1-1 20,0 0 6,0 1 0,-1 0 0,1-1 0,0 1 0,0-1 0,0 1 0,0-1 0,0 1 0,0-1-1,0 1 1,0-1 0,0 1 0,0-1 0,0 1 0,0-1 0,0 1 0,0-1 0,0 1 0,0-1 0,1 1 0,-1-1 0,0 1 0,0 0 0,1-1 0,-1 1 0,0-1 0,0 1 0,1 0 0,-1-1 0,1 1 0,-1 0 0,0-1 0,1 1 0,-1 0 0,1-1 0,-1 1 0,1 0 0,22-14-5596,-9 4-752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5.3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403 0 7786,'0'0'8642,"-5"3"-7961,-14 8 137,1-1 45,1 0 1,1 2 0,-1-1-1,2 2 1,-23 21 0,21-10-235,-24 38 1,30-43-389,3-6 72,2 1-1,-8 18 1,-1 7 227,0-4 161,-18 70 0,22-64-333,-38 189 1412,33-142-1349,5-8-16,4 0 1,4 86 0,3-158-393,1 0 0,0 0-1,1 0 1,0 0 0,0-1 0,1 1 0,0 0 0,0-1 0,8 12 0,-8-14-8,1 0-1,-1 0 1,1 0 0,0 0 0,0-1-1,0 0 1,1 0 0,-1 0 0,1 0 0,0-1-1,1 1 1,-1-1 0,10 4 0,-3-5-29,-1-1 1,1 1 0,0-2-1,-1 1 1,1-2 0,15-1-1,-22 2 13,1-1-11,1-1 0,-1 1 0,0-1 0,0 0 1,0 0-1,0-1 0,0 1 0,-1-1 0,10-7 0,45-37-89,-39 30 96,-12 8-15,0 1 1,-1-1-1,0 0 1,0-1-1,-1 0 1,0 0-1,5-11 1,30-79 0,-30 69 11,0-7-4,-1 0 0,-3-1 0,7-69 1,-11 75-5,3-53-26,-4 53 53,-3-66 0,-1 38-1,1-257 95,-8 287-33,9 30-70,-1 1-1,0-1 1,0 1 0,0 0-1,0-1 1,0 1-1,0-1 1,-1 1 0,1-1-1,0 1 1,0-1 0,0 1-1,0-1 1,-1 1-1,1 0 1,0-1 0,0 1-1,-1-1 1,1 1-1,0 0 1,-1-1 0,1 1-1,0 0 1,-1-1 0,1 1-1,-1-1 1,-21-1-38,21 2 56,-12-11-128,-16-21-215,27 31 300,1 1 1,0-1-1,-1 1 0,1-1 0,-1 1 0,1 0 0,-1 0 0,1 0 0,-1 0 1,1 0-1,-1 0 0,1 0 0,-1 0 0,-2 1 0,0 0-50,3-1 49,-22 0-2968,15 2 2543,-39 2-5720,44-4 5467,-1 0 1,1 0-1,0 0 0,0-1 1,0 0-1,0 1 1,-1-1-1,1 0 1,0-1-1,1 1 1,-1 0-1,-4-4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1.7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 5417,'0'0'5295,"-2"0"-4549,0 0 0,-1 0 0,1 0 0,0 0 0,0 0 0,-1 0 0,1 1 0,0-1 0,-3 2 0,22 311 5054,18 43-3504,-19-243-1796,-9-78-210,-3-1-1,2 38 1,-6-72-335,1 0 1,0 0-1,-1 0 0,1 0 1,-1 0-1,1 0 1,-1 0-1,1 0 1,0 0-1,-1 0 1,1 0-1,-1 0 1,1 0-1,0 0 1,-1 0-1,1-1 0,-1 1 1,1 0-1,-1 0 1,1-1-1,-1 1 1,1 0-1,-1-1 1,1 1-1,-1-1 1,0 1-1,1-1 1,1-4-487,0 0 1,-1-1 0,0 1 0,0 0-1,0 0 1,-1-1 0,0-8 0,1-5-1226,0-29-3997,-1-3-1484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2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9 179 1528,'-8'3'16621,"8"-9"-16511,1 0 1,0-1-1,1 1 0,0 0 1,0-1-1,0 1 0,1 0 0,-1 1 1,1-1-1,1 0 0,-1 1 1,1 0-1,0 0 0,0 0 0,0 0 1,8-6-1,0 1-143,0 0 1,0 1-1,1 0 0,0 1 1,25-12-1,-25 17 31,0 0 0,0 0 0,0 1 0,1 1 0,-1 1 0,0-1 1,19 4-1,6-2 259,-32-1-225,0 1 0,0 0 0,0 0 1,0 1-1,0 0 0,0 0 0,-1 0 1,1 1-1,0-1 0,-1 1 0,0 1 0,0-1 1,0 1-1,0 0 0,6 7 0,-4-3 54,1 0-1,-2 0 0,1 1 0,-1 0 1,-1 0-1,1 0 0,-1 1 0,3 11 1,-2-7 68,-2 1 0,1-1 1,-2 1-1,0 0 0,-1 0 0,1 28 1,-3-36-111,0-1 0,-1 1 0,1-1 0,-1 1 0,-1-1 0,1 1 0,-1-1 0,0 0 0,-1 0 0,1 0 0,-1 0 0,0-1 0,-1 1 0,1-1 0,-1 1 0,0-1 0,-7 6 0,-5 8-10,-1-1 0,0-1 0,-2-1 0,0 0 0,0-1 0,-2-2 0,0 0 0,0-1 0,-1-1 0,0-1 0,-1-1 0,0-1 0,-36 7 0,20-2-20,33-11-9,-1 1 0,0-1 0,0 0-1,0-1 1,-12 2 0,16-3-3,30 1-11953,-3 2 5861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4.0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333 274 5857,'0'0'11176,"0"-13"-10284,0-42 79,0 49-638,-1 0-1,1 0 1,-1 0-1,0 0 1,0 0-1,-1 1 1,-3-11-1,-3-8 106,3 3 217,-2-1 0,0 1 0,-16-32 1,22 53-625,-1-1 1,1 0 0,0 0 0,0 0-1,0 1 1,-1-1 0,1 1-1,0-1 1,-1 1 0,1-1 0,0 1-1,-1 0 1,1 0 0,0 0 0,-1 0-1,1 0 1,-2 0 0,-35 1-373,25 0 269,8-1 58,0 1-1,0 0 0,-1 0 1,1 1-1,0 0 0,0 0 1,0 0-1,1 0 0,-1 1 1,0 0-1,1 0 0,0 0 1,0 0-1,0 1 0,0 0 1,0 0-1,1 0 0,-1 0 1,1 0-1,-3 6 0,-8 13 32,1 1 0,-18 44 0,22-49 3,3 0 9,1 0 0,0 0 0,1 1 0,1-1 0,1 1 0,0-1 0,2 1 0,2 23 0,-2-5 141,1-35-161,1-1 0,-1 0 1,1 1-1,0-1 0,-1 0 1,1 0-1,0 0 0,0 0 1,0-1-1,1 1 0,-1-1 1,0 1-1,1-1 0,-1 0 1,1 0-1,2 1 0,12 7 174,46 27 270,-48-29-414,-1 0-1,0 0 1,-1 1-1,0 1 1,0 1-1,-1 0 0,0 0 1,-1 1-1,18 22 1,-24-24 13,1 0 1,-1 1 0,-1 0-1,0 0 1,0 0 0,-1 1 0,0-1-1,1 13 1,-1 7 192,0 50 0,-3-69-199,-1-3-29,0 0-1,0-1 0,-1 1 1,0-1-1,0 0 0,0 0 0,-1 0 1,0 0-1,-1 0 0,-5 9 0,-6 6-8,-27 33 0,40-52-15,-1 0-1,0 0 0,1 0 0,-1 0 1,-1 0-1,1 0 0,0-1 1,0 0-1,-1 0 0,1 0 1,-1 0-1,0 0 0,0-1 1,1 1-1,-1-1 0,0 0 1,0 0-1,0-1 0,0 1 1,0-1-1,-1 0 0,1 0 1,0-1-1,0 1 0,0-1 1,-5-1-1,3-1-29,0 1 1,0-1-1,0-1 1,1 1-1,0-1 1,-1 0-1,1 0 0,1-1 1,-1 1-1,1-1 1,-1 0-1,1 0 1,1-1-1,-1 1 1,-5-12-1,3 4-74,-1 0 1,2 0-1,-1 0 0,2 0 1,0-1-1,0 0 0,2 0 0,-1 0 1,0-21-1,3 33-20,2 9-2633,0-2 2327,1-1 0,0 1-1,0-1 1,0 0 0,0 0 0,1 0 0,-1-1 0,9 7 0,19 12-7421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2.8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4 4521,'-10'-3'19130,"9"3"-18991,3 8 78,0 0 1,0 0-1,0 0 0,1 0 0,0-1 0,1 1 0,-1-1 0,1 0 0,1 0 0,7 9 0,13 25 259,289 591 3468,-273-547-3582,252 498 1414,-238-486-1745,-47-87-74,-6-58-4384,-2 31 2724,-1 0 0,-1 0 0,0 0 0,-1 1 1,-1-1-1,-7-17 0,-19-34-10345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1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1 128 5977,'0'0'16122,"20"-1"-15638,28-8-255,-1-3 0,82-30 0,43-12-143,-112 45-192,-59 9 78,13 0-33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1432,'0'0'12958,"-9"27"-9021,21 275 2565,35 146-4839,-42-404-1557,2 18 102,3 0 1,19 67-1,-24-103-188,-5-22-17,0-1-1,1 0 0,-1 1 0,1-1 1,0 0-1,0 0 0,0 0 1,0 0-1,1 0 0,2 5 0,-3-7 53,0-1-95,0-1-1,0 0 1,-1 1-1,1-1 1,0 0-1,-1 0 1,1 1-1,-1-1 1,1 0-1,-1 0 1,1 0-1,-1 0 1,1 0-1,-1 0 1,0 0 0,0 0-1,1 0 1,-1 0-1,0 0 1,0 0-1,0 0 1,0 0-1,0 0 1,0 0-1,-1-1 1,1-41-7284,0 32 3840,0-11-3113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6.4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1240,'0'3'16809,"0"17"-15283,3 37 2,2-1 1,17 76 0,6 68-319,-25-108-783,-1-29-203,10 69 0,-10-83-122,-2-49-114,1 0-1,-1-1 1,1 1-1,-1 0 1,1-1-1,-1 1 1,0 0-1,1-1 1,-1 1-1,1-1 1,-1 1-1,0-1 1,1 1-1,-1-1 1,0 1-1,1-1 1,-1 1-1,0-1 1,0 1-1,1-1 1,-1 1-1,0-1 1,0 0-1,0 1 1,0-1-1,0 0 1,0-108-8337,0 69 2570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2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1 239 4825,'-1'-6'13326,"4"-24"-12817,9 15-478,0 0-1,1 1 1,1 1 0,0 0-1,19-13 1,-30 23-30,15-11-5,1 1 0,0 1 0,0 1 0,2 0 0,27-9 0,-35 15 48,1 1 1,-1 0 0,1 1-1,0 0 1,1 1-1,-1 1 1,0 1 0,0 0-1,21 3 1,-33-3-2,0 1 1,0 0 0,-1 0-1,1 0 1,0 0-1,-1 0 1,1 0 0,-1 0-1,1 0 1,-1 1 0,1-1-1,-1 1 1,0-1-1,0 1 1,0-1 0,0 1-1,0 0 1,0 0 0,0-1-1,0 1 1,-1 0-1,1 0 1,-1 0 0,1 0-1,-1 3 1,5 52 442,-5-54-449,0 5 0,-1 1 0,1-1-1,-1 0 1,-1 0-1,1 0 1,-2 0-1,1 0 1,-1 0-1,0-1 1,0 1 0,-1-1-1,0 0 1,0 0-1,-1 0 1,0-1-1,-5 7 1,0 1 1,0-1 0,-1 0 0,0 0 1,-1-1-1,0-1 0,-1 0 0,0-1 0,-1 0 0,0-1 0,0-1 0,-1 0 1,0-1-1,-1-1 0,1 0 0,-1-1 0,0-1 0,0 0 0,-1-1 1,-22 0-1,7-3-6,30 0-27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9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5881,'0'0'12147,"0"14"-10397,1-7-1513,1-1 0,-1 0 1,1 0-1,1 0 1,-1 0-1,1 0 1,0 0-1,1 0 1,4 6-1,14 26 461,-2 15-182,17 72 0,-19-61-302,-7-14-82,4 10 51,-13-47-122,-3-13-56,1 1 19,19 15-57,-19-16-48,0 0 0,-1 0 0,1 0 0,0-1 0,0 1 0,0 0 0,0 0 0,0 0 0,1-1 0,-1 1 0,0 0 0,0 0 0,0-1 0,0 1 0,0 0 0,0 0 0,0 0 0,0 0 0,0-1 0,3-1-1134,-3 2 1133,0 0 1,1 0 0,-1 0 0,0 0 0,0 0 0,0 0 0,1 0 0,-1 0 0,0 0 0,0 0 0,0 0 0,1 0 0,-1 1 0,0-1 0,0 0 0,0 0 0,1 0 0,-1 0 0,0 0 0,0 0 0,1 1-81,-2-18-794,1-3-2239,0 5-2517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9.5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361 9 4065,'0'0'13527,"-29"5"-12764,8 3-470,-1 0 1,0-2 0,0-1 0,0-1 0,-1 0 0,0-2 0,-23 0 0,44-3-265,1 1 0,0 0 0,0-1 0,0 1 1,0-1-1,1 0 0,-1 1 0,0-1 0,0 0 1,0 1-1,0-1 0,0 0 0,1 0 0,-1 0 0,0 0 1,1 1-1,-1-1 0,1 0 0,-1 0 0,1 0 0,-1-1 1,1 1-1,0 0 0,-1 0 0,1 0 0,0-2 0,0 1 28,0 1 0,-1 0 0,1-1-1,0 1 1,-1 0 0,1 0-1,-1-1 1,1 1 0,-1 0 0,0 0-1,1 0 1,-1-1 0,0 1 0,0 0-1,0 0 1,0 0 0,0 0-1,0 1 1,0-1 0,0 0 0,0 0-1,0 1 1,0-1 0,0 0-1,-1 1 1,1-1 0,0 1 0,-2-1-1,1 1 17,0 1 0,1-1-1,-1 0 1,1 1 0,-1 0 0,1-1-1,-1 1 1,1 0 0,0-1-1,-1 1 1,1 0 0,0 0 0,0 0-1,-1 0 1,1 1 0,0-1-1,0 0 1,0 0 0,0 1-1,1-1 1,-1 0 0,0 1 0,0-1-1,1 1 1,-1-1 0,1 1-1,-1 2 1,-12 58 183,8-27-23,-7 27 60,2 1-1,3 0 1,2 93 0,4-95 44,0-19-37,1 0 0,10 70 0,14 15 195,-22-118-486,-1 0-1,0 1 1,-1-1-1,0 0 1,-1 12-1,0 3 70,1-22 17,0-2-88,0 3-7,0-2-8,27-1-190,-12-1 202,0-1 0,1 0-1,15-6 1,35-4 44,-20 7-42,111-4 15,-155 9-55,-1 0 1,0 0-1,0 0 0,0 0 1,0 0-1,0 0 0,1-1 1,-1 1-1,0 0 1,0-1-1,0 1 0,0-1 1,0 1-1,0-1 1,0 1-1,0-1 0,0 0 1,0 0-1,0 1 0,0-1 1,-1 0-1,1 0 1,0 0-1,0 0 0,-1 0 1,1 0-1,-1 0 0,1 0 1,-1 0-1,1 0 1,-1 0-1,0 0 0,1-1 1,-1-1-1,-3-36-4907,2 34 3685,-8-23-4740,-6-2-2850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0.2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70 7738,'0'0'6573,"-15"5"-2625,32-7-3618,0 0 1,-1-1-1,1 0 1,-1-1 0,0-1-1,30-14 1,11-3-170,-45 18-152,-1 1 0,1 0 0,0 1 0,0 1 0,0-1-1,18 2 1,-29 0-3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1019 6905,'0'0'7271,"0"-8"-6354,4-65 5860,2 39-6713,5-23 827,-2 1 0,-2-1 1,-1-96-1,11-182 421,-16 311-1110,1 0-1,8-32 1,-6 34-99,0 0 0,0-31 0,5 8 802,-1 67-1041,6 0 189,-2 0 0,-1 1 0,-1 1 0,14 44 0,14 104 333,-12-48-105,11 85-71,-14-61-24,-21-134-171,-1 0 0,-1 0 0,-1 20 0,0-5 21,1-28 6,17-5-122,-15-33-2302,0-8-1942,-8 4-3625,-9 15-411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80 3241,'0'0'15111,"10"0"-14047,3-1-871,1 0 0,-1-1 0,0-1 0,0 1 0,-1-2 0,1 0 0,-1-1 0,1 0 0,-1-1 0,-1 0 0,1-1 0,16-13 0,-5 8-192,-22 11-44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3.7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1062 5449,'0'0'13934,"8"-13"-10371,-6-32-2553,15-81 1,0 9-831,25-238 605,-16 138-727,-19 180 42,-4 28 56,-1 0-1,-1-1 0,2-18 0,-4 28-153,1 0-2,0 0 1,0 0-1,0 0 0,0-1 0,0 1 0,0 0 1,0 0-1,0 0 0,0-1 0,0 1 0,0 0 1,0 0-1,0 0 0,0 0 0,0-1 0,0 1 1,0 0-1,0 0 0,0 0 0,1-1 1,-1 1-1,0 0 0,0 0 0,0 0 0,0 0 1,0 0-1,0-1 0,0 1 0,1 0 0,-1 0 1,0 0-1,0 0 0,0 0 0,0 0 0,0 0 1,1-1-1,-1 1 0,0 0 0,0 0 0,0 0 1,0 0-1,1 0 0,-1 0 0,0 0 0,0 0 1,0 0-1,1 0 0,-1 0 0,0 0 1,0 0-1,0 0 0,0 0 0,1 0 0,-1 0 1,0 1-1,0-1 0,0 0 0,0 0 0,1 0 1,-1 0-1,0 0 0,0 0 0,0 0 0,0 0 1,0 1-1,1-1 0,3 15 7,88 124 881,-84-126-779,19 34 400,22 53 1,-22-37-164,-7-19-55,17 59 0,-34-92-312,-3-10 22,0 0 0,0 0-1,0-1 1,0 1 0,0 0 0,0 0-1,0 0 1,0 0 0,1-1 0,-1 1-1,0 0 1,1 0 0,-1-1-1,1 1 1,-1 0 0,0-1 0,1 1-1,-1 0 1,1-1 0,0 1-1,-1-1 1,1 1 0,0-1 0,-1 1-1,1-1 1,0 1 0,-1-1 0,1 0-1,0 1 1,0-1 0,-1 0-1,1 0 1,0 0 0,0 0 0,0 1-1,-1-1 1,1 0 0,0 0-1,0 0 1,0-1 0,0 1 0,1 0-11,6-20 64,-5 8-42,15-30-3,-3-1 0,18-75 0,9-28-15,-8 29-7,-16 56 11,-15 46 3,1 0-1,1 0 0,6-15 1,-9 18 3,-2 11-23,0 35-462,1-4 587,2 0 1,1 0 0,10 33 0,5 47 258,-1 301 1110,0-83-907,-10-175-161,1-53-314,-1-35-61,-8-64 9,2-1 42,5 0-63,0 0-23,-6 0-63,-4-22-6422,-11 0 1060,-3-4-3527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6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2 641 4489,'0'-6'13231,"0"-2"-12957,-1 4 57,1 0 1,0 0-1,0 0 0,0 0 0,1 0 0,-1 1 0,1-1 0,0 0 0,0 0 0,0 0 1,0 1-1,1-1 0,0 0 0,0 1 0,0 0 0,0-1 0,4-4 0,28-31 1279,18-16-552,3 12-833,2 2 1,1 3-1,2 2 1,2 4 0,1 1-1,67-21 1,-12 7 4,1 6 0,3 5 0,167-25 0,-251 54-156,0 1 1,0 3-1,1 1 1,41 5-1,-71-3-47,-1 1 0,1-1-1,-1 2 1,0-1 0,0 1 0,0 0 0,-1 1 0,0 0-1,0 0 1,0 0 0,0 1 0,-1 0 0,8 9 0,5 8 135,-1 1 0,22 38 1,-12-5 28,-2 0 0,-3 1 0,-2 1 0,18 89 0,-26-88-112,-2 0 0,3 83 0,-8 124 85,-6-250-156,-1 32 19,-2-1 0,-2 0 1,-2 0-1,-2 0 0,-2-1 0,-3 0 0,-27 64 1,27-80 7,-1-1 1,-1-1 0,-1 0-1,-2-2 1,-1 0 0,-1-1-1,-2-1 1,0-1 0,-1-1-1,-2-1 1,-43 29 0,5-12-19,-2-3 1,-2-3-1,-1-2 1,-73 20 0,105-39-94,-15 3-302,-82 37-1,132-51 363,66-34-13352,-22-3 5597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7:00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 5497,'0'0'7106,"0"-4"-6978,0 1-1031,0 3 1068,0-1 0,0 1 0,0-1 0,0 1 1,0-1-1,1 1 0,-1-1 0,0 1 0,0-1 0,0 1 0,-1-1 1,1 1-1,0-1 0,0 1 0,0 0 0,0-1 0,0 1 1,0-1-1,-1 1 0,1-1 0,0 1 0,0-1 0,-1 1 0,1 0 1,0-1-1,-1 1 0,1-1 0,0 1 0,-1 0 0,1 0 1,-5-2 2138,5 350 4264,0 173-3570,1-511-2926,0 1 1,1-1-1,0 0 0,0 0 1,6 13-1,3 17 174,-5-23-134,0 1 0,1-1 0,1 0 0,1 0 0,0-1 0,13 16 0,-19-26-50,-2-4-57,-1-1 0,1 1 0,0 0 0,0-1 0,0 1 0,0-1 0,0 1-1,0-1 1,1 0 0,-1 0 0,0 1 0,1-1 0,-1 0 0,1 0 0,-1 0 0,1 0 0,-1 0 0,1-1 0,0 1 0,2 0 0,-2-1 3,33 17 47,-19-12-47,0 0 1,0-2 0,0 0 0,1-1 0,-1 0 0,0-1 0,1-1 0,21-3 0,-3-11-16,-9 1-9,-24 13 16,0-1 1,0-1-1,0 1 1,0 0-1,0 0 1,0-1-1,-1 1 1,1-1-1,0 0 1,-1 1-1,1-1 1,1-3-1,13-12 2,-14 16 2,0-1 1,-1 1 0,1 0-1,-1-1 1,0 0-1,1 1 1,-1-1-1,0 0 1,0 1 0,0-1-1,0 0 1,0 0-1,1-3 1,-2 5 2,2-3 7,1 0 0,-1 0 0,1 0 0,-1 0 0,0-1 0,0 1 0,-1 0 0,1-1 0,-1 1 0,1-1 0,-1 0 0,0 0 0,0-5 0,0 5-6,0 0 1,-1 0-1,2 0 1,-1-1-1,0 1 1,1 1-1,0-1 1,-1 0-1,4-4 1,-4 6-8,1 0 0,-1 0 1,0-1-1,0 1 0,0-1 0,0 1 0,0-1 1,-1 1-1,1-1 0,-1 1 0,1-5 0,5-17 26,-4 18-17,0 0-1,0-1 1,-1 1-1,0 0 1,0-1-1,0 1 1,-1-8-1,8-88 17,1 18 40,-1-79 740,-7 121-676,-3-1-1,-1 0 1,-11-52 0,6 61-83,3 19-40,1-1-1,1 0 1,-1-23 0,-5-27 32,7 61-14,-2 0 44,2-20-10,2 24-48,-9-8 17,10-4-28,0 10 0,-1 0 0,0 0 0,0 0 0,0 0 0,0 0 0,0 0 0,-1 0 0,1 0 0,-2-5 0,-4 1-11,5 6-50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-1">4172 756 27245,'-2'-9'-903,"-17"-47"-6339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-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1 0,0-1 0,1 0 0,-1 1 0,0 0 0,0-1 0,1 1 0,-1 0 0,0 0 0,1 0 0,-2 1 0,-6 3 0,-113 32 0,101-32 0,-1 1 0,-28 12 0,-20 5 0,54-18 0,0 1 0,1 1 0,-16 9 0,-32 13 0,-14-2 0,1 4 0,-125 72 0,167-84 0,-1-1 0,-38 13 0,4 0 0,45-22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1 0,1-1 0,-1 0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3.8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4.8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6.3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7.4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8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9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7.0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53 3577,'53'-53'20822,"-54"56"-20621,1 0 1,-1 0 0,1 0 0,0 0 0,1 0 0,-1 0 0,0-1 0,1 1 0,-1 0 0,1 0 0,1 3 0,9 15 249,1-1 0,27 35 0,13 23 396,57 106 682,95 191 603,-36 12-2048,-73-160-84,-95-225 7,0-2-9,0 1 0,0-1 0,0 1 0,0-1 0,0 0 0,0 1 0,0-1 0,1 0 0,-1 1 1,0-1-1,0 1 0,0-1 0,0 0 0,0 1 0,0-1 0,1 0 0,-1 1 0,0-1 0,0 0 0,1 0 0,-1 1 0,0-1 0,0 0 0,1 0 0,-1 1 0,0-1 0,1 0 0,-1 0 1,0 0-1,1 1 0,-1-1 0,0 0 0,1 0 0,-1 0 0,0 0 0,1 0 0,-1 0 0,1 0 0,-1 0 0,0 0 0,1 0 0,-1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1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2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3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1-1,0-1 0,0 0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4.7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0-1,0 0 1,1-1-1,-1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C572-0160-4BBD-B9C5-9593BED28FA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0CCE-769F-467E-8CAE-B3921F1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IT professional should learn the basics of Git. Even if you rarely work closely with developers, Git is such a powerful way to store and share operational scripts and configuration files that Git literacy is essential.</a:t>
            </a:r>
          </a:p>
          <a:p>
            <a:endParaRPr lang="en-US" dirty="0"/>
          </a:p>
          <a:p>
            <a:r>
              <a:rPr lang="en-US" dirty="0"/>
              <a:t>In this session, we will cover the following, using free tools:</a:t>
            </a:r>
          </a:p>
          <a:p>
            <a:endParaRPr lang="en-US" dirty="0"/>
          </a:p>
          <a:p>
            <a:r>
              <a:rPr lang="en-US" dirty="0"/>
              <a:t>* The basics of different Git implementations</a:t>
            </a:r>
          </a:p>
          <a:p>
            <a:r>
              <a:rPr lang="en-US" dirty="0"/>
              <a:t>* How to create a Git repo in Azure DevOps</a:t>
            </a:r>
          </a:p>
          <a:p>
            <a:r>
              <a:rPr lang="en-US" dirty="0"/>
              <a:t>* Essential Git commands for managing and sharing changes</a:t>
            </a:r>
          </a:p>
          <a:p>
            <a:r>
              <a:rPr lang="en-US" dirty="0"/>
              <a:t>* Tips for learning the Git CLI and using Git in Azure Data Studio</a:t>
            </a:r>
          </a:p>
          <a:p>
            <a:r>
              <a:rPr lang="en-US" dirty="0"/>
              <a:t>* How to use Git with Flyway, an open source database deployment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AA0-0587-4373-8794-B2790C43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0E6A-18C4-4E80-B611-B6B1BD99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7733-A9CE-480B-8489-F4EBF90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210AB-5B2D-4B3F-BD41-01735130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F52B3-04DC-4752-AD01-C1CB2564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1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BB05-BC29-4791-BB22-91DFA0E53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042" y="1829171"/>
            <a:ext cx="5514158" cy="9429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201265-0740-453B-A8A9-D4B245BB6C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42" y="3153894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EmailAddress@Redgate.com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3D84D4-5EAE-4535-90BE-CB010F54D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042" y="3838657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21913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0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750" y="365125"/>
            <a:ext cx="493159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750" y="2167847"/>
            <a:ext cx="4931595" cy="4009116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D13057-D155-4F66-8ADC-A28288227D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537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F209-C81A-4B28-A460-180DB0A8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0903-7127-4813-A7AF-7BD63A64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44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E12A-8CC9-470A-93E9-39C83EFA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0E54-D7A9-4E39-ADB2-0F26637B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2102C-D2C3-4060-9D79-A6C475C3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BD9-D208-4C13-8F10-27EC9B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0ADA-15F7-4E92-B5E5-AED88EF6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CB4A8-05BF-466A-8D02-FAA06F53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4FFD1-7904-46EB-99D6-8F24696C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4FB12-E064-4617-8A22-C84038EA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0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816-E122-4533-B6BC-68B34C70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8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8B8-5C6F-4331-9461-BBCADA18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C9B7-3A14-41F8-99FC-F113AAE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BBC9-CA60-4821-B6EE-C0B89F7C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36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C83C3-2F61-43D0-9365-D6EE16E8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2FB0-19A2-4D65-B6EF-8623D7AD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4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8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7" r:id="rId11"/>
    <p:sldLayoutId id="2147483942" r:id="rId12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3" Type="http://schemas.openxmlformats.org/officeDocument/2006/relationships/image" Target="../media/image1.jpe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223.xml"/><Relationship Id="rId3" Type="http://schemas.openxmlformats.org/officeDocument/2006/relationships/customXml" Target="../ink/ink218.xml"/><Relationship Id="rId7" Type="http://schemas.openxmlformats.org/officeDocument/2006/relationships/customXml" Target="../ink/ink220.xml"/><Relationship Id="rId12" Type="http://schemas.openxmlformats.org/officeDocument/2006/relationships/image" Target="../media/image15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222.xml"/><Relationship Id="rId5" Type="http://schemas.openxmlformats.org/officeDocument/2006/relationships/customXml" Target="../ink/ink219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221.xml"/><Relationship Id="rId1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34" Type="http://schemas.openxmlformats.org/officeDocument/2006/relationships/image" Target="../media/image169.png"/><Relationship Id="rId7" Type="http://schemas.openxmlformats.org/officeDocument/2006/relationships/customXml" Target="../ink/ink226.xml"/><Relationship Id="rId12" Type="http://schemas.openxmlformats.org/officeDocument/2006/relationships/image" Target="../media/image158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2" Type="http://schemas.openxmlformats.org/officeDocument/2006/relationships/image" Target="../media/image42.jpeg"/><Relationship Id="rId16" Type="http://schemas.openxmlformats.org/officeDocument/2006/relationships/image" Target="../media/image160.png"/><Relationship Id="rId20" Type="http://schemas.openxmlformats.org/officeDocument/2006/relationships/image" Target="../media/image162.png"/><Relationship Id="rId29" Type="http://schemas.openxmlformats.org/officeDocument/2006/relationships/customXml" Target="../ink/ink2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5.png"/><Relationship Id="rId11" Type="http://schemas.openxmlformats.org/officeDocument/2006/relationships/customXml" Target="../ink/ink228.xml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" Type="http://schemas.openxmlformats.org/officeDocument/2006/relationships/image" Target="../media/image154.png"/><Relationship Id="rId9" Type="http://schemas.openxmlformats.org/officeDocument/2006/relationships/customXml" Target="../ink/ink227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236.xml"/><Relationship Id="rId30" Type="http://schemas.openxmlformats.org/officeDocument/2006/relationships/image" Target="../media/image167.png"/><Relationship Id="rId35" Type="http://schemas.openxmlformats.org/officeDocument/2006/relationships/customXml" Target="../ink/ink240.xml"/><Relationship Id="rId8" Type="http://schemas.openxmlformats.org/officeDocument/2006/relationships/image" Target="../media/image1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customXml" Target="../ink/ink246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" Type="http://schemas.openxmlformats.org/officeDocument/2006/relationships/customXml" Target="../ink/ink241.xml"/><Relationship Id="rId21" Type="http://schemas.openxmlformats.org/officeDocument/2006/relationships/customXml" Target="../ink/ink250.xml"/><Relationship Id="rId7" Type="http://schemas.openxmlformats.org/officeDocument/2006/relationships/customXml" Target="../ink/ink243.xml"/><Relationship Id="rId12" Type="http://schemas.openxmlformats.org/officeDocument/2006/relationships/image" Target="../media/image176.png"/><Relationship Id="rId17" Type="http://schemas.openxmlformats.org/officeDocument/2006/relationships/customXml" Target="../ink/ink248.xml"/><Relationship Id="rId25" Type="http://schemas.openxmlformats.org/officeDocument/2006/relationships/customXml" Target="../ink/ink252.xml"/><Relationship Id="rId2" Type="http://schemas.openxmlformats.org/officeDocument/2006/relationships/image" Target="../media/image43.jpeg"/><Relationship Id="rId16" Type="http://schemas.openxmlformats.org/officeDocument/2006/relationships/image" Target="../media/image178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11" Type="http://schemas.openxmlformats.org/officeDocument/2006/relationships/customXml" Target="../ink/ink245.xml"/><Relationship Id="rId24" Type="http://schemas.openxmlformats.org/officeDocument/2006/relationships/image" Target="../media/image182.png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23" Type="http://schemas.openxmlformats.org/officeDocument/2006/relationships/customXml" Target="../ink/ink251.xml"/><Relationship Id="rId10" Type="http://schemas.openxmlformats.org/officeDocument/2006/relationships/image" Target="../media/image175.png"/><Relationship Id="rId19" Type="http://schemas.openxmlformats.org/officeDocument/2006/relationships/customXml" Target="../ink/ink249.xml"/><Relationship Id="rId4" Type="http://schemas.openxmlformats.org/officeDocument/2006/relationships/image" Target="../media/image172.png"/><Relationship Id="rId9" Type="http://schemas.openxmlformats.org/officeDocument/2006/relationships/customXml" Target="../ink/ink244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273.xml"/><Relationship Id="rId63" Type="http://schemas.openxmlformats.org/officeDocument/2006/relationships/image" Target="../media/image1170.png"/><Relationship Id="rId84" Type="http://schemas.openxmlformats.org/officeDocument/2006/relationships/customXml" Target="../ink/ink298.xml"/><Relationship Id="rId138" Type="http://schemas.openxmlformats.org/officeDocument/2006/relationships/customXml" Target="../ink/ink32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268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281.xml"/><Relationship Id="rId74" Type="http://schemas.openxmlformats.org/officeDocument/2006/relationships/customXml" Target="../ink/ink289.xml"/><Relationship Id="rId79" Type="http://schemas.openxmlformats.org/officeDocument/2006/relationships/customXml" Target="../ink/ink293.xml"/><Relationship Id="rId102" Type="http://schemas.openxmlformats.org/officeDocument/2006/relationships/customXml" Target="../ink/ink309.xml"/><Relationship Id="rId123" Type="http://schemas.openxmlformats.org/officeDocument/2006/relationships/image" Target="../media/image1411.png"/><Relationship Id="rId128" Type="http://schemas.openxmlformats.org/officeDocument/2006/relationships/customXml" Target="../ink/ink322.xml"/><Relationship Id="rId5" Type="http://schemas.openxmlformats.org/officeDocument/2006/relationships/image" Target="../media/image880.png"/><Relationship Id="rId90" Type="http://schemas.openxmlformats.org/officeDocument/2006/relationships/customXml" Target="../ink/ink303.xml"/><Relationship Id="rId95" Type="http://schemas.openxmlformats.org/officeDocument/2006/relationships/image" Target="../media/image1270.png"/><Relationship Id="rId22" Type="http://schemas.openxmlformats.org/officeDocument/2006/relationships/customXml" Target="../ink/ink263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276.xml"/><Relationship Id="rId64" Type="http://schemas.openxmlformats.org/officeDocument/2006/relationships/customXml" Target="../ink/ink284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17.xml"/><Relationship Id="rId134" Type="http://schemas.openxmlformats.org/officeDocument/2006/relationships/customXml" Target="../ink/ink325.xml"/><Relationship Id="rId139" Type="http://schemas.openxmlformats.org/officeDocument/2006/relationships/image" Target="../media/image1490.png"/><Relationship Id="rId80" Type="http://schemas.openxmlformats.org/officeDocument/2006/relationships/customXml" Target="../ink/ink294.xml"/><Relationship Id="rId85" Type="http://schemas.openxmlformats.org/officeDocument/2006/relationships/customXml" Target="../ink/ink299.xml"/><Relationship Id="rId12" Type="http://schemas.openxmlformats.org/officeDocument/2006/relationships/customXml" Target="../ink/ink258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271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12.xml"/><Relationship Id="rId124" Type="http://schemas.openxmlformats.org/officeDocument/2006/relationships/customXml" Target="../ink/ink320.xml"/><Relationship Id="rId129" Type="http://schemas.openxmlformats.org/officeDocument/2006/relationships/image" Target="../media/image1440.png"/><Relationship Id="rId54" Type="http://schemas.openxmlformats.org/officeDocument/2006/relationships/customXml" Target="../ink/ink279.xml"/><Relationship Id="rId70" Type="http://schemas.openxmlformats.org/officeDocument/2006/relationships/customXml" Target="../ink/ink287.xml"/><Relationship Id="rId75" Type="http://schemas.openxmlformats.org/officeDocument/2006/relationships/customXml" Target="../ink/ink290.xml"/><Relationship Id="rId91" Type="http://schemas.openxmlformats.org/officeDocument/2006/relationships/image" Target="../media/image1250.png"/><Relationship Id="rId96" Type="http://schemas.openxmlformats.org/officeDocument/2006/relationships/customXml" Target="../ink/ink306.xml"/><Relationship Id="rId140" Type="http://schemas.openxmlformats.org/officeDocument/2006/relationships/customXml" Target="../ink/ink32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5.xml"/><Relationship Id="rId23" Type="http://schemas.openxmlformats.org/officeDocument/2006/relationships/image" Target="../media/image970.png"/><Relationship Id="rId28" Type="http://schemas.openxmlformats.org/officeDocument/2006/relationships/customXml" Target="../ink/ink266.xml"/><Relationship Id="rId49" Type="http://schemas.openxmlformats.org/officeDocument/2006/relationships/image" Target="../media/image1100.png"/><Relationship Id="rId114" Type="http://schemas.openxmlformats.org/officeDocument/2006/relationships/customXml" Target="../ink/ink315.xml"/><Relationship Id="rId119" Type="http://schemas.openxmlformats.org/officeDocument/2006/relationships/image" Target="../media/image1390.png"/><Relationship Id="rId44" Type="http://schemas.openxmlformats.org/officeDocument/2006/relationships/customXml" Target="../ink/ink274.xml"/><Relationship Id="rId60" Type="http://schemas.openxmlformats.org/officeDocument/2006/relationships/customXml" Target="../ink/ink282.xml"/><Relationship Id="rId65" Type="http://schemas.openxmlformats.org/officeDocument/2006/relationships/image" Target="../media/image1180.png"/><Relationship Id="rId81" Type="http://schemas.openxmlformats.org/officeDocument/2006/relationships/customXml" Target="../ink/ink295.xml"/><Relationship Id="rId86" Type="http://schemas.openxmlformats.org/officeDocument/2006/relationships/customXml" Target="../ink/ink300.xml"/><Relationship Id="rId130" Type="http://schemas.openxmlformats.org/officeDocument/2006/relationships/customXml" Target="../ink/ink323.xml"/><Relationship Id="rId135" Type="http://schemas.openxmlformats.org/officeDocument/2006/relationships/image" Target="../media/image1470.png"/><Relationship Id="rId13" Type="http://schemas.openxmlformats.org/officeDocument/2006/relationships/image" Target="../media/image920.png"/><Relationship Id="rId18" Type="http://schemas.openxmlformats.org/officeDocument/2006/relationships/customXml" Target="../ink/ink261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269.xml"/><Relationship Id="rId50" Type="http://schemas.openxmlformats.org/officeDocument/2006/relationships/customXml" Target="../ink/ink277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10.xml"/><Relationship Id="rId120" Type="http://schemas.openxmlformats.org/officeDocument/2006/relationships/customXml" Target="../ink/ink318.xml"/><Relationship Id="rId125" Type="http://schemas.openxmlformats.org/officeDocument/2006/relationships/image" Target="../media/image1420.png"/><Relationship Id="rId141" Type="http://schemas.openxmlformats.org/officeDocument/2006/relationships/image" Target="../media/image1500.png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04.xml"/><Relationship Id="rId2" Type="http://schemas.openxmlformats.org/officeDocument/2006/relationships/customXml" Target="../ink/ink253.xml"/><Relationship Id="rId29" Type="http://schemas.openxmlformats.org/officeDocument/2006/relationships/image" Target="../media/image1000.png"/><Relationship Id="rId24" Type="http://schemas.openxmlformats.org/officeDocument/2006/relationships/customXml" Target="../ink/ink264.xml"/><Relationship Id="rId40" Type="http://schemas.openxmlformats.org/officeDocument/2006/relationships/customXml" Target="../ink/ink272.xml"/><Relationship Id="rId45" Type="http://schemas.openxmlformats.org/officeDocument/2006/relationships/image" Target="../media/image1080.png"/><Relationship Id="rId66" Type="http://schemas.openxmlformats.org/officeDocument/2006/relationships/customXml" Target="../ink/ink285.xml"/><Relationship Id="rId87" Type="http://schemas.openxmlformats.org/officeDocument/2006/relationships/customXml" Target="../ink/ink301.xml"/><Relationship Id="rId110" Type="http://schemas.openxmlformats.org/officeDocument/2006/relationships/customXml" Target="../ink/ink313.xml"/><Relationship Id="rId115" Type="http://schemas.openxmlformats.org/officeDocument/2006/relationships/image" Target="../media/image1370.png"/><Relationship Id="rId131" Type="http://schemas.openxmlformats.org/officeDocument/2006/relationships/image" Target="../media/image1450.png"/><Relationship Id="rId136" Type="http://schemas.openxmlformats.org/officeDocument/2006/relationships/customXml" Target="../ink/ink326.xml"/><Relationship Id="rId61" Type="http://schemas.openxmlformats.org/officeDocument/2006/relationships/image" Target="../media/image1160.png"/><Relationship Id="rId82" Type="http://schemas.openxmlformats.org/officeDocument/2006/relationships/customXml" Target="../ink/ink296.xml"/><Relationship Id="rId19" Type="http://schemas.openxmlformats.org/officeDocument/2006/relationships/image" Target="../media/image950.png"/><Relationship Id="rId14" Type="http://schemas.openxmlformats.org/officeDocument/2006/relationships/customXml" Target="../ink/ink259.xml"/><Relationship Id="rId30" Type="http://schemas.openxmlformats.org/officeDocument/2006/relationships/customXml" Target="../ink/ink267.xml"/><Relationship Id="rId35" Type="http://schemas.openxmlformats.org/officeDocument/2006/relationships/image" Target="../media/image1030.png"/><Relationship Id="rId56" Type="http://schemas.openxmlformats.org/officeDocument/2006/relationships/customXml" Target="../ink/ink280.xml"/><Relationship Id="rId77" Type="http://schemas.openxmlformats.org/officeDocument/2006/relationships/customXml" Target="../ink/ink291.xml"/><Relationship Id="rId100" Type="http://schemas.openxmlformats.org/officeDocument/2006/relationships/customXml" Target="../ink/ink308.xml"/><Relationship Id="rId105" Type="http://schemas.openxmlformats.org/officeDocument/2006/relationships/image" Target="../media/image1320.png"/><Relationship Id="rId126" Type="http://schemas.openxmlformats.org/officeDocument/2006/relationships/customXml" Target="../ink/ink321.xml"/><Relationship Id="rId8" Type="http://schemas.openxmlformats.org/officeDocument/2006/relationships/customXml" Target="../ink/ink256.xml"/><Relationship Id="rId51" Type="http://schemas.openxmlformats.org/officeDocument/2006/relationships/image" Target="../media/image1111.png"/><Relationship Id="rId72" Type="http://schemas.openxmlformats.org/officeDocument/2006/relationships/customXml" Target="../ink/ink288.xml"/><Relationship Id="rId93" Type="http://schemas.openxmlformats.org/officeDocument/2006/relationships/image" Target="../media/image1260.png"/><Relationship Id="rId98" Type="http://schemas.openxmlformats.org/officeDocument/2006/relationships/customXml" Target="../ink/ink307.xml"/><Relationship Id="rId121" Type="http://schemas.openxmlformats.org/officeDocument/2006/relationships/image" Target="../media/image1400.png"/><Relationship Id="rId142" Type="http://schemas.openxmlformats.org/officeDocument/2006/relationships/customXml" Target="../ink/ink329.xml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275.xml"/><Relationship Id="rId67" Type="http://schemas.openxmlformats.org/officeDocument/2006/relationships/image" Target="../media/image1190.png"/><Relationship Id="rId116" Type="http://schemas.openxmlformats.org/officeDocument/2006/relationships/customXml" Target="../ink/ink316.xml"/><Relationship Id="rId137" Type="http://schemas.openxmlformats.org/officeDocument/2006/relationships/image" Target="../media/image1480.png"/><Relationship Id="rId20" Type="http://schemas.openxmlformats.org/officeDocument/2006/relationships/customXml" Target="../ink/ink262.xml"/><Relationship Id="rId41" Type="http://schemas.openxmlformats.org/officeDocument/2006/relationships/image" Target="../media/image1060.png"/><Relationship Id="rId62" Type="http://schemas.openxmlformats.org/officeDocument/2006/relationships/customXml" Target="../ink/ink283.xml"/><Relationship Id="rId83" Type="http://schemas.openxmlformats.org/officeDocument/2006/relationships/customXml" Target="../ink/ink297.xml"/><Relationship Id="rId88" Type="http://schemas.openxmlformats.org/officeDocument/2006/relationships/customXml" Target="../ink/ink302.xml"/><Relationship Id="rId111" Type="http://schemas.openxmlformats.org/officeDocument/2006/relationships/image" Target="../media/image1350.png"/><Relationship Id="rId132" Type="http://schemas.openxmlformats.org/officeDocument/2006/relationships/customXml" Target="../ink/ink324.xml"/><Relationship Id="rId15" Type="http://schemas.openxmlformats.org/officeDocument/2006/relationships/image" Target="../media/image930.png"/><Relationship Id="rId36" Type="http://schemas.openxmlformats.org/officeDocument/2006/relationships/customXml" Target="../ink/ink270.xml"/><Relationship Id="rId57" Type="http://schemas.openxmlformats.org/officeDocument/2006/relationships/image" Target="../media/image1140.png"/><Relationship Id="rId106" Type="http://schemas.openxmlformats.org/officeDocument/2006/relationships/customXml" Target="../ink/ink311.xml"/><Relationship Id="rId127" Type="http://schemas.openxmlformats.org/officeDocument/2006/relationships/image" Target="../media/image1430.png"/><Relationship Id="rId10" Type="http://schemas.openxmlformats.org/officeDocument/2006/relationships/customXml" Target="../ink/ink257.xml"/><Relationship Id="rId31" Type="http://schemas.openxmlformats.org/officeDocument/2006/relationships/image" Target="../media/image1011.png"/><Relationship Id="rId52" Type="http://schemas.openxmlformats.org/officeDocument/2006/relationships/customXml" Target="../ink/ink278.xml"/><Relationship Id="rId73" Type="http://schemas.openxmlformats.org/officeDocument/2006/relationships/image" Target="../media/image1220.png"/><Relationship Id="rId78" Type="http://schemas.openxmlformats.org/officeDocument/2006/relationships/customXml" Target="../ink/ink292.xml"/><Relationship Id="rId94" Type="http://schemas.openxmlformats.org/officeDocument/2006/relationships/customXml" Target="../ink/ink305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Relationship Id="rId122" Type="http://schemas.openxmlformats.org/officeDocument/2006/relationships/customXml" Target="../ink/ink319.xml"/><Relationship Id="rId143" Type="http://schemas.openxmlformats.org/officeDocument/2006/relationships/image" Target="../media/image1510.png"/><Relationship Id="rId4" Type="http://schemas.openxmlformats.org/officeDocument/2006/relationships/customXml" Target="../ink/ink254.xml"/><Relationship Id="rId9" Type="http://schemas.openxmlformats.org/officeDocument/2006/relationships/image" Target="../media/image900.png"/><Relationship Id="rId26" Type="http://schemas.openxmlformats.org/officeDocument/2006/relationships/customXml" Target="../ink/ink265.xml"/><Relationship Id="rId47" Type="http://schemas.openxmlformats.org/officeDocument/2006/relationships/image" Target="../media/image1090.png"/><Relationship Id="rId68" Type="http://schemas.openxmlformats.org/officeDocument/2006/relationships/customXml" Target="../ink/ink286.xml"/><Relationship Id="rId89" Type="http://schemas.openxmlformats.org/officeDocument/2006/relationships/image" Target="../media/image1240.png"/><Relationship Id="rId112" Type="http://schemas.openxmlformats.org/officeDocument/2006/relationships/customXml" Target="../ink/ink314.xml"/><Relationship Id="rId133" Type="http://schemas.openxmlformats.org/officeDocument/2006/relationships/image" Target="../media/image146.png"/><Relationship Id="rId16" Type="http://schemas.openxmlformats.org/officeDocument/2006/relationships/customXml" Target="../ink/ink26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2.xml"/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350.xml"/><Relationship Id="rId47" Type="http://schemas.openxmlformats.org/officeDocument/2006/relationships/image" Target="../media/image1090.png"/><Relationship Id="rId63" Type="http://schemas.openxmlformats.org/officeDocument/2006/relationships/image" Target="../media/image1170.png"/><Relationship Id="rId68" Type="http://schemas.openxmlformats.org/officeDocument/2006/relationships/customXml" Target="../ink/ink363.xml"/><Relationship Id="rId84" Type="http://schemas.openxmlformats.org/officeDocument/2006/relationships/customXml" Target="../ink/ink375.xml"/><Relationship Id="rId89" Type="http://schemas.openxmlformats.org/officeDocument/2006/relationships/image" Target="../media/image1240.png"/><Relationship Id="rId112" Type="http://schemas.openxmlformats.org/officeDocument/2006/relationships/customXml" Target="../ink/ink391.xml"/><Relationship Id="rId16" Type="http://schemas.openxmlformats.org/officeDocument/2006/relationships/customXml" Target="../ink/ink33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345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358.xml"/><Relationship Id="rId74" Type="http://schemas.openxmlformats.org/officeDocument/2006/relationships/customXml" Target="../ink/ink366.xml"/><Relationship Id="rId79" Type="http://schemas.openxmlformats.org/officeDocument/2006/relationships/customXml" Target="../ink/ink370.xml"/><Relationship Id="rId102" Type="http://schemas.openxmlformats.org/officeDocument/2006/relationships/customXml" Target="../ink/ink386.xml"/><Relationship Id="rId5" Type="http://schemas.openxmlformats.org/officeDocument/2006/relationships/image" Target="../media/image880.png"/><Relationship Id="rId90" Type="http://schemas.openxmlformats.org/officeDocument/2006/relationships/customXml" Target="../ink/ink380.xml"/><Relationship Id="rId95" Type="http://schemas.openxmlformats.org/officeDocument/2006/relationships/image" Target="../media/image1270.png"/><Relationship Id="rId22" Type="http://schemas.openxmlformats.org/officeDocument/2006/relationships/customXml" Target="../ink/ink340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353.xml"/><Relationship Id="rId64" Type="http://schemas.openxmlformats.org/officeDocument/2006/relationships/customXml" Target="../ink/ink361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94.xml"/><Relationship Id="rId80" Type="http://schemas.openxmlformats.org/officeDocument/2006/relationships/customXml" Target="../ink/ink371.xml"/><Relationship Id="rId85" Type="http://schemas.openxmlformats.org/officeDocument/2006/relationships/customXml" Target="../ink/ink376.xml"/><Relationship Id="rId12" Type="http://schemas.openxmlformats.org/officeDocument/2006/relationships/customXml" Target="../ink/ink335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348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89.xml"/><Relationship Id="rId54" Type="http://schemas.openxmlformats.org/officeDocument/2006/relationships/customXml" Target="../ink/ink356.xml"/><Relationship Id="rId70" Type="http://schemas.openxmlformats.org/officeDocument/2006/relationships/customXml" Target="../ink/ink364.xml"/><Relationship Id="rId75" Type="http://schemas.openxmlformats.org/officeDocument/2006/relationships/customXml" Target="../ink/ink367.xml"/><Relationship Id="rId91" Type="http://schemas.openxmlformats.org/officeDocument/2006/relationships/image" Target="../media/image1250.png"/><Relationship Id="rId96" Type="http://schemas.openxmlformats.org/officeDocument/2006/relationships/customXml" Target="../ink/ink38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2.xml"/><Relationship Id="rId23" Type="http://schemas.openxmlformats.org/officeDocument/2006/relationships/image" Target="../media/image970.png"/><Relationship Id="rId28" Type="http://schemas.openxmlformats.org/officeDocument/2006/relationships/customXml" Target="../ink/ink343.xml"/><Relationship Id="rId49" Type="http://schemas.openxmlformats.org/officeDocument/2006/relationships/image" Target="../media/image1100.png"/><Relationship Id="rId114" Type="http://schemas.openxmlformats.org/officeDocument/2006/relationships/customXml" Target="../ink/ink392.xml"/><Relationship Id="rId119" Type="http://schemas.openxmlformats.org/officeDocument/2006/relationships/image" Target="../media/image1390.png"/><Relationship Id="rId44" Type="http://schemas.openxmlformats.org/officeDocument/2006/relationships/customXml" Target="../ink/ink351.xml"/><Relationship Id="rId60" Type="http://schemas.openxmlformats.org/officeDocument/2006/relationships/customXml" Target="../ink/ink359.xml"/><Relationship Id="rId65" Type="http://schemas.openxmlformats.org/officeDocument/2006/relationships/image" Target="../media/image1180.png"/><Relationship Id="rId81" Type="http://schemas.openxmlformats.org/officeDocument/2006/relationships/customXml" Target="../ink/ink372.xml"/><Relationship Id="rId86" Type="http://schemas.openxmlformats.org/officeDocument/2006/relationships/customXml" Target="../ink/ink377.xml"/><Relationship Id="rId4" Type="http://schemas.openxmlformats.org/officeDocument/2006/relationships/customXml" Target="../ink/ink331.xml"/><Relationship Id="rId9" Type="http://schemas.openxmlformats.org/officeDocument/2006/relationships/image" Target="../media/image900.png"/><Relationship Id="rId13" Type="http://schemas.openxmlformats.org/officeDocument/2006/relationships/image" Target="../media/image920.png"/><Relationship Id="rId18" Type="http://schemas.openxmlformats.org/officeDocument/2006/relationships/customXml" Target="../ink/ink338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346.xml"/><Relationship Id="rId50" Type="http://schemas.openxmlformats.org/officeDocument/2006/relationships/customXml" Target="../ink/ink354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87.xml"/><Relationship Id="rId120" Type="http://schemas.openxmlformats.org/officeDocument/2006/relationships/customXml" Target="../ink/ink395.xml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81.xml"/><Relationship Id="rId2" Type="http://schemas.openxmlformats.org/officeDocument/2006/relationships/customXml" Target="../ink/ink330.xml"/><Relationship Id="rId29" Type="http://schemas.openxmlformats.org/officeDocument/2006/relationships/image" Target="../media/image1000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1080.png"/><Relationship Id="rId66" Type="http://schemas.openxmlformats.org/officeDocument/2006/relationships/customXml" Target="../ink/ink362.xml"/><Relationship Id="rId87" Type="http://schemas.openxmlformats.org/officeDocument/2006/relationships/customXml" Target="../ink/ink378.xml"/><Relationship Id="rId110" Type="http://schemas.openxmlformats.org/officeDocument/2006/relationships/customXml" Target="../ink/ink390.xml"/><Relationship Id="rId115" Type="http://schemas.openxmlformats.org/officeDocument/2006/relationships/image" Target="../media/image1370.png"/><Relationship Id="rId61" Type="http://schemas.openxmlformats.org/officeDocument/2006/relationships/image" Target="../media/image1160.png"/><Relationship Id="rId82" Type="http://schemas.openxmlformats.org/officeDocument/2006/relationships/customXml" Target="../ink/ink373.xml"/><Relationship Id="rId19" Type="http://schemas.openxmlformats.org/officeDocument/2006/relationships/image" Target="../media/image950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1030.png"/><Relationship Id="rId56" Type="http://schemas.openxmlformats.org/officeDocument/2006/relationships/customXml" Target="../ink/ink357.xml"/><Relationship Id="rId77" Type="http://schemas.openxmlformats.org/officeDocument/2006/relationships/customXml" Target="../ink/ink368.xml"/><Relationship Id="rId100" Type="http://schemas.openxmlformats.org/officeDocument/2006/relationships/customXml" Target="../ink/ink385.xml"/><Relationship Id="rId105" Type="http://schemas.openxmlformats.org/officeDocument/2006/relationships/image" Target="../media/image1320.png"/><Relationship Id="rId8" Type="http://schemas.openxmlformats.org/officeDocument/2006/relationships/customXml" Target="../ink/ink333.xml"/><Relationship Id="rId51" Type="http://schemas.openxmlformats.org/officeDocument/2006/relationships/image" Target="../media/image1111.png"/><Relationship Id="rId72" Type="http://schemas.openxmlformats.org/officeDocument/2006/relationships/customXml" Target="../ink/ink365.xml"/><Relationship Id="rId93" Type="http://schemas.openxmlformats.org/officeDocument/2006/relationships/image" Target="../media/image1260.png"/><Relationship Id="rId98" Type="http://schemas.openxmlformats.org/officeDocument/2006/relationships/customXml" Target="../ink/ink384.xml"/><Relationship Id="rId121" Type="http://schemas.openxmlformats.org/officeDocument/2006/relationships/image" Target="../media/image1400.png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352.xml"/><Relationship Id="rId67" Type="http://schemas.openxmlformats.org/officeDocument/2006/relationships/image" Target="../media/image1190.png"/><Relationship Id="rId116" Type="http://schemas.openxmlformats.org/officeDocument/2006/relationships/customXml" Target="../ink/ink393.xml"/><Relationship Id="rId20" Type="http://schemas.openxmlformats.org/officeDocument/2006/relationships/customXml" Target="../ink/ink339.xml"/><Relationship Id="rId41" Type="http://schemas.openxmlformats.org/officeDocument/2006/relationships/image" Target="../media/image1060.png"/><Relationship Id="rId62" Type="http://schemas.openxmlformats.org/officeDocument/2006/relationships/customXml" Target="../ink/ink360.xml"/><Relationship Id="rId83" Type="http://schemas.openxmlformats.org/officeDocument/2006/relationships/customXml" Target="../ink/ink374.xml"/><Relationship Id="rId88" Type="http://schemas.openxmlformats.org/officeDocument/2006/relationships/customXml" Target="../ink/ink379.xml"/><Relationship Id="rId111" Type="http://schemas.openxmlformats.org/officeDocument/2006/relationships/image" Target="../media/image1350.png"/><Relationship Id="rId15" Type="http://schemas.openxmlformats.org/officeDocument/2006/relationships/image" Target="../media/image930.png"/><Relationship Id="rId36" Type="http://schemas.openxmlformats.org/officeDocument/2006/relationships/customXml" Target="../ink/ink347.xml"/><Relationship Id="rId57" Type="http://schemas.openxmlformats.org/officeDocument/2006/relationships/image" Target="../media/image1140.png"/><Relationship Id="rId106" Type="http://schemas.openxmlformats.org/officeDocument/2006/relationships/customXml" Target="../ink/ink388.xml"/><Relationship Id="rId10" Type="http://schemas.openxmlformats.org/officeDocument/2006/relationships/customXml" Target="../ink/ink334.xml"/><Relationship Id="rId31" Type="http://schemas.openxmlformats.org/officeDocument/2006/relationships/image" Target="../media/image1011.png"/><Relationship Id="rId52" Type="http://schemas.openxmlformats.org/officeDocument/2006/relationships/customXml" Target="../ink/ink355.xml"/><Relationship Id="rId73" Type="http://schemas.openxmlformats.org/officeDocument/2006/relationships/image" Target="../media/image1220.png"/><Relationship Id="rId78" Type="http://schemas.openxmlformats.org/officeDocument/2006/relationships/customXml" Target="../ink/ink369.xml"/><Relationship Id="rId94" Type="http://schemas.openxmlformats.org/officeDocument/2006/relationships/customXml" Target="../ink/ink382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1.xml"/><Relationship Id="rId18" Type="http://schemas.openxmlformats.org/officeDocument/2006/relationships/image" Target="../media/image192.png"/><Relationship Id="rId26" Type="http://schemas.openxmlformats.org/officeDocument/2006/relationships/image" Target="../media/image196.png"/><Relationship Id="rId39" Type="http://schemas.openxmlformats.org/officeDocument/2006/relationships/customXml" Target="../ink/ink414.xml"/><Relationship Id="rId21" Type="http://schemas.openxmlformats.org/officeDocument/2006/relationships/customXml" Target="../ink/ink405.xml"/><Relationship Id="rId34" Type="http://schemas.openxmlformats.org/officeDocument/2006/relationships/image" Target="../media/image200.png"/><Relationship Id="rId42" Type="http://schemas.openxmlformats.org/officeDocument/2006/relationships/image" Target="../media/image204.png"/><Relationship Id="rId47" Type="http://schemas.openxmlformats.org/officeDocument/2006/relationships/customXml" Target="../ink/ink418.xml"/><Relationship Id="rId7" Type="http://schemas.openxmlformats.org/officeDocument/2006/relationships/customXml" Target="../ink/ink398.xml"/><Relationship Id="rId2" Type="http://schemas.openxmlformats.org/officeDocument/2006/relationships/image" Target="../media/image44.jpeg"/><Relationship Id="rId16" Type="http://schemas.openxmlformats.org/officeDocument/2006/relationships/image" Target="../media/image191.png"/><Relationship Id="rId29" Type="http://schemas.openxmlformats.org/officeDocument/2006/relationships/customXml" Target="../ink/ink40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6.png"/><Relationship Id="rId11" Type="http://schemas.openxmlformats.org/officeDocument/2006/relationships/customXml" Target="../ink/ink400.xml"/><Relationship Id="rId24" Type="http://schemas.openxmlformats.org/officeDocument/2006/relationships/image" Target="../media/image195.png"/><Relationship Id="rId32" Type="http://schemas.openxmlformats.org/officeDocument/2006/relationships/image" Target="../media/image199.png"/><Relationship Id="rId37" Type="http://schemas.openxmlformats.org/officeDocument/2006/relationships/customXml" Target="../ink/ink413.xml"/><Relationship Id="rId40" Type="http://schemas.openxmlformats.org/officeDocument/2006/relationships/image" Target="../media/image203.png"/><Relationship Id="rId45" Type="http://schemas.openxmlformats.org/officeDocument/2006/relationships/customXml" Target="../ink/ink417.xml"/><Relationship Id="rId5" Type="http://schemas.openxmlformats.org/officeDocument/2006/relationships/customXml" Target="../ink/ink397.xml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197.png"/><Relationship Id="rId36" Type="http://schemas.openxmlformats.org/officeDocument/2006/relationships/image" Target="../media/image201.png"/><Relationship Id="rId10" Type="http://schemas.openxmlformats.org/officeDocument/2006/relationships/image" Target="../media/image188.png"/><Relationship Id="rId19" Type="http://schemas.openxmlformats.org/officeDocument/2006/relationships/customXml" Target="../ink/ink404.xml"/><Relationship Id="rId31" Type="http://schemas.openxmlformats.org/officeDocument/2006/relationships/customXml" Target="../ink/ink410.xml"/><Relationship Id="rId44" Type="http://schemas.openxmlformats.org/officeDocument/2006/relationships/image" Target="../media/image205.png"/><Relationship Id="rId4" Type="http://schemas.openxmlformats.org/officeDocument/2006/relationships/image" Target="../media/image185.png"/><Relationship Id="rId9" Type="http://schemas.openxmlformats.org/officeDocument/2006/relationships/customXml" Target="../ink/ink399.xml"/><Relationship Id="rId14" Type="http://schemas.openxmlformats.org/officeDocument/2006/relationships/image" Target="../media/image190.png"/><Relationship Id="rId22" Type="http://schemas.openxmlformats.org/officeDocument/2006/relationships/image" Target="../media/image194.png"/><Relationship Id="rId27" Type="http://schemas.openxmlformats.org/officeDocument/2006/relationships/customXml" Target="../ink/ink408.xml"/><Relationship Id="rId30" Type="http://schemas.openxmlformats.org/officeDocument/2006/relationships/image" Target="../media/image198.png"/><Relationship Id="rId35" Type="http://schemas.openxmlformats.org/officeDocument/2006/relationships/customXml" Target="../ink/ink412.xml"/><Relationship Id="rId43" Type="http://schemas.openxmlformats.org/officeDocument/2006/relationships/customXml" Target="../ink/ink416.xml"/><Relationship Id="rId48" Type="http://schemas.openxmlformats.org/officeDocument/2006/relationships/image" Target="../media/image207.png"/><Relationship Id="rId8" Type="http://schemas.openxmlformats.org/officeDocument/2006/relationships/image" Target="../media/image187.png"/><Relationship Id="rId3" Type="http://schemas.openxmlformats.org/officeDocument/2006/relationships/customXml" Target="../ink/ink396.xml"/><Relationship Id="rId12" Type="http://schemas.openxmlformats.org/officeDocument/2006/relationships/image" Target="../media/image189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33" Type="http://schemas.openxmlformats.org/officeDocument/2006/relationships/customXml" Target="../ink/ink411.xml"/><Relationship Id="rId38" Type="http://schemas.openxmlformats.org/officeDocument/2006/relationships/image" Target="../media/image202.png"/><Relationship Id="rId46" Type="http://schemas.openxmlformats.org/officeDocument/2006/relationships/image" Target="../media/image206.png"/><Relationship Id="rId20" Type="http://schemas.openxmlformats.org/officeDocument/2006/relationships/image" Target="../media/image193.png"/><Relationship Id="rId41" Type="http://schemas.openxmlformats.org/officeDocument/2006/relationships/customXml" Target="../ink/ink4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424.xml"/><Relationship Id="rId3" Type="http://schemas.openxmlformats.org/officeDocument/2006/relationships/customXml" Target="../ink/ink419.xml"/><Relationship Id="rId7" Type="http://schemas.openxmlformats.org/officeDocument/2006/relationships/customXml" Target="../ink/ink421.xml"/><Relationship Id="rId12" Type="http://schemas.openxmlformats.org/officeDocument/2006/relationships/image" Target="../media/image213.png"/><Relationship Id="rId2" Type="http://schemas.openxmlformats.org/officeDocument/2006/relationships/image" Target="../media/image45.jpe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423.xml"/><Relationship Id="rId5" Type="http://schemas.openxmlformats.org/officeDocument/2006/relationships/customXml" Target="../ink/ink420.xml"/><Relationship Id="rId15" Type="http://schemas.openxmlformats.org/officeDocument/2006/relationships/customXml" Target="../ink/ink425.xml"/><Relationship Id="rId10" Type="http://schemas.openxmlformats.org/officeDocument/2006/relationships/image" Target="../media/image212.png"/><Relationship Id="rId4" Type="http://schemas.openxmlformats.org/officeDocument/2006/relationships/image" Target="../media/image209.png"/><Relationship Id="rId9" Type="http://schemas.openxmlformats.org/officeDocument/2006/relationships/customXml" Target="../ink/ink422.xml"/><Relationship Id="rId14" Type="http://schemas.openxmlformats.org/officeDocument/2006/relationships/image" Target="../media/image2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customXml" Target="../ink/ink431.xml"/><Relationship Id="rId18" Type="http://schemas.openxmlformats.org/officeDocument/2006/relationships/image" Target="../media/image224.png"/><Relationship Id="rId26" Type="http://schemas.openxmlformats.org/officeDocument/2006/relationships/image" Target="../media/image228.png"/><Relationship Id="rId3" Type="http://schemas.openxmlformats.org/officeDocument/2006/relationships/customXml" Target="../ink/ink426.xml"/><Relationship Id="rId21" Type="http://schemas.openxmlformats.org/officeDocument/2006/relationships/customXml" Target="../ink/ink435.xml"/><Relationship Id="rId7" Type="http://schemas.openxmlformats.org/officeDocument/2006/relationships/customXml" Target="../ink/ink428.xml"/><Relationship Id="rId12" Type="http://schemas.openxmlformats.org/officeDocument/2006/relationships/image" Target="../media/image221.png"/><Relationship Id="rId17" Type="http://schemas.openxmlformats.org/officeDocument/2006/relationships/customXml" Target="../ink/ink433.xml"/><Relationship Id="rId25" Type="http://schemas.openxmlformats.org/officeDocument/2006/relationships/customXml" Target="../ink/ink437.xml"/><Relationship Id="rId2" Type="http://schemas.openxmlformats.org/officeDocument/2006/relationships/image" Target="../media/image46.jpeg"/><Relationship Id="rId16" Type="http://schemas.openxmlformats.org/officeDocument/2006/relationships/image" Target="../media/image223.png"/><Relationship Id="rId20" Type="http://schemas.openxmlformats.org/officeDocument/2006/relationships/image" Target="../media/image225.png"/><Relationship Id="rId29" Type="http://schemas.openxmlformats.org/officeDocument/2006/relationships/customXml" Target="../ink/ink4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8.png"/><Relationship Id="rId11" Type="http://schemas.openxmlformats.org/officeDocument/2006/relationships/customXml" Target="../ink/ink430.xml"/><Relationship Id="rId24" Type="http://schemas.openxmlformats.org/officeDocument/2006/relationships/image" Target="../media/image227.png"/><Relationship Id="rId32" Type="http://schemas.openxmlformats.org/officeDocument/2006/relationships/image" Target="../media/image231.png"/><Relationship Id="rId5" Type="http://schemas.openxmlformats.org/officeDocument/2006/relationships/customXml" Target="../ink/ink427.xml"/><Relationship Id="rId15" Type="http://schemas.openxmlformats.org/officeDocument/2006/relationships/customXml" Target="../ink/ink432.xml"/><Relationship Id="rId23" Type="http://schemas.openxmlformats.org/officeDocument/2006/relationships/customXml" Target="../ink/ink436.xml"/><Relationship Id="rId28" Type="http://schemas.openxmlformats.org/officeDocument/2006/relationships/image" Target="../media/image229.png"/><Relationship Id="rId10" Type="http://schemas.openxmlformats.org/officeDocument/2006/relationships/image" Target="../media/image220.png"/><Relationship Id="rId19" Type="http://schemas.openxmlformats.org/officeDocument/2006/relationships/customXml" Target="../ink/ink434.xml"/><Relationship Id="rId31" Type="http://schemas.openxmlformats.org/officeDocument/2006/relationships/customXml" Target="../ink/ink440.xml"/><Relationship Id="rId4" Type="http://schemas.openxmlformats.org/officeDocument/2006/relationships/image" Target="../media/image217.png"/><Relationship Id="rId9" Type="http://schemas.openxmlformats.org/officeDocument/2006/relationships/customXml" Target="../ink/ink429.xml"/><Relationship Id="rId14" Type="http://schemas.openxmlformats.org/officeDocument/2006/relationships/image" Target="../media/image222.png"/><Relationship Id="rId22" Type="http://schemas.openxmlformats.org/officeDocument/2006/relationships/image" Target="../media/image226.png"/><Relationship Id="rId27" Type="http://schemas.openxmlformats.org/officeDocument/2006/relationships/customXml" Target="../ink/ink438.xml"/><Relationship Id="rId30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customXml" Target="../ink/ink447.xml"/><Relationship Id="rId26" Type="http://schemas.openxmlformats.org/officeDocument/2006/relationships/customXml" Target="../ink/ink451.xml"/><Relationship Id="rId39" Type="http://schemas.openxmlformats.org/officeDocument/2006/relationships/image" Target="../media/image249.png"/><Relationship Id="rId21" Type="http://schemas.openxmlformats.org/officeDocument/2006/relationships/image" Target="../media/image240.png"/><Relationship Id="rId34" Type="http://schemas.openxmlformats.org/officeDocument/2006/relationships/customXml" Target="../ink/ink455.xml"/><Relationship Id="rId42" Type="http://schemas.openxmlformats.org/officeDocument/2006/relationships/customXml" Target="../ink/ink459.xml"/><Relationship Id="rId47" Type="http://schemas.openxmlformats.org/officeDocument/2006/relationships/image" Target="../media/image253.png"/><Relationship Id="rId50" Type="http://schemas.openxmlformats.org/officeDocument/2006/relationships/customXml" Target="../ink/ink463.xml"/><Relationship Id="rId55" Type="http://schemas.openxmlformats.org/officeDocument/2006/relationships/image" Target="../media/image257.png"/><Relationship Id="rId7" Type="http://schemas.openxmlformats.org/officeDocument/2006/relationships/image" Target="../media/image233.png"/><Relationship Id="rId2" Type="http://schemas.openxmlformats.org/officeDocument/2006/relationships/hyperlink" Target="https://github.com/LitKnd/GitForDBAs" TargetMode="External"/><Relationship Id="rId16" Type="http://schemas.openxmlformats.org/officeDocument/2006/relationships/customXml" Target="../ink/ink446.xml"/><Relationship Id="rId29" Type="http://schemas.openxmlformats.org/officeDocument/2006/relationships/image" Target="../media/image244.png"/><Relationship Id="rId11" Type="http://schemas.openxmlformats.org/officeDocument/2006/relationships/image" Target="../media/image235.png"/><Relationship Id="rId24" Type="http://schemas.openxmlformats.org/officeDocument/2006/relationships/customXml" Target="../ink/ink450.xml"/><Relationship Id="rId32" Type="http://schemas.openxmlformats.org/officeDocument/2006/relationships/customXml" Target="../ink/ink454.xml"/><Relationship Id="rId37" Type="http://schemas.openxmlformats.org/officeDocument/2006/relationships/image" Target="../media/image248.png"/><Relationship Id="rId40" Type="http://schemas.openxmlformats.org/officeDocument/2006/relationships/customXml" Target="../ink/ink458.xml"/><Relationship Id="rId45" Type="http://schemas.openxmlformats.org/officeDocument/2006/relationships/image" Target="../media/image252.png"/><Relationship Id="rId53" Type="http://schemas.openxmlformats.org/officeDocument/2006/relationships/image" Target="../media/image256.png"/><Relationship Id="rId58" Type="http://schemas.openxmlformats.org/officeDocument/2006/relationships/customXml" Target="../ink/ink467.xml"/><Relationship Id="rId5" Type="http://schemas.openxmlformats.org/officeDocument/2006/relationships/image" Target="../media/image47.jpeg"/><Relationship Id="rId19" Type="http://schemas.openxmlformats.org/officeDocument/2006/relationships/image" Target="../media/image239.png"/><Relationship Id="rId4" Type="http://schemas.openxmlformats.org/officeDocument/2006/relationships/hyperlink" Target="https://sqldbawithabeard.com/2019/11/29/how-to-fork-a-github-repository-and-contribute-to-an-open-source-project/" TargetMode="External"/><Relationship Id="rId9" Type="http://schemas.openxmlformats.org/officeDocument/2006/relationships/image" Target="../media/image234.png"/><Relationship Id="rId14" Type="http://schemas.openxmlformats.org/officeDocument/2006/relationships/customXml" Target="../ink/ink445.xml"/><Relationship Id="rId22" Type="http://schemas.openxmlformats.org/officeDocument/2006/relationships/customXml" Target="../ink/ink449.xml"/><Relationship Id="rId27" Type="http://schemas.openxmlformats.org/officeDocument/2006/relationships/image" Target="../media/image243.png"/><Relationship Id="rId30" Type="http://schemas.openxmlformats.org/officeDocument/2006/relationships/customXml" Target="../ink/ink453.xml"/><Relationship Id="rId35" Type="http://schemas.openxmlformats.org/officeDocument/2006/relationships/image" Target="../media/image247.png"/><Relationship Id="rId43" Type="http://schemas.openxmlformats.org/officeDocument/2006/relationships/image" Target="../media/image251.png"/><Relationship Id="rId48" Type="http://schemas.openxmlformats.org/officeDocument/2006/relationships/customXml" Target="../ink/ink462.xml"/><Relationship Id="rId56" Type="http://schemas.openxmlformats.org/officeDocument/2006/relationships/customXml" Target="../ink/ink466.xml"/><Relationship Id="rId8" Type="http://schemas.openxmlformats.org/officeDocument/2006/relationships/customXml" Target="../ink/ink442.xml"/><Relationship Id="rId51" Type="http://schemas.openxmlformats.org/officeDocument/2006/relationships/image" Target="../media/image255.png"/><Relationship Id="rId3" Type="http://schemas.openxmlformats.org/officeDocument/2006/relationships/hyperlink" Target="https://littlekendra.com/2019/11/27/my-git-cli-cheat-sheet/" TargetMode="External"/><Relationship Id="rId12" Type="http://schemas.openxmlformats.org/officeDocument/2006/relationships/customXml" Target="../ink/ink444.xml"/><Relationship Id="rId17" Type="http://schemas.openxmlformats.org/officeDocument/2006/relationships/image" Target="../media/image238.png"/><Relationship Id="rId25" Type="http://schemas.openxmlformats.org/officeDocument/2006/relationships/image" Target="../media/image242.png"/><Relationship Id="rId33" Type="http://schemas.openxmlformats.org/officeDocument/2006/relationships/image" Target="../media/image246.png"/><Relationship Id="rId38" Type="http://schemas.openxmlformats.org/officeDocument/2006/relationships/customXml" Target="../ink/ink457.xml"/><Relationship Id="rId46" Type="http://schemas.openxmlformats.org/officeDocument/2006/relationships/customXml" Target="../ink/ink461.xml"/><Relationship Id="rId59" Type="http://schemas.openxmlformats.org/officeDocument/2006/relationships/image" Target="../media/image259.png"/><Relationship Id="rId20" Type="http://schemas.openxmlformats.org/officeDocument/2006/relationships/customXml" Target="../ink/ink448.xml"/><Relationship Id="rId41" Type="http://schemas.openxmlformats.org/officeDocument/2006/relationships/image" Target="../media/image250.png"/><Relationship Id="rId54" Type="http://schemas.openxmlformats.org/officeDocument/2006/relationships/customXml" Target="../ink/ink4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1.xml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254.png"/><Relationship Id="rId57" Type="http://schemas.openxmlformats.org/officeDocument/2006/relationships/image" Target="../media/image258.png"/><Relationship Id="rId10" Type="http://schemas.openxmlformats.org/officeDocument/2006/relationships/customXml" Target="../ink/ink443.xml"/><Relationship Id="rId31" Type="http://schemas.openxmlformats.org/officeDocument/2006/relationships/image" Target="../media/image245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3.png"/><Relationship Id="rId7" Type="http://schemas.openxmlformats.org/officeDocument/2006/relationships/slide" Target="slide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6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2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36.jpe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customXml" Target="../ink/ink35.xml"/><Relationship Id="rId24" Type="http://schemas.openxmlformats.org/officeDocument/2006/relationships/image" Target="../media/image48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50.png"/><Relationship Id="rId10" Type="http://schemas.openxmlformats.org/officeDocument/2006/relationships/image" Target="../media/image41.png"/><Relationship Id="rId19" Type="http://schemas.openxmlformats.org/officeDocument/2006/relationships/customXml" Target="../ink/ink39.xml"/><Relationship Id="rId4" Type="http://schemas.openxmlformats.org/officeDocument/2006/relationships/image" Target="../media/image38.png"/><Relationship Id="rId9" Type="http://schemas.openxmlformats.org/officeDocument/2006/relationships/customXml" Target="../ink/ink34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43.xml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7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37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customXml" Target="../ink/ink49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6.xml"/><Relationship Id="rId11" Type="http://schemas.openxmlformats.org/officeDocument/2006/relationships/image" Target="../media/image56.png"/><Relationship Id="rId24" Type="http://schemas.openxmlformats.org/officeDocument/2006/relationships/customXml" Target="../ink/ink55.xml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60.png"/><Relationship Id="rId4" Type="http://schemas.openxmlformats.org/officeDocument/2006/relationships/customXml" Target="../ink/ink45.xml"/><Relationship Id="rId9" Type="http://schemas.openxmlformats.org/officeDocument/2006/relationships/image" Target="../media/image55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0.png"/><Relationship Id="rId21" Type="http://schemas.openxmlformats.org/officeDocument/2006/relationships/customXml" Target="../ink/ink67.xml"/><Relationship Id="rId42" Type="http://schemas.openxmlformats.org/officeDocument/2006/relationships/image" Target="../media/image280.png"/><Relationship Id="rId63" Type="http://schemas.openxmlformats.org/officeDocument/2006/relationships/customXml" Target="../ink/ink88.xml"/><Relationship Id="rId84" Type="http://schemas.openxmlformats.org/officeDocument/2006/relationships/customXml" Target="../ink/ink102.xml"/><Relationship Id="rId138" Type="http://schemas.openxmlformats.org/officeDocument/2006/relationships/customXml" Target="../ink/ink138.xml"/><Relationship Id="rId107" Type="http://schemas.openxmlformats.org/officeDocument/2006/relationships/image" Target="../media/image480.png"/><Relationship Id="rId11" Type="http://schemas.openxmlformats.org/officeDocument/2006/relationships/customXml" Target="../ink/ink62.xml"/><Relationship Id="rId32" Type="http://schemas.openxmlformats.org/officeDocument/2006/relationships/image" Target="../media/image232.png"/><Relationship Id="rId53" Type="http://schemas.openxmlformats.org/officeDocument/2006/relationships/customXml" Target="../ink/ink83.xml"/><Relationship Id="rId74" Type="http://schemas.openxmlformats.org/officeDocument/2006/relationships/image" Target="../media/image440.png"/><Relationship Id="rId128" Type="http://schemas.openxmlformats.org/officeDocument/2006/relationships/customXml" Target="../ink/ink133.xml"/><Relationship Id="rId149" Type="http://schemas.openxmlformats.org/officeDocument/2006/relationships/image" Target="../media/image69.png"/><Relationship Id="rId5" Type="http://schemas.openxmlformats.org/officeDocument/2006/relationships/customXml" Target="../ink/ink59.xml"/><Relationship Id="rId95" Type="http://schemas.openxmlformats.org/officeDocument/2006/relationships/customXml" Target="../ink/ink113.xml"/><Relationship Id="rId22" Type="http://schemas.openxmlformats.org/officeDocument/2006/relationships/image" Target="../media/image184.png"/><Relationship Id="rId43" Type="http://schemas.openxmlformats.org/officeDocument/2006/relationships/customXml" Target="../ink/ink78.xml"/><Relationship Id="rId64" Type="http://schemas.openxmlformats.org/officeDocument/2006/relationships/image" Target="../media/image390.png"/><Relationship Id="rId118" Type="http://schemas.openxmlformats.org/officeDocument/2006/relationships/customXml" Target="../ink/ink128.xml"/><Relationship Id="rId139" Type="http://schemas.openxmlformats.org/officeDocument/2006/relationships/image" Target="../media/image640.png"/><Relationship Id="rId80" Type="http://schemas.openxmlformats.org/officeDocument/2006/relationships/customXml" Target="../ink/ink98.xml"/><Relationship Id="rId85" Type="http://schemas.openxmlformats.org/officeDocument/2006/relationships/customXml" Target="../ink/ink103.xml"/><Relationship Id="rId150" Type="http://schemas.openxmlformats.org/officeDocument/2006/relationships/customXml" Target="../ink/ink144.xml"/><Relationship Id="rId155" Type="http://schemas.openxmlformats.org/officeDocument/2006/relationships/image" Target="../media/image72.png"/><Relationship Id="rId12" Type="http://schemas.openxmlformats.org/officeDocument/2006/relationships/image" Target="../media/image1310.png"/><Relationship Id="rId17" Type="http://schemas.openxmlformats.org/officeDocument/2006/relationships/customXml" Target="../ink/ink65.xml"/><Relationship Id="rId33" Type="http://schemas.openxmlformats.org/officeDocument/2006/relationships/customXml" Target="../ink/ink73.xml"/><Relationship Id="rId38" Type="http://schemas.openxmlformats.org/officeDocument/2006/relationships/image" Target="../media/image260.png"/><Relationship Id="rId59" Type="http://schemas.openxmlformats.org/officeDocument/2006/relationships/customXml" Target="../ink/ink86.xml"/><Relationship Id="rId103" Type="http://schemas.openxmlformats.org/officeDocument/2006/relationships/image" Target="../media/image460.png"/><Relationship Id="rId108" Type="http://schemas.openxmlformats.org/officeDocument/2006/relationships/customXml" Target="../ink/ink123.xml"/><Relationship Id="rId124" Type="http://schemas.openxmlformats.org/officeDocument/2006/relationships/customXml" Target="../ink/ink131.xml"/><Relationship Id="rId129" Type="http://schemas.openxmlformats.org/officeDocument/2006/relationships/image" Target="../media/image590.png"/><Relationship Id="rId54" Type="http://schemas.openxmlformats.org/officeDocument/2006/relationships/image" Target="../media/image340.png"/><Relationship Id="rId70" Type="http://schemas.openxmlformats.org/officeDocument/2006/relationships/image" Target="../media/image420.png"/><Relationship Id="rId75" Type="http://schemas.openxmlformats.org/officeDocument/2006/relationships/customXml" Target="../ink/ink94.xml"/><Relationship Id="rId91" Type="http://schemas.openxmlformats.org/officeDocument/2006/relationships/customXml" Target="../ink/ink109.xml"/><Relationship Id="rId96" Type="http://schemas.openxmlformats.org/officeDocument/2006/relationships/customXml" Target="../ink/ink114.xml"/><Relationship Id="rId140" Type="http://schemas.openxmlformats.org/officeDocument/2006/relationships/customXml" Target="../ink/ink139.xml"/><Relationship Id="rId14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23" Type="http://schemas.openxmlformats.org/officeDocument/2006/relationships/customXml" Target="../ink/ink68.xml"/><Relationship Id="rId28" Type="http://schemas.openxmlformats.org/officeDocument/2006/relationships/image" Target="../media/image216.png"/><Relationship Id="rId49" Type="http://schemas.openxmlformats.org/officeDocument/2006/relationships/customXml" Target="../ink/ink81.xml"/><Relationship Id="rId114" Type="http://schemas.openxmlformats.org/officeDocument/2006/relationships/customXml" Target="../ink/ink126.xml"/><Relationship Id="rId119" Type="http://schemas.openxmlformats.org/officeDocument/2006/relationships/image" Target="../media/image540.png"/><Relationship Id="rId44" Type="http://schemas.openxmlformats.org/officeDocument/2006/relationships/image" Target="../media/image290.png"/><Relationship Id="rId60" Type="http://schemas.openxmlformats.org/officeDocument/2006/relationships/image" Target="../media/image37.png"/><Relationship Id="rId65" Type="http://schemas.openxmlformats.org/officeDocument/2006/relationships/customXml" Target="../ink/ink89.xml"/><Relationship Id="rId81" Type="http://schemas.openxmlformats.org/officeDocument/2006/relationships/customXml" Target="../ink/ink99.xml"/><Relationship Id="rId86" Type="http://schemas.openxmlformats.org/officeDocument/2006/relationships/customXml" Target="../ink/ink104.xml"/><Relationship Id="rId130" Type="http://schemas.openxmlformats.org/officeDocument/2006/relationships/customXml" Target="../ink/ink134.xml"/><Relationship Id="rId135" Type="http://schemas.openxmlformats.org/officeDocument/2006/relationships/image" Target="../media/image620.png"/><Relationship Id="rId151" Type="http://schemas.openxmlformats.org/officeDocument/2006/relationships/image" Target="../media/image70.png"/><Relationship Id="rId156" Type="http://schemas.openxmlformats.org/officeDocument/2006/relationships/customXml" Target="../ink/ink147.xml"/><Relationship Id="rId13" Type="http://schemas.openxmlformats.org/officeDocument/2006/relationships/customXml" Target="../ink/ink63.xml"/><Relationship Id="rId18" Type="http://schemas.openxmlformats.org/officeDocument/2006/relationships/image" Target="../media/image1610.png"/><Relationship Id="rId39" Type="http://schemas.openxmlformats.org/officeDocument/2006/relationships/customXml" Target="../ink/ink76.xml"/><Relationship Id="rId109" Type="http://schemas.openxmlformats.org/officeDocument/2006/relationships/image" Target="../media/image490.png"/><Relationship Id="rId34" Type="http://schemas.openxmlformats.org/officeDocument/2006/relationships/image" Target="../media/image2410.png"/><Relationship Id="rId50" Type="http://schemas.openxmlformats.org/officeDocument/2006/relationships/image" Target="../media/image320.png"/><Relationship Id="rId55" Type="http://schemas.openxmlformats.org/officeDocument/2006/relationships/customXml" Target="../ink/ink84.xml"/><Relationship Id="rId76" Type="http://schemas.openxmlformats.org/officeDocument/2006/relationships/customXml" Target="../ink/ink95.xml"/><Relationship Id="rId97" Type="http://schemas.openxmlformats.org/officeDocument/2006/relationships/customXml" Target="../ink/ink115.xml"/><Relationship Id="rId104" Type="http://schemas.openxmlformats.org/officeDocument/2006/relationships/customXml" Target="../ink/ink121.xml"/><Relationship Id="rId120" Type="http://schemas.openxmlformats.org/officeDocument/2006/relationships/customXml" Target="../ink/ink129.xml"/><Relationship Id="rId125" Type="http://schemas.openxmlformats.org/officeDocument/2006/relationships/image" Target="../media/image570.png"/><Relationship Id="rId141" Type="http://schemas.openxmlformats.org/officeDocument/2006/relationships/image" Target="../media/image650.png"/><Relationship Id="rId146" Type="http://schemas.openxmlformats.org/officeDocument/2006/relationships/customXml" Target="../ink/ink142.xml"/><Relationship Id="rId7" Type="http://schemas.openxmlformats.org/officeDocument/2006/relationships/customXml" Target="../ink/ink60.xml"/><Relationship Id="rId71" Type="http://schemas.openxmlformats.org/officeDocument/2006/relationships/customXml" Target="../ink/ink92.xml"/><Relationship Id="rId92" Type="http://schemas.openxmlformats.org/officeDocument/2006/relationships/customXml" Target="../ink/ink110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1.xml"/><Relationship Id="rId24" Type="http://schemas.openxmlformats.org/officeDocument/2006/relationships/image" Target="../media/image1910.png"/><Relationship Id="rId40" Type="http://schemas.openxmlformats.org/officeDocument/2006/relationships/image" Target="../media/image270.png"/><Relationship Id="rId45" Type="http://schemas.openxmlformats.org/officeDocument/2006/relationships/customXml" Target="../ink/ink79.xml"/><Relationship Id="rId66" Type="http://schemas.openxmlformats.org/officeDocument/2006/relationships/image" Target="../media/image400.png"/><Relationship Id="rId87" Type="http://schemas.openxmlformats.org/officeDocument/2006/relationships/customXml" Target="../ink/ink105.xml"/><Relationship Id="rId110" Type="http://schemas.openxmlformats.org/officeDocument/2006/relationships/customXml" Target="../ink/ink124.xml"/><Relationship Id="rId115" Type="http://schemas.openxmlformats.org/officeDocument/2006/relationships/image" Target="../media/image52.png"/><Relationship Id="rId131" Type="http://schemas.openxmlformats.org/officeDocument/2006/relationships/image" Target="../media/image600.png"/><Relationship Id="rId136" Type="http://schemas.openxmlformats.org/officeDocument/2006/relationships/customXml" Target="../ink/ink137.xml"/><Relationship Id="rId157" Type="http://schemas.openxmlformats.org/officeDocument/2006/relationships/image" Target="../media/image73.png"/><Relationship Id="rId61" Type="http://schemas.openxmlformats.org/officeDocument/2006/relationships/customXml" Target="../ink/ink87.xml"/><Relationship Id="rId82" Type="http://schemas.openxmlformats.org/officeDocument/2006/relationships/customXml" Target="../ink/ink100.xml"/><Relationship Id="rId152" Type="http://schemas.openxmlformats.org/officeDocument/2006/relationships/customXml" Target="../ink/ink145.xml"/><Relationship Id="rId19" Type="http://schemas.openxmlformats.org/officeDocument/2006/relationships/customXml" Target="../ink/ink66.xml"/><Relationship Id="rId14" Type="http://schemas.openxmlformats.org/officeDocument/2006/relationships/image" Target="../media/image1410.png"/><Relationship Id="rId30" Type="http://schemas.openxmlformats.org/officeDocument/2006/relationships/image" Target="../media/image2210.png"/><Relationship Id="rId35" Type="http://schemas.openxmlformats.org/officeDocument/2006/relationships/customXml" Target="../ink/ink74.xml"/><Relationship Id="rId56" Type="http://schemas.openxmlformats.org/officeDocument/2006/relationships/image" Target="../media/image350.png"/><Relationship Id="rId77" Type="http://schemas.openxmlformats.org/officeDocument/2006/relationships/image" Target="../media/image450.png"/><Relationship Id="rId100" Type="http://schemas.openxmlformats.org/officeDocument/2006/relationships/customXml" Target="../ink/ink118.xml"/><Relationship Id="rId105" Type="http://schemas.openxmlformats.org/officeDocument/2006/relationships/image" Target="../media/image470.png"/><Relationship Id="rId126" Type="http://schemas.openxmlformats.org/officeDocument/2006/relationships/customXml" Target="../ink/ink132.xml"/><Relationship Id="rId147" Type="http://schemas.openxmlformats.org/officeDocument/2006/relationships/image" Target="../media/image68.png"/><Relationship Id="rId8" Type="http://schemas.openxmlformats.org/officeDocument/2006/relationships/image" Target="../media/image1110.png"/><Relationship Id="rId51" Type="http://schemas.openxmlformats.org/officeDocument/2006/relationships/customXml" Target="../ink/ink82.xml"/><Relationship Id="rId72" Type="http://schemas.openxmlformats.org/officeDocument/2006/relationships/image" Target="../media/image430.png"/><Relationship Id="rId93" Type="http://schemas.openxmlformats.org/officeDocument/2006/relationships/customXml" Target="../ink/ink111.xml"/><Relationship Id="rId98" Type="http://schemas.openxmlformats.org/officeDocument/2006/relationships/customXml" Target="../ink/ink116.xml"/><Relationship Id="rId121" Type="http://schemas.openxmlformats.org/officeDocument/2006/relationships/image" Target="../media/image550.png"/><Relationship Id="rId142" Type="http://schemas.openxmlformats.org/officeDocument/2006/relationships/customXml" Target="../ink/ink140.xml"/><Relationship Id="rId3" Type="http://schemas.openxmlformats.org/officeDocument/2006/relationships/customXml" Target="../ink/ink58.xml"/><Relationship Id="rId25" Type="http://schemas.openxmlformats.org/officeDocument/2006/relationships/customXml" Target="../ink/ink69.xml"/><Relationship Id="rId46" Type="http://schemas.openxmlformats.org/officeDocument/2006/relationships/image" Target="../media/image300.png"/><Relationship Id="rId67" Type="http://schemas.openxmlformats.org/officeDocument/2006/relationships/customXml" Target="../ink/ink90.xml"/><Relationship Id="rId116" Type="http://schemas.openxmlformats.org/officeDocument/2006/relationships/customXml" Target="../ink/ink127.xml"/><Relationship Id="rId137" Type="http://schemas.openxmlformats.org/officeDocument/2006/relationships/image" Target="../media/image630.png"/><Relationship Id="rId20" Type="http://schemas.openxmlformats.org/officeDocument/2006/relationships/image" Target="../media/image171.png"/><Relationship Id="rId41" Type="http://schemas.openxmlformats.org/officeDocument/2006/relationships/customXml" Target="../ink/ink77.xml"/><Relationship Id="rId62" Type="http://schemas.openxmlformats.org/officeDocument/2006/relationships/image" Target="../media/image380.png"/><Relationship Id="rId83" Type="http://schemas.openxmlformats.org/officeDocument/2006/relationships/customXml" Target="../ink/ink101.xml"/><Relationship Id="rId88" Type="http://schemas.openxmlformats.org/officeDocument/2006/relationships/customXml" Target="../ink/ink106.xml"/><Relationship Id="rId111" Type="http://schemas.openxmlformats.org/officeDocument/2006/relationships/image" Target="../media/image500.png"/><Relationship Id="rId132" Type="http://schemas.openxmlformats.org/officeDocument/2006/relationships/customXml" Target="../ink/ink135.xml"/><Relationship Id="rId153" Type="http://schemas.openxmlformats.org/officeDocument/2006/relationships/image" Target="../media/image71.png"/><Relationship Id="rId15" Type="http://schemas.openxmlformats.org/officeDocument/2006/relationships/customXml" Target="../ink/ink64.xml"/><Relationship Id="rId36" Type="http://schemas.openxmlformats.org/officeDocument/2006/relationships/image" Target="../media/image2510.png"/><Relationship Id="rId57" Type="http://schemas.openxmlformats.org/officeDocument/2006/relationships/customXml" Target="../ink/ink85.xml"/><Relationship Id="rId106" Type="http://schemas.openxmlformats.org/officeDocument/2006/relationships/customXml" Target="../ink/ink122.xml"/><Relationship Id="rId127" Type="http://schemas.openxmlformats.org/officeDocument/2006/relationships/image" Target="../media/image580.png"/><Relationship Id="rId10" Type="http://schemas.openxmlformats.org/officeDocument/2006/relationships/image" Target="../media/image1210.png"/><Relationship Id="rId31" Type="http://schemas.openxmlformats.org/officeDocument/2006/relationships/customXml" Target="../ink/ink72.xml"/><Relationship Id="rId52" Type="http://schemas.openxmlformats.org/officeDocument/2006/relationships/image" Target="../media/image330.png"/><Relationship Id="rId73" Type="http://schemas.openxmlformats.org/officeDocument/2006/relationships/customXml" Target="../ink/ink93.xml"/><Relationship Id="rId78" Type="http://schemas.openxmlformats.org/officeDocument/2006/relationships/customXml" Target="../ink/ink96.xml"/><Relationship Id="rId94" Type="http://schemas.openxmlformats.org/officeDocument/2006/relationships/customXml" Target="../ink/ink112.xml"/><Relationship Id="rId99" Type="http://schemas.openxmlformats.org/officeDocument/2006/relationships/customXml" Target="../ink/ink117.xml"/><Relationship Id="rId101" Type="http://schemas.openxmlformats.org/officeDocument/2006/relationships/customXml" Target="../ink/ink119.xml"/><Relationship Id="rId122" Type="http://schemas.openxmlformats.org/officeDocument/2006/relationships/customXml" Target="../ink/ink130.xml"/><Relationship Id="rId143" Type="http://schemas.openxmlformats.org/officeDocument/2006/relationships/image" Target="../media/image66.png"/><Relationship Id="rId148" Type="http://schemas.openxmlformats.org/officeDocument/2006/relationships/customXml" Target="../ink/ink143.xml"/><Relationship Id="rId4" Type="http://schemas.openxmlformats.org/officeDocument/2006/relationships/image" Target="../media/image910.png"/><Relationship Id="rId9" Type="http://schemas.openxmlformats.org/officeDocument/2006/relationships/customXml" Target="../ink/ink61.xml"/><Relationship Id="rId26" Type="http://schemas.openxmlformats.org/officeDocument/2006/relationships/image" Target="../media/image208.png"/><Relationship Id="rId47" Type="http://schemas.openxmlformats.org/officeDocument/2006/relationships/customXml" Target="../ink/ink80.xml"/><Relationship Id="rId68" Type="http://schemas.openxmlformats.org/officeDocument/2006/relationships/image" Target="../media/image410.png"/><Relationship Id="rId89" Type="http://schemas.openxmlformats.org/officeDocument/2006/relationships/customXml" Target="../ink/ink107.xml"/><Relationship Id="rId112" Type="http://schemas.openxmlformats.org/officeDocument/2006/relationships/customXml" Target="../ink/ink125.xml"/><Relationship Id="rId133" Type="http://schemas.openxmlformats.org/officeDocument/2006/relationships/image" Target="../media/image610.png"/><Relationship Id="rId154" Type="http://schemas.openxmlformats.org/officeDocument/2006/relationships/customXml" Target="../ink/ink146.xml"/><Relationship Id="rId16" Type="http://schemas.openxmlformats.org/officeDocument/2006/relationships/image" Target="../media/image153.png"/><Relationship Id="rId37" Type="http://schemas.openxmlformats.org/officeDocument/2006/relationships/customXml" Target="../ink/ink75.xml"/><Relationship Id="rId58" Type="http://schemas.openxmlformats.org/officeDocument/2006/relationships/image" Target="../media/image360.png"/><Relationship Id="rId79" Type="http://schemas.openxmlformats.org/officeDocument/2006/relationships/customXml" Target="../ink/ink97.xml"/><Relationship Id="rId102" Type="http://schemas.openxmlformats.org/officeDocument/2006/relationships/customXml" Target="../ink/ink120.xml"/><Relationship Id="rId123" Type="http://schemas.openxmlformats.org/officeDocument/2006/relationships/image" Target="../media/image560.png"/><Relationship Id="rId144" Type="http://schemas.openxmlformats.org/officeDocument/2006/relationships/customXml" Target="../ink/ink141.xml"/><Relationship Id="rId90" Type="http://schemas.openxmlformats.org/officeDocument/2006/relationships/customXml" Target="../ink/ink108.xml"/><Relationship Id="rId27" Type="http://schemas.openxmlformats.org/officeDocument/2006/relationships/customXml" Target="../ink/ink70.xml"/><Relationship Id="rId48" Type="http://schemas.openxmlformats.org/officeDocument/2006/relationships/image" Target="../media/image310.png"/><Relationship Id="rId69" Type="http://schemas.openxmlformats.org/officeDocument/2006/relationships/customXml" Target="../ink/ink91.xml"/><Relationship Id="rId113" Type="http://schemas.openxmlformats.org/officeDocument/2006/relationships/image" Target="../media/image510.png"/><Relationship Id="rId134" Type="http://schemas.openxmlformats.org/officeDocument/2006/relationships/customXml" Target="../ink/ink13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82.png"/><Relationship Id="rId42" Type="http://schemas.openxmlformats.org/officeDocument/2006/relationships/customXml" Target="../ink/ink167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180.xml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54.xml"/><Relationship Id="rId29" Type="http://schemas.openxmlformats.org/officeDocument/2006/relationships/image" Target="../media/image86.png"/><Relationship Id="rId11" Type="http://schemas.openxmlformats.org/officeDocument/2006/relationships/image" Target="../media/image78.png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90.png"/><Relationship Id="rId40" Type="http://schemas.openxmlformats.org/officeDocument/2006/relationships/customXml" Target="../ink/ink166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175.xml"/><Relationship Id="rId66" Type="http://schemas.openxmlformats.org/officeDocument/2006/relationships/customXml" Target="../ink/ink179.xml"/><Relationship Id="rId5" Type="http://schemas.openxmlformats.org/officeDocument/2006/relationships/image" Target="../media/image75.png"/><Relationship Id="rId61" Type="http://schemas.openxmlformats.org/officeDocument/2006/relationships/image" Target="../media/image102.png"/><Relationship Id="rId19" Type="http://schemas.openxmlformats.org/officeDocument/2006/relationships/image" Target="../media/image74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85.png"/><Relationship Id="rId30" Type="http://schemas.openxmlformats.org/officeDocument/2006/relationships/customXml" Target="../ink/ink161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170.xml"/><Relationship Id="rId56" Type="http://schemas.openxmlformats.org/officeDocument/2006/relationships/customXml" Target="../ink/ink174.xml"/><Relationship Id="rId64" Type="http://schemas.openxmlformats.org/officeDocument/2006/relationships/customXml" Target="../ink/ink178.xml"/><Relationship Id="rId69" Type="http://schemas.openxmlformats.org/officeDocument/2006/relationships/image" Target="../media/image106.png"/><Relationship Id="rId8" Type="http://schemas.openxmlformats.org/officeDocument/2006/relationships/customXml" Target="../ink/ink150.xml"/><Relationship Id="rId51" Type="http://schemas.openxmlformats.org/officeDocument/2006/relationships/image" Target="../media/image97.png"/><Relationship Id="rId3" Type="http://schemas.openxmlformats.org/officeDocument/2006/relationships/image" Target="../media/image38.jpeg"/><Relationship Id="rId12" Type="http://schemas.openxmlformats.org/officeDocument/2006/relationships/customXml" Target="../ink/ink152.xml"/><Relationship Id="rId17" Type="http://schemas.openxmlformats.org/officeDocument/2006/relationships/image" Target="../media/image81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20" Type="http://schemas.openxmlformats.org/officeDocument/2006/relationships/customXml" Target="../ink/ink156.xml"/><Relationship Id="rId41" Type="http://schemas.openxmlformats.org/officeDocument/2006/relationships/image" Target="../media/image92.png"/><Relationship Id="rId54" Type="http://schemas.openxmlformats.org/officeDocument/2006/relationships/customXml" Target="../ink/ink173.xml"/><Relationship Id="rId62" Type="http://schemas.openxmlformats.org/officeDocument/2006/relationships/customXml" Target="../ink/ink17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9.xml"/><Relationship Id="rId15" Type="http://schemas.openxmlformats.org/officeDocument/2006/relationships/image" Target="../media/image80.png"/><Relationship Id="rId23" Type="http://schemas.openxmlformats.org/officeDocument/2006/relationships/image" Target="../media/image83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customXml" Target="../ink/ink151.xml"/><Relationship Id="rId31" Type="http://schemas.openxmlformats.org/officeDocument/2006/relationships/image" Target="../media/image87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04.png"/><Relationship Id="rId4" Type="http://schemas.openxmlformats.org/officeDocument/2006/relationships/customXml" Target="../ink/ink148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155.xml"/><Relationship Id="rId39" Type="http://schemas.openxmlformats.org/officeDocument/2006/relationships/image" Target="../media/image91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6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9" Type="http://schemas.openxmlformats.org/officeDocument/2006/relationships/customXml" Target="../ink/ink199.xml"/><Relationship Id="rId21" Type="http://schemas.openxmlformats.org/officeDocument/2006/relationships/customXml" Target="../ink/ink190.xml"/><Relationship Id="rId34" Type="http://schemas.openxmlformats.org/officeDocument/2006/relationships/image" Target="../media/image123.png"/><Relationship Id="rId42" Type="http://schemas.openxmlformats.org/officeDocument/2006/relationships/image" Target="../media/image127.png"/><Relationship Id="rId7" Type="http://schemas.openxmlformats.org/officeDocument/2006/relationships/customXml" Target="../ink/ink183.xml"/><Relationship Id="rId2" Type="http://schemas.openxmlformats.org/officeDocument/2006/relationships/image" Target="../media/image39.jpe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29" Type="http://schemas.openxmlformats.org/officeDocument/2006/relationships/customXml" Target="../ink/ink194.xml"/><Relationship Id="rId41" Type="http://schemas.openxmlformats.org/officeDocument/2006/relationships/customXml" Target="../ink/ink20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11" Type="http://schemas.openxmlformats.org/officeDocument/2006/relationships/customXml" Target="../ink/ink185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37" Type="http://schemas.openxmlformats.org/officeDocument/2006/relationships/customXml" Target="../ink/ink198.xml"/><Relationship Id="rId40" Type="http://schemas.openxmlformats.org/officeDocument/2006/relationships/image" Target="../media/image126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20.png"/><Relationship Id="rId36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customXml" Target="../ink/ink189.xml"/><Relationship Id="rId31" Type="http://schemas.openxmlformats.org/officeDocument/2006/relationships/customXml" Target="../ink/ink195.xml"/><Relationship Id="rId44" Type="http://schemas.openxmlformats.org/officeDocument/2006/relationships/image" Target="../media/image128.png"/><Relationship Id="rId4" Type="http://schemas.openxmlformats.org/officeDocument/2006/relationships/image" Target="../media/image108.png"/><Relationship Id="rId9" Type="http://schemas.openxmlformats.org/officeDocument/2006/relationships/customXml" Target="../ink/ink184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193.xml"/><Relationship Id="rId30" Type="http://schemas.openxmlformats.org/officeDocument/2006/relationships/image" Target="../media/image121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8" Type="http://schemas.openxmlformats.org/officeDocument/2006/relationships/image" Target="../media/image110.png"/><Relationship Id="rId3" Type="http://schemas.openxmlformats.org/officeDocument/2006/relationships/customXml" Target="../ink/ink181.xml"/><Relationship Id="rId12" Type="http://schemas.openxmlformats.org/officeDocument/2006/relationships/image" Target="../media/image112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202.xml"/><Relationship Id="rId21" Type="http://schemas.openxmlformats.org/officeDocument/2006/relationships/customXml" Target="../ink/ink211.xml"/><Relationship Id="rId34" Type="http://schemas.openxmlformats.org/officeDocument/2006/relationships/image" Target="../media/image145.png"/><Relationship Id="rId7" Type="http://schemas.openxmlformats.org/officeDocument/2006/relationships/customXml" Target="../ink/ink204.xml"/><Relationship Id="rId12" Type="http://schemas.openxmlformats.org/officeDocument/2006/relationships/image" Target="../media/image134.png"/><Relationship Id="rId17" Type="http://schemas.openxmlformats.org/officeDocument/2006/relationships/customXml" Target="../ink/ink209.xml"/><Relationship Id="rId25" Type="http://schemas.openxmlformats.org/officeDocument/2006/relationships/customXml" Target="../ink/ink213.xml"/><Relationship Id="rId33" Type="http://schemas.openxmlformats.org/officeDocument/2006/relationships/customXml" Target="../ink/ink217.xml"/><Relationship Id="rId2" Type="http://schemas.openxmlformats.org/officeDocument/2006/relationships/image" Target="../media/image40.jpe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2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1.png"/><Relationship Id="rId11" Type="http://schemas.openxmlformats.org/officeDocument/2006/relationships/customXml" Target="../ink/ink206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5" Type="http://schemas.openxmlformats.org/officeDocument/2006/relationships/customXml" Target="../ink/ink203.xml"/><Relationship Id="rId15" Type="http://schemas.openxmlformats.org/officeDocument/2006/relationships/customXml" Target="../ink/ink208.xml"/><Relationship Id="rId23" Type="http://schemas.openxmlformats.org/officeDocument/2006/relationships/customXml" Target="../ink/ink212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210.xml"/><Relationship Id="rId31" Type="http://schemas.openxmlformats.org/officeDocument/2006/relationships/customXml" Target="../ink/ink216.xml"/><Relationship Id="rId4" Type="http://schemas.openxmlformats.org/officeDocument/2006/relationships/image" Target="../media/image130.png"/><Relationship Id="rId9" Type="http://schemas.openxmlformats.org/officeDocument/2006/relationships/customXml" Target="../ink/ink205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214.xml"/><Relationship Id="rId30" Type="http://schemas.openxmlformats.org/officeDocument/2006/relationships/image" Target="../media/image143.png"/><Relationship Id="rId8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6C218-19AC-446D-899A-0AC91394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Git for DBAs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9168-0A41-4713-AEA7-EEC73222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A Simple Intro</a:t>
            </a:r>
          </a:p>
        </p:txBody>
      </p:sp>
      <p:pic>
        <p:nvPicPr>
          <p:cNvPr id="7" name="Picture 6" descr="A dog lying on a blanket&#10;&#10;Description automatically generated">
            <a:extLst>
              <a:ext uri="{FF2B5EF4-FFF2-40B4-BE49-F238E27FC236}">
                <a16:creationId xmlns:a16="http://schemas.microsoft.com/office/drawing/2014/main" id="{4DA0E8FD-E3B1-40BF-BB17-BDD53D4789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97E6E08-02FD-460D-AD5D-9921DCB17057}"/>
              </a:ext>
            </a:extLst>
          </p:cNvPr>
          <p:cNvGrpSpPr/>
          <p:nvPr/>
        </p:nvGrpSpPr>
        <p:grpSpPr>
          <a:xfrm>
            <a:off x="131231" y="314915"/>
            <a:ext cx="2882880" cy="2688840"/>
            <a:chOff x="131231" y="314915"/>
            <a:chExt cx="2882880" cy="26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14:cNvPr>
                <p14:cNvContentPartPr/>
                <p14:nvPr/>
              </p14:nvContentPartPr>
              <p14:xfrm>
                <a:off x="131231" y="1345595"/>
                <a:ext cx="442800" cy="23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591" y="1309955"/>
                  <a:ext cx="51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14:cNvPr>
                <p14:cNvContentPartPr/>
                <p14:nvPr/>
              </p14:nvContentPartPr>
              <p14:xfrm>
                <a:off x="351551" y="1483835"/>
                <a:ext cx="208440" cy="56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911" y="1447835"/>
                  <a:ext cx="2800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14:cNvPr>
                <p14:cNvContentPartPr/>
                <p14:nvPr/>
              </p14:nvContentPartPr>
              <p14:xfrm>
                <a:off x="298271" y="1978475"/>
                <a:ext cx="583560" cy="37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631" y="1942475"/>
                  <a:ext cx="655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14:cNvPr>
                <p14:cNvContentPartPr/>
                <p14:nvPr/>
              </p14:nvContentPartPr>
              <p14:xfrm>
                <a:off x="1561511" y="580955"/>
                <a:ext cx="36720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5511" y="544955"/>
                  <a:ext cx="43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14:cNvPr>
                <p14:cNvContentPartPr/>
                <p14:nvPr/>
              </p14:nvContentPartPr>
              <p14:xfrm>
                <a:off x="1804151" y="727115"/>
                <a:ext cx="512280" cy="64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8511" y="691115"/>
                  <a:ext cx="583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14:cNvPr>
                <p14:cNvContentPartPr/>
                <p14:nvPr/>
              </p14:nvContentPartPr>
              <p14:xfrm>
                <a:off x="2350271" y="314915"/>
                <a:ext cx="436680" cy="59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4631" y="279275"/>
                  <a:ext cx="5083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14:cNvPr>
                <p14:cNvContentPartPr/>
                <p14:nvPr/>
              </p14:nvContentPartPr>
              <p14:xfrm>
                <a:off x="840791" y="2448995"/>
                <a:ext cx="281160" cy="55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791" y="2413355"/>
                  <a:ext cx="352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14:cNvPr>
                <p14:cNvContentPartPr/>
                <p14:nvPr/>
              </p14:nvContentPartPr>
              <p14:xfrm>
                <a:off x="844031" y="2209955"/>
                <a:ext cx="664560" cy="78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391" y="2174315"/>
                  <a:ext cx="7362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14:cNvPr>
                <p14:cNvContentPartPr/>
                <p14:nvPr/>
              </p14:nvContentPartPr>
              <p14:xfrm>
                <a:off x="1572671" y="2047955"/>
                <a:ext cx="272880" cy="50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031" y="2011955"/>
                  <a:ext cx="3445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14:cNvPr>
                <p14:cNvContentPartPr/>
                <p14:nvPr/>
              </p14:nvContentPartPr>
              <p14:xfrm>
                <a:off x="1633511" y="1820435"/>
                <a:ext cx="623880" cy="82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7871" y="1784435"/>
                  <a:ext cx="6955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14:cNvPr>
                <p14:cNvContentPartPr/>
                <p14:nvPr/>
              </p14:nvContentPartPr>
              <p14:xfrm>
                <a:off x="2509751" y="1459355"/>
                <a:ext cx="504360" cy="73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4111" y="1423715"/>
                  <a:ext cx="5760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14:cNvPr>
                <p14:cNvContentPartPr/>
                <p14:nvPr/>
              </p14:nvContentPartPr>
              <p14:xfrm>
                <a:off x="2452871" y="1751675"/>
                <a:ext cx="432000" cy="22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6871" y="1716035"/>
                  <a:ext cx="5036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4C72A5-817E-42AB-844D-CC93FD760D27}"/>
              </a:ext>
            </a:extLst>
          </p:cNvPr>
          <p:cNvGrpSpPr/>
          <p:nvPr/>
        </p:nvGrpSpPr>
        <p:grpSpPr>
          <a:xfrm>
            <a:off x="3052271" y="3799355"/>
            <a:ext cx="4244400" cy="2741040"/>
            <a:chOff x="3052271" y="3799355"/>
            <a:chExt cx="424440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14:cNvPr>
                <p14:cNvContentPartPr/>
                <p14:nvPr/>
              </p14:nvContentPartPr>
              <p14:xfrm>
                <a:off x="3086471" y="5483795"/>
                <a:ext cx="296280" cy="513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0471" y="5448155"/>
                  <a:ext cx="3679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14:cNvPr>
                <p14:cNvContentPartPr/>
                <p14:nvPr/>
              </p14:nvContentPartPr>
              <p14:xfrm>
                <a:off x="3052271" y="5277875"/>
                <a:ext cx="740160" cy="73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6271" y="5242235"/>
                  <a:ext cx="8118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14:cNvPr>
                <p14:cNvContentPartPr/>
                <p14:nvPr/>
              </p14:nvContentPartPr>
              <p14:xfrm>
                <a:off x="3897911" y="4881155"/>
                <a:ext cx="376200" cy="524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1911" y="4845155"/>
                  <a:ext cx="447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14:cNvPr>
                <p14:cNvContentPartPr/>
                <p14:nvPr/>
              </p14:nvContentPartPr>
              <p14:xfrm>
                <a:off x="4558151" y="4465355"/>
                <a:ext cx="238320" cy="592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2151" y="4429715"/>
                  <a:ext cx="3099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14:cNvPr>
                <p14:cNvContentPartPr/>
                <p14:nvPr/>
              </p14:nvContentPartPr>
              <p14:xfrm>
                <a:off x="4516391" y="4321715"/>
                <a:ext cx="482760" cy="39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0391" y="4286075"/>
                  <a:ext cx="554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14:cNvPr>
                <p14:cNvContentPartPr/>
                <p14:nvPr/>
              </p14:nvContentPartPr>
              <p14:xfrm>
                <a:off x="4933631" y="4554635"/>
                <a:ext cx="292320" cy="17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7991" y="4518995"/>
                  <a:ext cx="363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14:cNvPr>
                <p14:cNvContentPartPr/>
                <p14:nvPr/>
              </p14:nvContentPartPr>
              <p14:xfrm>
                <a:off x="5202911" y="4051715"/>
                <a:ext cx="360720" cy="49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7271" y="4016075"/>
                  <a:ext cx="4323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14:cNvPr>
                <p14:cNvContentPartPr/>
                <p14:nvPr/>
              </p14:nvContentPartPr>
              <p14:xfrm>
                <a:off x="5351591" y="3799355"/>
                <a:ext cx="238680" cy="368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15591" y="3763715"/>
                  <a:ext cx="310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14:cNvPr>
                <p14:cNvContentPartPr/>
                <p14:nvPr/>
              </p14:nvContentPartPr>
              <p14:xfrm>
                <a:off x="5506391" y="3994835"/>
                <a:ext cx="584640" cy="30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70751" y="3959195"/>
                  <a:ext cx="65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14:cNvPr>
                <p14:cNvContentPartPr/>
                <p14:nvPr/>
              </p14:nvContentPartPr>
              <p14:xfrm>
                <a:off x="4516391" y="5884835"/>
                <a:ext cx="398160" cy="65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0391" y="5849195"/>
                  <a:ext cx="4698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14:cNvPr>
                <p14:cNvContentPartPr/>
                <p14:nvPr/>
              </p14:nvContentPartPr>
              <p14:xfrm>
                <a:off x="4554191" y="5760635"/>
                <a:ext cx="596160" cy="69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8551" y="5724635"/>
                  <a:ext cx="6678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14:cNvPr>
                <p14:cNvContentPartPr/>
                <p14:nvPr/>
              </p14:nvContentPartPr>
              <p14:xfrm>
                <a:off x="5292551" y="5685035"/>
                <a:ext cx="396720" cy="48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6911" y="5649035"/>
                  <a:ext cx="468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14:cNvPr>
                <p14:cNvContentPartPr/>
                <p14:nvPr/>
              </p14:nvContentPartPr>
              <p14:xfrm>
                <a:off x="5783231" y="5342315"/>
                <a:ext cx="288720" cy="59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7591" y="5306315"/>
                  <a:ext cx="3603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14:cNvPr>
                <p14:cNvContentPartPr/>
                <p14:nvPr/>
              </p14:nvContentPartPr>
              <p14:xfrm>
                <a:off x="5741471" y="5213075"/>
                <a:ext cx="437040" cy="387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05831" y="5177075"/>
                  <a:ext cx="508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14:cNvPr>
                <p14:cNvContentPartPr/>
                <p14:nvPr/>
              </p14:nvContentPartPr>
              <p14:xfrm>
                <a:off x="6148271" y="5454275"/>
                <a:ext cx="386280" cy="216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2631" y="5418275"/>
                  <a:ext cx="457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14:cNvPr>
                <p14:cNvContentPartPr/>
                <p14:nvPr/>
              </p14:nvContentPartPr>
              <p14:xfrm>
                <a:off x="6488831" y="4850555"/>
                <a:ext cx="399240" cy="57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3191" y="4814915"/>
                  <a:ext cx="47088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14:cNvPr>
                <p14:cNvContentPartPr/>
                <p14:nvPr/>
              </p14:nvContentPartPr>
              <p14:xfrm>
                <a:off x="6625271" y="4577315"/>
                <a:ext cx="277560" cy="583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89631" y="4541675"/>
                  <a:ext cx="3492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14:cNvPr>
                <p14:cNvContentPartPr/>
                <p14:nvPr/>
              </p14:nvContentPartPr>
              <p14:xfrm>
                <a:off x="6777191" y="5004635"/>
                <a:ext cx="519480" cy="18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1191" y="4968995"/>
                  <a:ext cx="591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9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2B49-83DB-4732-9F1F-C0CEA73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9" y="551544"/>
            <a:ext cx="4822363" cy="420914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Demo: </a:t>
            </a:r>
            <a:r>
              <a:rPr lang="en-US" sz="4800"/>
              <a:t>Create and </a:t>
            </a:r>
            <a:r>
              <a:rPr lang="en-US" sz="4800" dirty="0"/>
              <a:t>clone your repo</a:t>
            </a:r>
          </a:p>
        </p:txBody>
      </p:sp>
      <p:pic>
        <p:nvPicPr>
          <p:cNvPr id="11" name="Picture 10" descr="A small dog looking at the camera&#10;&#10;Description automatically generated">
            <a:extLst>
              <a:ext uri="{FF2B5EF4-FFF2-40B4-BE49-F238E27FC236}">
                <a16:creationId xmlns:a16="http://schemas.microsoft.com/office/drawing/2014/main" id="{0D0E1960-0A4B-487A-9511-8769A341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C9D31C-5B3A-49F1-B36A-7BB3176B2BE4}"/>
              </a:ext>
            </a:extLst>
          </p:cNvPr>
          <p:cNvGrpSpPr/>
          <p:nvPr/>
        </p:nvGrpSpPr>
        <p:grpSpPr>
          <a:xfrm>
            <a:off x="674471" y="5268155"/>
            <a:ext cx="3299400" cy="746640"/>
            <a:chOff x="674471" y="5268155"/>
            <a:chExt cx="329940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14:cNvPr>
                <p14:cNvContentPartPr/>
                <p14:nvPr/>
              </p14:nvContentPartPr>
              <p14:xfrm>
                <a:off x="674471" y="5305955"/>
                <a:ext cx="506880" cy="70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471" y="5269955"/>
                  <a:ext cx="5785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14:cNvPr>
                <p14:cNvContentPartPr/>
                <p14:nvPr/>
              </p14:nvContentPartPr>
              <p14:xfrm>
                <a:off x="1432631" y="5268155"/>
                <a:ext cx="79920" cy="57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6631" y="5232515"/>
                  <a:ext cx="151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14:cNvPr>
                <p14:cNvContentPartPr/>
                <p14:nvPr/>
              </p14:nvContentPartPr>
              <p14:xfrm>
                <a:off x="1781471" y="5418275"/>
                <a:ext cx="621720" cy="58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5471" y="5382275"/>
                  <a:ext cx="693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14:cNvPr>
                <p14:cNvContentPartPr/>
                <p14:nvPr/>
              </p14:nvContentPartPr>
              <p14:xfrm>
                <a:off x="2650151" y="5299835"/>
                <a:ext cx="535320" cy="61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4151" y="5263835"/>
                  <a:ext cx="6069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14:cNvPr>
                <p14:cNvContentPartPr/>
                <p14:nvPr/>
              </p14:nvContentPartPr>
              <p14:xfrm>
                <a:off x="3385631" y="5294795"/>
                <a:ext cx="588240" cy="50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9631" y="5258795"/>
                  <a:ext cx="659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14:cNvPr>
                <p14:cNvContentPartPr/>
                <p14:nvPr/>
              </p14:nvContentPartPr>
              <p14:xfrm>
                <a:off x="3416231" y="5492075"/>
                <a:ext cx="447840" cy="4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80591" y="5456435"/>
                  <a:ext cx="51948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45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Essential Git Commands</a:t>
            </a:r>
          </a:p>
        </p:txBody>
      </p:sp>
      <p:pic>
        <p:nvPicPr>
          <p:cNvPr id="5" name="Picture 4" descr="A dog lying on green grass&#10;&#10;Description automatically generated">
            <a:extLst>
              <a:ext uri="{FF2B5EF4-FFF2-40B4-BE49-F238E27FC236}">
                <a16:creationId xmlns:a16="http://schemas.microsoft.com/office/drawing/2014/main" id="{2386E324-AA4B-489F-A78F-C629A15D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54DC-EEC3-42CF-B957-74525B70EABD}"/>
              </a:ext>
            </a:extLst>
          </p:cNvPr>
          <p:cNvGrpSpPr/>
          <p:nvPr/>
        </p:nvGrpSpPr>
        <p:grpSpPr>
          <a:xfrm>
            <a:off x="1906751" y="3943715"/>
            <a:ext cx="2097720" cy="738360"/>
            <a:chOff x="1906751" y="3943715"/>
            <a:chExt cx="20977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14:cNvPr>
                <p14:cNvContentPartPr/>
                <p14:nvPr/>
              </p14:nvContentPartPr>
              <p14:xfrm>
                <a:off x="1956071" y="4042355"/>
                <a:ext cx="155880" cy="63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071" y="4006355"/>
                  <a:ext cx="2275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14:cNvPr>
                <p14:cNvContentPartPr/>
                <p14:nvPr/>
              </p14:nvContentPartPr>
              <p14:xfrm>
                <a:off x="1906751" y="4004195"/>
                <a:ext cx="399960" cy="33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0751" y="3968555"/>
                  <a:ext cx="4716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14:cNvPr>
                <p14:cNvContentPartPr/>
                <p14:nvPr/>
              </p14:nvContentPartPr>
              <p14:xfrm>
                <a:off x="2490671" y="4053515"/>
                <a:ext cx="341640" cy="492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031" y="4017875"/>
                  <a:ext cx="413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14:cNvPr>
                <p14:cNvContentPartPr/>
                <p14:nvPr/>
              </p14:nvContentPartPr>
              <p14:xfrm>
                <a:off x="3112751" y="4040555"/>
                <a:ext cx="323280" cy="44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7111" y="4004555"/>
                  <a:ext cx="394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14:cNvPr>
                <p14:cNvContentPartPr/>
                <p14:nvPr/>
              </p14:nvContentPartPr>
              <p14:xfrm>
                <a:off x="3598391" y="3943715"/>
                <a:ext cx="406080" cy="52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2751" y="3907715"/>
                  <a:ext cx="47772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3111C-52AA-458A-A18C-56FB11025B3A}"/>
              </a:ext>
            </a:extLst>
          </p:cNvPr>
          <p:cNvGrpSpPr/>
          <p:nvPr/>
        </p:nvGrpSpPr>
        <p:grpSpPr>
          <a:xfrm>
            <a:off x="4944791" y="3893315"/>
            <a:ext cx="516600" cy="561960"/>
            <a:chOff x="4944791" y="3893315"/>
            <a:chExt cx="5166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14:cNvPr>
                <p14:cNvContentPartPr/>
                <p14:nvPr/>
              </p14:nvContentPartPr>
              <p14:xfrm>
                <a:off x="4944791" y="3893315"/>
                <a:ext cx="23040" cy="54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9151" y="3857315"/>
                  <a:ext cx="946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14:cNvPr>
                <p14:cNvContentPartPr/>
                <p14:nvPr/>
              </p14:nvContentPartPr>
              <p14:xfrm>
                <a:off x="5214071" y="3979355"/>
                <a:ext cx="247320" cy="47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78071" y="3943715"/>
                  <a:ext cx="31896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14:cNvPr>
              <p14:cNvContentPartPr/>
              <p14:nvPr/>
            </p14:nvContentPartPr>
            <p14:xfrm>
              <a:off x="2001431" y="5055035"/>
              <a:ext cx="701640" cy="58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65791" y="5019035"/>
                <a:ext cx="7732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14:cNvPr>
              <p14:cNvContentPartPr/>
              <p14:nvPr/>
            </p14:nvContentPartPr>
            <p14:xfrm>
              <a:off x="2820791" y="4941275"/>
              <a:ext cx="273600" cy="34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5151" y="4905275"/>
                <a:ext cx="3452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14:cNvPr>
              <p14:cNvContentPartPr/>
              <p14:nvPr/>
            </p14:nvContentPartPr>
            <p14:xfrm>
              <a:off x="2930591" y="5264555"/>
              <a:ext cx="65160" cy="33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94951" y="5228555"/>
                <a:ext cx="136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14:cNvPr>
              <p14:cNvContentPartPr/>
              <p14:nvPr/>
            </p14:nvContentPartPr>
            <p14:xfrm>
              <a:off x="3785951" y="4975835"/>
              <a:ext cx="6840" cy="50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50311" y="4940195"/>
                <a:ext cx="784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14:cNvPr>
              <p14:cNvContentPartPr/>
              <p14:nvPr/>
            </p14:nvContentPartPr>
            <p14:xfrm>
              <a:off x="3719711" y="4953155"/>
              <a:ext cx="348480" cy="13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4071" y="4917515"/>
                <a:ext cx="420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14:cNvPr>
              <p14:cNvContentPartPr/>
              <p14:nvPr/>
            </p14:nvContentPartPr>
            <p14:xfrm>
              <a:off x="3769031" y="5269955"/>
              <a:ext cx="307440" cy="3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3391" y="5234315"/>
                <a:ext cx="379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14:cNvPr>
              <p14:cNvContentPartPr/>
              <p14:nvPr/>
            </p14:nvContentPartPr>
            <p14:xfrm>
              <a:off x="4220471" y="5051795"/>
              <a:ext cx="466200" cy="56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831" y="5016155"/>
                <a:ext cx="5378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14:cNvPr>
              <p14:cNvContentPartPr/>
              <p14:nvPr/>
            </p14:nvContentPartPr>
            <p14:xfrm>
              <a:off x="4281311" y="5299835"/>
              <a:ext cx="349200" cy="1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45311" y="5263835"/>
                <a:ext cx="420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14:cNvPr>
              <p14:cNvContentPartPr/>
              <p14:nvPr/>
            </p14:nvContentPartPr>
            <p14:xfrm>
              <a:off x="4861631" y="5027315"/>
              <a:ext cx="444240" cy="61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5631" y="4991315"/>
                <a:ext cx="5158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14:cNvPr>
              <p14:cNvContentPartPr/>
              <p14:nvPr/>
            </p14:nvContentPartPr>
            <p14:xfrm>
              <a:off x="5536631" y="5146835"/>
              <a:ext cx="363960" cy="46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00991" y="5110835"/>
                <a:ext cx="43560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7044F-2068-4227-9140-CFABEE2E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 your friend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C2908-A80D-4876-B11B-3D74E26C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Assumption</a:t>
            </a:r>
            <a:r>
              <a:rPr lang="en-US" dirty="0"/>
              <a:t>: Branching and merging sounds hard, we’ll learn it later</a:t>
            </a:r>
          </a:p>
          <a:p>
            <a:pPr marL="0" indent="0">
              <a:buNone/>
            </a:pPr>
            <a:r>
              <a:rPr lang="en-US" b="1" dirty="0"/>
              <a:t>Reality</a:t>
            </a:r>
            <a:r>
              <a:rPr lang="en-US" dirty="0"/>
              <a:t>: Git is </a:t>
            </a:r>
            <a:r>
              <a:rPr lang="en-US" i="1" dirty="0"/>
              <a:t>easier</a:t>
            </a:r>
            <a:r>
              <a:rPr lang="en-US" dirty="0"/>
              <a:t> to use when you embrace branching</a:t>
            </a:r>
          </a:p>
        </p:txBody>
      </p:sp>
      <p:pic>
        <p:nvPicPr>
          <p:cNvPr id="6" name="Picture Placeholder 5" descr="A dog playing with a frisbee&#10;&#10;Description automatically generated">
            <a:extLst>
              <a:ext uri="{FF2B5EF4-FFF2-40B4-BE49-F238E27FC236}">
                <a16:creationId xmlns:a16="http://schemas.microsoft.com/office/drawing/2014/main" id="{6403BE73-66FC-402F-B430-2459C3BC2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65E98A-B85F-4653-BB63-26806AB72D45}"/>
              </a:ext>
            </a:extLst>
          </p:cNvPr>
          <p:cNvGrpSpPr/>
          <p:nvPr/>
        </p:nvGrpSpPr>
        <p:grpSpPr>
          <a:xfrm>
            <a:off x="275591" y="5472275"/>
            <a:ext cx="2370240" cy="828000"/>
            <a:chOff x="275591" y="5472275"/>
            <a:chExt cx="2370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14:cNvPr>
                <p14:cNvContentPartPr/>
                <p14:nvPr/>
              </p14:nvContentPartPr>
              <p14:xfrm>
                <a:off x="275591" y="5472275"/>
                <a:ext cx="577080" cy="79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591" y="5436275"/>
                  <a:ext cx="64872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14:cNvPr>
                <p14:cNvContentPartPr/>
                <p14:nvPr/>
              </p14:nvContentPartPr>
              <p14:xfrm>
                <a:off x="1120871" y="5803475"/>
                <a:ext cx="229320" cy="41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5231" y="5767475"/>
                  <a:ext cx="300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14:cNvPr>
                <p14:cNvContentPartPr/>
                <p14:nvPr/>
              </p14:nvContentPartPr>
              <p14:xfrm>
                <a:off x="1561511" y="5702675"/>
                <a:ext cx="459360" cy="54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5511" y="5667035"/>
                  <a:ext cx="5310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14:cNvPr>
                <p14:cNvContentPartPr/>
                <p14:nvPr/>
              </p14:nvContentPartPr>
              <p14:xfrm>
                <a:off x="1648631" y="5932355"/>
                <a:ext cx="330480" cy="11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2991" y="5896715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14:cNvPr>
                <p14:cNvContentPartPr/>
                <p14:nvPr/>
              </p14:nvContentPartPr>
              <p14:xfrm>
                <a:off x="2206271" y="5706635"/>
                <a:ext cx="91440" cy="59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0631" y="5670635"/>
                  <a:ext cx="1630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14:cNvPr>
                <p14:cNvContentPartPr/>
                <p14:nvPr/>
              </p14:nvContentPartPr>
              <p14:xfrm>
                <a:off x="2236511" y="5698715"/>
                <a:ext cx="36900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871" y="5663075"/>
                  <a:ext cx="440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14:cNvPr>
                <p14:cNvContentPartPr/>
                <p14:nvPr/>
              </p14:nvContentPartPr>
              <p14:xfrm>
                <a:off x="2465111" y="5845235"/>
                <a:ext cx="180720" cy="38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9471" y="5809235"/>
                  <a:ext cx="2523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205BA-615B-4970-B856-0EFABC48D1E5}"/>
              </a:ext>
            </a:extLst>
          </p:cNvPr>
          <p:cNvGrpSpPr/>
          <p:nvPr/>
        </p:nvGrpSpPr>
        <p:grpSpPr>
          <a:xfrm>
            <a:off x="3602351" y="5578115"/>
            <a:ext cx="1922760" cy="708120"/>
            <a:chOff x="3602351" y="5578115"/>
            <a:chExt cx="192276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14:cNvPr>
                <p14:cNvContentPartPr/>
                <p14:nvPr/>
              </p14:nvContentPartPr>
              <p14:xfrm>
                <a:off x="3625031" y="5642195"/>
                <a:ext cx="57240" cy="60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89031" y="5606195"/>
                  <a:ext cx="1288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14:cNvPr>
                <p14:cNvContentPartPr/>
                <p14:nvPr/>
              </p14:nvContentPartPr>
              <p14:xfrm>
                <a:off x="3602351" y="5578115"/>
                <a:ext cx="31212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6351" y="5542115"/>
                  <a:ext cx="383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14:cNvPr>
                <p14:cNvContentPartPr/>
                <p14:nvPr/>
              </p14:nvContentPartPr>
              <p14:xfrm>
                <a:off x="4147031" y="5835515"/>
                <a:ext cx="293760" cy="42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1391" y="5799875"/>
                  <a:ext cx="3654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14:cNvPr>
                <p14:cNvContentPartPr/>
                <p14:nvPr/>
              </p14:nvContentPartPr>
              <p14:xfrm>
                <a:off x="4679471" y="5805275"/>
                <a:ext cx="325440" cy="48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3471" y="5769275"/>
                  <a:ext cx="397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14:cNvPr>
                <p14:cNvContentPartPr/>
                <p14:nvPr/>
              </p14:nvContentPartPr>
              <p14:xfrm>
                <a:off x="5179871" y="5733275"/>
                <a:ext cx="345240" cy="52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3871" y="5697275"/>
                  <a:ext cx="416880" cy="5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9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1310672" y="1260619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Kathi pushes commits to </a:t>
            </a:r>
            <a:r>
              <a:rPr lang="en-US" sz="3200" i="1" dirty="0"/>
              <a:t>main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5362048" y="4345125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 have local commits to </a:t>
            </a:r>
            <a:r>
              <a:rPr lang="en-US" sz="3200" i="1" dirty="0"/>
              <a:t>main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7325ACF-CAB8-4D72-9391-825498508578}"/>
              </a:ext>
            </a:extLst>
          </p:cNvPr>
          <p:cNvGrpSpPr/>
          <p:nvPr/>
        </p:nvGrpSpPr>
        <p:grpSpPr>
          <a:xfrm>
            <a:off x="7595840" y="1862445"/>
            <a:ext cx="1358640" cy="1117800"/>
            <a:chOff x="7595840" y="1862445"/>
            <a:chExt cx="1358640" cy="11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14:cNvPr>
                <p14:cNvContentPartPr/>
                <p14:nvPr/>
              </p14:nvContentPartPr>
              <p14:xfrm>
                <a:off x="7595840" y="1862445"/>
                <a:ext cx="554400" cy="514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60200" y="1826805"/>
                  <a:ext cx="626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14:cNvPr>
                <p14:cNvContentPartPr/>
                <p14:nvPr/>
              </p14:nvContentPartPr>
              <p14:xfrm>
                <a:off x="7998320" y="2243685"/>
                <a:ext cx="392040" cy="3297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2320" y="2207685"/>
                  <a:ext cx="463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14:cNvPr>
                <p14:cNvContentPartPr/>
                <p14:nvPr/>
              </p14:nvContentPartPr>
              <p14:xfrm>
                <a:off x="8289920" y="2385885"/>
                <a:ext cx="365040" cy="366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3920" y="2350245"/>
                  <a:ext cx="436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14:cNvPr>
                <p14:cNvContentPartPr/>
                <p14:nvPr/>
              </p14:nvContentPartPr>
              <p14:xfrm>
                <a:off x="8487560" y="2558685"/>
                <a:ext cx="466920" cy="4215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1920" y="2522685"/>
                  <a:ext cx="538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14:cNvPr>
                <p14:cNvContentPartPr/>
                <p14:nvPr/>
              </p14:nvContentPartPr>
              <p14:xfrm>
                <a:off x="8696000" y="2703045"/>
                <a:ext cx="99360" cy="159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0000" y="2667045"/>
                  <a:ext cx="1710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79664953-179A-4C06-B019-D096E433A2E0}"/>
              </a:ext>
            </a:extLst>
          </p:cNvPr>
          <p:cNvGrpSpPr/>
          <p:nvPr/>
        </p:nvGrpSpPr>
        <p:grpSpPr>
          <a:xfrm>
            <a:off x="7163840" y="2325765"/>
            <a:ext cx="1145880" cy="1062360"/>
            <a:chOff x="7163840" y="2325765"/>
            <a:chExt cx="1145880" cy="10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14:cNvPr>
                <p14:cNvContentPartPr/>
                <p14:nvPr/>
              </p14:nvContentPartPr>
              <p14:xfrm>
                <a:off x="7163840" y="2325765"/>
                <a:ext cx="439920" cy="514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27840" y="2290125"/>
                  <a:ext cx="5115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14:cNvPr>
                <p14:cNvContentPartPr/>
                <p14:nvPr/>
              </p14:nvContentPartPr>
              <p14:xfrm>
                <a:off x="7562000" y="2614845"/>
                <a:ext cx="330480" cy="5263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360" y="2578845"/>
                  <a:ext cx="402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14:cNvPr>
                <p14:cNvContentPartPr/>
                <p14:nvPr/>
              </p14:nvContentPartPr>
              <p14:xfrm>
                <a:off x="7616360" y="2807085"/>
                <a:ext cx="215640" cy="102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0720" y="2771445"/>
                  <a:ext cx="287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14:cNvPr>
                <p14:cNvContentPartPr/>
                <p14:nvPr/>
              </p14:nvContentPartPr>
              <p14:xfrm>
                <a:off x="7896440" y="2835885"/>
                <a:ext cx="246240" cy="369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0800" y="2799885"/>
                  <a:ext cx="317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14:cNvPr>
                <p14:cNvContentPartPr/>
                <p14:nvPr/>
              </p14:nvContentPartPr>
              <p14:xfrm>
                <a:off x="8040080" y="2945685"/>
                <a:ext cx="269640" cy="442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4080" y="2910045"/>
                  <a:ext cx="341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14:cNvPr>
                <p14:cNvContentPartPr/>
                <p14:nvPr/>
              </p14:nvContentPartPr>
              <p14:xfrm>
                <a:off x="8017400" y="3010125"/>
                <a:ext cx="167400" cy="159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81400" y="2974485"/>
                  <a:ext cx="23904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548668" y="397322"/>
            <a:ext cx="4020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Kathi pushes commits to </a:t>
            </a:r>
            <a:r>
              <a:rPr lang="en-US" sz="2800" i="1" dirty="0" err="1"/>
              <a:t>boop</a:t>
            </a:r>
            <a:r>
              <a:rPr lang="en-US" sz="2800" dirty="0"/>
              <a:t>, does Pull Request to merge to </a:t>
            </a:r>
            <a:r>
              <a:rPr lang="en-US" sz="2800" i="1" dirty="0"/>
              <a:t>main</a:t>
            </a:r>
            <a:r>
              <a:rPr lang="en-US" sz="2800" dirty="0"/>
              <a:t> 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3864379" y="3549576"/>
            <a:ext cx="4877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I’ve committed in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492727-145B-4D87-9E8E-B19A9C367F72}"/>
              </a:ext>
            </a:extLst>
          </p:cNvPr>
          <p:cNvSpPr txBox="1"/>
          <p:nvPr/>
        </p:nvSpPr>
        <p:spPr>
          <a:xfrm>
            <a:off x="3817408" y="4303149"/>
            <a:ext cx="499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pull </a:t>
            </a:r>
            <a:r>
              <a:rPr lang="en-US" sz="2800" i="1" dirty="0"/>
              <a:t>main</a:t>
            </a:r>
            <a:r>
              <a:rPr lang="en-US" sz="2800" dirty="0"/>
              <a:t> and merge </a:t>
            </a:r>
            <a:r>
              <a:rPr lang="en-US" sz="2800" i="1" dirty="0"/>
              <a:t>main</a:t>
            </a:r>
            <a:r>
              <a:rPr lang="en-US" sz="2800" dirty="0"/>
              <a:t> into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BEC612-8A8F-4E72-A181-45CD60ED0B89}"/>
              </a:ext>
            </a:extLst>
          </p:cNvPr>
          <p:cNvSpPr txBox="1"/>
          <p:nvPr/>
        </p:nvSpPr>
        <p:spPr>
          <a:xfrm>
            <a:off x="2955995" y="5456298"/>
            <a:ext cx="5850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push </a:t>
            </a:r>
            <a:r>
              <a:rPr lang="en-US" sz="2800" i="1" dirty="0" err="1"/>
              <a:t>schmoo</a:t>
            </a:r>
            <a:r>
              <a:rPr lang="en-US" sz="2800" i="1" dirty="0"/>
              <a:t> </a:t>
            </a:r>
            <a:r>
              <a:rPr lang="en-US" sz="2800" dirty="0"/>
              <a:t>and do a Pull Request to merge to main</a:t>
            </a:r>
          </a:p>
        </p:txBody>
      </p:sp>
    </p:spTree>
    <p:extLst>
      <p:ext uri="{BB962C8B-B14F-4D97-AF65-F5344CB8AC3E}">
        <p14:creationId xmlns:p14="http://schemas.microsoft.com/office/powerpoint/2010/main" val="128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362E-7E7D-4E90-A6DB-A2E1C77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A66-B852-47BC-839E-AB32510C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CLI</a:t>
            </a:r>
            <a:r>
              <a:rPr lang="en-US" dirty="0"/>
              <a:t> – Command Line Interface</a:t>
            </a:r>
          </a:p>
          <a:p>
            <a:pPr marL="0" indent="0">
              <a:buNone/>
            </a:pPr>
            <a:r>
              <a:rPr lang="en-US" b="1" dirty="0" err="1"/>
              <a:t>VSCode</a:t>
            </a:r>
            <a:r>
              <a:rPr lang="en-US" dirty="0"/>
              <a:t> and </a:t>
            </a:r>
            <a:r>
              <a:rPr lang="en-US" b="1" dirty="0"/>
              <a:t>Azure Data Studio </a:t>
            </a:r>
            <a:r>
              <a:rPr lang="en-US" dirty="0"/>
              <a:t>(ADS) – Simple, free GUI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2FB0A35D-60A4-463E-9CE7-CE0881C18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CE95D6B-3261-46CE-B143-22FD0FA22E3F}"/>
              </a:ext>
            </a:extLst>
          </p:cNvPr>
          <p:cNvGrpSpPr/>
          <p:nvPr/>
        </p:nvGrpSpPr>
        <p:grpSpPr>
          <a:xfrm>
            <a:off x="188471" y="5706995"/>
            <a:ext cx="2287440" cy="925920"/>
            <a:chOff x="188471" y="5706995"/>
            <a:chExt cx="228744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14:cNvPr>
                <p14:cNvContentPartPr/>
                <p14:nvPr/>
              </p14:nvContentPartPr>
              <p14:xfrm>
                <a:off x="188471" y="5863595"/>
                <a:ext cx="664200" cy="76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71" y="5827955"/>
                  <a:ext cx="7358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14:cNvPr>
                <p14:cNvContentPartPr/>
                <p14:nvPr/>
              </p14:nvContentPartPr>
              <p14:xfrm>
                <a:off x="1007471" y="5879075"/>
                <a:ext cx="243720" cy="57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1831" y="5843435"/>
                  <a:ext cx="3153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14:cNvPr>
                <p14:cNvContentPartPr/>
                <p14:nvPr/>
              </p14:nvContentPartPr>
              <p14:xfrm>
                <a:off x="1007471" y="6064835"/>
                <a:ext cx="242640" cy="8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831" y="6029195"/>
                  <a:ext cx="314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14:cNvPr>
                <p14:cNvContentPartPr/>
                <p14:nvPr/>
              </p14:nvContentPartPr>
              <p14:xfrm>
                <a:off x="1477991" y="5928755"/>
                <a:ext cx="27000" cy="36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2351" y="5892755"/>
                  <a:ext cx="98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14:cNvPr>
                <p14:cNvContentPartPr/>
                <p14:nvPr/>
              </p14:nvContentPartPr>
              <p14:xfrm>
                <a:off x="1690391" y="5706995"/>
                <a:ext cx="288360" cy="65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4751" y="5671355"/>
                  <a:ext cx="3600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14:cNvPr>
                <p14:cNvContentPartPr/>
                <p14:nvPr/>
              </p14:nvContentPartPr>
              <p14:xfrm>
                <a:off x="2115911" y="5915435"/>
                <a:ext cx="68040" cy="35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0271" y="5879435"/>
                  <a:ext cx="139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14:cNvPr>
                <p14:cNvContentPartPr/>
                <p14:nvPr/>
              </p14:nvContentPartPr>
              <p14:xfrm>
                <a:off x="2122031" y="5877635"/>
                <a:ext cx="353880" cy="45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6391" y="5841995"/>
                  <a:ext cx="4255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B0C1CC-9DA5-45E1-AE54-40CEAC99727F}"/>
              </a:ext>
            </a:extLst>
          </p:cNvPr>
          <p:cNvGrpSpPr/>
          <p:nvPr/>
        </p:nvGrpSpPr>
        <p:grpSpPr>
          <a:xfrm>
            <a:off x="2858591" y="5789795"/>
            <a:ext cx="4051080" cy="705600"/>
            <a:chOff x="2858591" y="5789795"/>
            <a:chExt cx="40510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14:cNvPr>
                <p14:cNvContentPartPr/>
                <p14:nvPr/>
              </p14:nvContentPartPr>
              <p14:xfrm>
                <a:off x="2858591" y="5928395"/>
                <a:ext cx="17856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951" y="5892395"/>
                  <a:ext cx="250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14:cNvPr>
                <p14:cNvContentPartPr/>
                <p14:nvPr/>
              </p14:nvContentPartPr>
              <p14:xfrm>
                <a:off x="3105911" y="5907515"/>
                <a:ext cx="402480" cy="46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70271" y="5871515"/>
                  <a:ext cx="4741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14:cNvPr>
                <p14:cNvContentPartPr/>
                <p14:nvPr/>
              </p14:nvContentPartPr>
              <p14:xfrm>
                <a:off x="3685511" y="5812835"/>
                <a:ext cx="367560" cy="1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9871" y="5776835"/>
                  <a:ext cx="43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14:cNvPr>
                <p14:cNvContentPartPr/>
                <p14:nvPr/>
              </p14:nvContentPartPr>
              <p14:xfrm>
                <a:off x="3886751" y="5850635"/>
                <a:ext cx="69480" cy="55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50751" y="5814995"/>
                  <a:ext cx="1411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14:cNvPr>
                <p14:cNvContentPartPr/>
                <p14:nvPr/>
              </p14:nvContentPartPr>
              <p14:xfrm>
                <a:off x="4178711" y="5924795"/>
                <a:ext cx="371520" cy="44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071" y="5888795"/>
                  <a:ext cx="443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14:cNvPr>
                <p14:cNvContentPartPr/>
                <p14:nvPr/>
              </p14:nvContentPartPr>
              <p14:xfrm>
                <a:off x="4136951" y="6046115"/>
                <a:ext cx="292320" cy="49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1311" y="6010475"/>
                  <a:ext cx="36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14:cNvPr>
                <p14:cNvContentPartPr/>
                <p14:nvPr/>
              </p14:nvContentPartPr>
              <p14:xfrm>
                <a:off x="4592351" y="5852795"/>
                <a:ext cx="57240" cy="45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6351" y="5816795"/>
                  <a:ext cx="128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14:cNvPr>
                <p14:cNvContentPartPr/>
                <p14:nvPr/>
              </p14:nvContentPartPr>
              <p14:xfrm>
                <a:off x="4554191" y="5789795"/>
                <a:ext cx="433440" cy="60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18551" y="5754155"/>
                  <a:ext cx="5050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14:cNvPr>
                <p14:cNvContentPartPr/>
                <p14:nvPr/>
              </p14:nvContentPartPr>
              <p14:xfrm>
                <a:off x="5172671" y="6011915"/>
                <a:ext cx="79920" cy="43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36671" y="5976275"/>
                  <a:ext cx="1515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14:cNvPr>
                <p14:cNvContentPartPr/>
                <p14:nvPr/>
              </p14:nvContentPartPr>
              <p14:xfrm>
                <a:off x="5104271" y="5863955"/>
                <a:ext cx="363600" cy="12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8631" y="5828315"/>
                  <a:ext cx="43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14:cNvPr>
                <p14:cNvContentPartPr/>
                <p14:nvPr/>
              </p14:nvContentPartPr>
              <p14:xfrm>
                <a:off x="5142431" y="6164195"/>
                <a:ext cx="337320" cy="123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6431" y="6128555"/>
                  <a:ext cx="40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14:cNvPr>
                <p14:cNvContentPartPr/>
                <p14:nvPr/>
              </p14:nvContentPartPr>
              <p14:xfrm>
                <a:off x="5529791" y="5981315"/>
                <a:ext cx="424080" cy="43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94151" y="5945315"/>
                  <a:ext cx="495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14:cNvPr>
                <p14:cNvContentPartPr/>
                <p14:nvPr/>
              </p14:nvContentPartPr>
              <p14:xfrm>
                <a:off x="5650391" y="6160235"/>
                <a:ext cx="231840" cy="9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14751" y="6124235"/>
                  <a:ext cx="303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14:cNvPr>
                <p14:cNvContentPartPr/>
                <p14:nvPr/>
              </p14:nvContentPartPr>
              <p14:xfrm>
                <a:off x="6113351" y="6034955"/>
                <a:ext cx="382680" cy="46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77711" y="5999315"/>
                  <a:ext cx="454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14:cNvPr>
                <p14:cNvContentPartPr/>
                <p14:nvPr/>
              </p14:nvContentPartPr>
              <p14:xfrm>
                <a:off x="6561191" y="5915795"/>
                <a:ext cx="34848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25191" y="5879795"/>
                  <a:ext cx="420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14:cNvPr>
                <p14:cNvContentPartPr/>
                <p14:nvPr/>
              </p14:nvContentPartPr>
              <p14:xfrm>
                <a:off x="6473711" y="6080315"/>
                <a:ext cx="372240" cy="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37711" y="6044675"/>
                  <a:ext cx="44388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88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1424-4D1C-4B3B-A199-DBACD33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Demo: Using Git</a:t>
            </a:r>
          </a:p>
        </p:txBody>
      </p:sp>
      <p:pic>
        <p:nvPicPr>
          <p:cNvPr id="5" name="Content Placeholder 4" descr="A dog lying on the ground&#10;&#10;Description automatically generated">
            <a:extLst>
              <a:ext uri="{FF2B5EF4-FFF2-40B4-BE49-F238E27FC236}">
                <a16:creationId xmlns:a16="http://schemas.microsoft.com/office/drawing/2014/main" id="{F1F623B4-7B4C-4B2B-AC79-76C55B2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3F1F66-BF86-435A-8D57-1DD1EEC49CC1}"/>
              </a:ext>
            </a:extLst>
          </p:cNvPr>
          <p:cNvGrpSpPr/>
          <p:nvPr/>
        </p:nvGrpSpPr>
        <p:grpSpPr>
          <a:xfrm>
            <a:off x="1079831" y="5737595"/>
            <a:ext cx="824040" cy="708840"/>
            <a:chOff x="1079831" y="5737595"/>
            <a:chExt cx="8240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14:cNvPr>
                <p14:cNvContentPartPr/>
                <p14:nvPr/>
              </p14:nvContentPartPr>
              <p14:xfrm>
                <a:off x="1079831" y="5888795"/>
                <a:ext cx="144360" cy="557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831" y="5852795"/>
                  <a:ext cx="216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14:cNvPr>
                <p14:cNvContentPartPr/>
                <p14:nvPr/>
              </p14:nvContentPartPr>
              <p14:xfrm>
                <a:off x="1512191" y="5737595"/>
                <a:ext cx="391680" cy="51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191" y="5701955"/>
                  <a:ext cx="46332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6D749D-3E7D-4F05-ADE1-F50B20E4C528}"/>
              </a:ext>
            </a:extLst>
          </p:cNvPr>
          <p:cNvGrpSpPr/>
          <p:nvPr/>
        </p:nvGrpSpPr>
        <p:grpSpPr>
          <a:xfrm>
            <a:off x="2722151" y="5659115"/>
            <a:ext cx="1718640" cy="785520"/>
            <a:chOff x="2722151" y="5659115"/>
            <a:chExt cx="171864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14:cNvPr>
                <p14:cNvContentPartPr/>
                <p14:nvPr/>
              </p14:nvContentPartPr>
              <p14:xfrm>
                <a:off x="2779031" y="5659115"/>
                <a:ext cx="140040" cy="78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3391" y="5623115"/>
                  <a:ext cx="211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14:cNvPr>
                <p14:cNvContentPartPr/>
                <p14:nvPr/>
              </p14:nvContentPartPr>
              <p14:xfrm>
                <a:off x="2722151" y="5665955"/>
                <a:ext cx="472680" cy="10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11" y="5629955"/>
                  <a:ext cx="54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14:cNvPr>
                <p14:cNvContentPartPr/>
                <p14:nvPr/>
              </p14:nvContentPartPr>
              <p14:xfrm>
                <a:off x="2794151" y="6025595"/>
                <a:ext cx="312120" cy="5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511" y="5989955"/>
                  <a:ext cx="38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14:cNvPr>
                <p14:cNvContentPartPr/>
                <p14:nvPr/>
              </p14:nvContentPartPr>
              <p14:xfrm>
                <a:off x="3443951" y="5835515"/>
                <a:ext cx="280080" cy="55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07951" y="5799875"/>
                  <a:ext cx="351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14:cNvPr>
                <p14:cNvContentPartPr/>
                <p14:nvPr/>
              </p14:nvContentPartPr>
              <p14:xfrm>
                <a:off x="3844991" y="5822195"/>
                <a:ext cx="595800" cy="52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8991" y="5786555"/>
                  <a:ext cx="667440" cy="60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5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E2A76-1A92-4C85-A42E-DEA02737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References &amp; Discussion</a:t>
            </a:r>
          </a:p>
        </p:txBody>
      </p:sp>
      <p:pic>
        <p:nvPicPr>
          <p:cNvPr id="3" name="Picture 2" descr="A dog looking at the camera&#10;&#10;Description automatically generated">
            <a:extLst>
              <a:ext uri="{FF2B5EF4-FFF2-40B4-BE49-F238E27FC236}">
                <a16:creationId xmlns:a16="http://schemas.microsoft.com/office/drawing/2014/main" id="{590B21DB-797F-49F0-A455-8D7C1595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D3BB64-8A85-4F4F-81ED-A92B96DD885E}"/>
              </a:ext>
            </a:extLst>
          </p:cNvPr>
          <p:cNvGrpSpPr/>
          <p:nvPr/>
        </p:nvGrpSpPr>
        <p:grpSpPr>
          <a:xfrm>
            <a:off x="351191" y="4222715"/>
            <a:ext cx="668160" cy="885960"/>
            <a:chOff x="351191" y="4222715"/>
            <a:chExt cx="66816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14:cNvPr>
                <p14:cNvContentPartPr/>
                <p14:nvPr/>
              </p14:nvContentPartPr>
              <p14:xfrm>
                <a:off x="351191" y="4222715"/>
                <a:ext cx="285120" cy="88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191" y="4187075"/>
                  <a:ext cx="35676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14:cNvPr>
                <p14:cNvContentPartPr/>
                <p14:nvPr/>
              </p14:nvContentPartPr>
              <p14:xfrm>
                <a:off x="844391" y="4294715"/>
                <a:ext cx="174960" cy="68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751" y="4258715"/>
                  <a:ext cx="2466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14:cNvPr>
                <p14:cNvContentPartPr/>
                <p14:nvPr/>
              </p14:nvContentPartPr>
              <p14:xfrm>
                <a:off x="510671" y="4529435"/>
                <a:ext cx="428400" cy="18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1" y="4493795"/>
                  <a:ext cx="5000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CD541-CA49-4505-8AD0-A5037A1F8865}"/>
              </a:ext>
            </a:extLst>
          </p:cNvPr>
          <p:cNvGrpSpPr/>
          <p:nvPr/>
        </p:nvGrpSpPr>
        <p:grpSpPr>
          <a:xfrm>
            <a:off x="1352711" y="3757595"/>
            <a:ext cx="2166480" cy="1176840"/>
            <a:chOff x="1352711" y="3757595"/>
            <a:chExt cx="216648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14:cNvPr>
                <p14:cNvContentPartPr/>
                <p14:nvPr/>
              </p14:nvContentPartPr>
              <p14:xfrm>
                <a:off x="1352711" y="4184555"/>
                <a:ext cx="76320" cy="74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7071" y="4148915"/>
                  <a:ext cx="1479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14:cNvPr>
                <p14:cNvContentPartPr/>
                <p14:nvPr/>
              </p14:nvContentPartPr>
              <p14:xfrm>
                <a:off x="1470431" y="4148555"/>
                <a:ext cx="345600" cy="64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4431" y="4112915"/>
                  <a:ext cx="4172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14:cNvPr>
                <p14:cNvContentPartPr/>
                <p14:nvPr/>
              </p14:nvContentPartPr>
              <p14:xfrm>
                <a:off x="1375751" y="4455995"/>
                <a:ext cx="338040" cy="10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9751" y="4419995"/>
                  <a:ext cx="409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14:cNvPr>
                <p14:cNvContentPartPr/>
                <p14:nvPr/>
              </p14:nvContentPartPr>
              <p14:xfrm>
                <a:off x="2232911" y="3936155"/>
                <a:ext cx="133200" cy="77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6911" y="3900155"/>
                  <a:ext cx="2048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14:cNvPr>
                <p14:cNvContentPartPr/>
                <p14:nvPr/>
              </p14:nvContentPartPr>
              <p14:xfrm>
                <a:off x="2813231" y="3848675"/>
                <a:ext cx="25920" cy="62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7231" y="3813035"/>
                  <a:ext cx="975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14:cNvPr>
                <p14:cNvContentPartPr/>
                <p14:nvPr/>
              </p14:nvContentPartPr>
              <p14:xfrm>
                <a:off x="2759951" y="4706195"/>
                <a:ext cx="11880" cy="3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3951" y="4670195"/>
                  <a:ext cx="83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14:cNvPr>
                <p14:cNvContentPartPr/>
                <p14:nvPr/>
              </p14:nvContentPartPr>
              <p14:xfrm>
                <a:off x="3105191" y="3825995"/>
                <a:ext cx="79920" cy="612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9551" y="3789995"/>
                  <a:ext cx="1515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14:cNvPr>
                <p14:cNvContentPartPr/>
                <p14:nvPr/>
              </p14:nvContentPartPr>
              <p14:xfrm>
                <a:off x="3105191" y="4725275"/>
                <a:ext cx="1080" cy="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9551" y="4689275"/>
                  <a:ext cx="72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14:cNvPr>
                <p14:cNvContentPartPr/>
                <p14:nvPr/>
              </p14:nvContentPartPr>
              <p14:xfrm>
                <a:off x="3412271" y="3757595"/>
                <a:ext cx="106920" cy="71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76271" y="3721955"/>
                  <a:ext cx="1785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14:cNvPr>
                <p14:cNvContentPartPr/>
                <p14:nvPr/>
              </p14:nvContentPartPr>
              <p14:xfrm>
                <a:off x="3420191" y="4740755"/>
                <a:ext cx="4320" cy="2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84191" y="4704755"/>
                  <a:ext cx="75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14:cNvPr>
                <p14:cNvContentPartPr/>
                <p14:nvPr/>
              </p14:nvContentPartPr>
              <p14:xfrm>
                <a:off x="2088551" y="3907715"/>
                <a:ext cx="33408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52911" y="3871715"/>
                  <a:ext cx="405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14:cNvPr>
                <p14:cNvContentPartPr/>
                <p14:nvPr/>
              </p14:nvContentPartPr>
              <p14:xfrm>
                <a:off x="2232911" y="4695035"/>
                <a:ext cx="26208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6911" y="4659395"/>
                  <a:ext cx="33372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82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6B5FB-B3B9-4079-BE1C-6A9F8B9E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F5B36-1BE4-49A8-82CB-047CCAA2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Git repo: </a:t>
            </a:r>
            <a:r>
              <a:rPr lang="en-US" dirty="0">
                <a:hlinkClick r:id="rId2"/>
              </a:rPr>
              <a:t>github.com/LitKnd/GitForDBAs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Cheat sheet: </a:t>
            </a:r>
            <a:r>
              <a:rPr lang="en-US" dirty="0">
                <a:hlinkClick r:id="rId3"/>
              </a:rPr>
              <a:t>littlekendra.com/2019/11/27/my-git-cli-cheat-sheet/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Rob Sewell</a:t>
            </a:r>
            <a:r>
              <a:rPr lang="en-US"/>
              <a:t>: </a:t>
            </a:r>
            <a:r>
              <a:rPr lang="en-US">
                <a:hlinkClick r:id="rId4"/>
              </a:rPr>
              <a:t>sqldbawithabeard</a:t>
            </a:r>
            <a:r>
              <a:rPr lang="en-US" dirty="0">
                <a:hlinkClick r:id="rId4"/>
              </a:rPr>
              <a:t>.com/2019/11/29/how-to-fork-a-github-repository-and-contribute-to-an-open-source-project/</a:t>
            </a:r>
            <a:r>
              <a:rPr lang="en-US" dirty="0"/>
              <a:t> 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3056ABAE-0A95-46F9-B771-CD228A5C5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016B3D9-2CE5-4B49-AF9B-6663F7ADBE66}"/>
              </a:ext>
            </a:extLst>
          </p:cNvPr>
          <p:cNvGrpSpPr/>
          <p:nvPr/>
        </p:nvGrpSpPr>
        <p:grpSpPr>
          <a:xfrm>
            <a:off x="324191" y="4573715"/>
            <a:ext cx="5945040" cy="2171880"/>
            <a:chOff x="324191" y="4573715"/>
            <a:chExt cx="5945040" cy="21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14:cNvPr>
                <p14:cNvContentPartPr/>
                <p14:nvPr/>
              </p14:nvContentPartPr>
              <p14:xfrm>
                <a:off x="324191" y="4598195"/>
                <a:ext cx="363240" cy="70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191" y="4562555"/>
                  <a:ext cx="4348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14:cNvPr>
                <p14:cNvContentPartPr/>
                <p14:nvPr/>
              </p14:nvContentPartPr>
              <p14:xfrm>
                <a:off x="764111" y="4573715"/>
                <a:ext cx="407160" cy="69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471" y="4537715"/>
                  <a:ext cx="4788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14:cNvPr>
                <p14:cNvContentPartPr/>
                <p14:nvPr/>
              </p14:nvContentPartPr>
              <p14:xfrm>
                <a:off x="841511" y="4884755"/>
                <a:ext cx="333360" cy="7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511" y="4849115"/>
                  <a:ext cx="405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14:cNvPr>
                <p14:cNvContentPartPr/>
                <p14:nvPr/>
              </p14:nvContentPartPr>
              <p14:xfrm>
                <a:off x="1349111" y="4634915"/>
                <a:ext cx="486720" cy="49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3111" y="4599275"/>
                  <a:ext cx="558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14:cNvPr>
                <p14:cNvContentPartPr/>
                <p14:nvPr/>
              </p14:nvContentPartPr>
              <p14:xfrm>
                <a:off x="2001431" y="4630595"/>
                <a:ext cx="118440" cy="52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5791" y="4594595"/>
                  <a:ext cx="1900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14:cNvPr>
                <p14:cNvContentPartPr/>
                <p14:nvPr/>
              </p14:nvContentPartPr>
              <p14:xfrm>
                <a:off x="1978751" y="4648955"/>
                <a:ext cx="485640" cy="46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751" y="4613315"/>
                  <a:ext cx="557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14:cNvPr>
                <p14:cNvContentPartPr/>
                <p14:nvPr/>
              </p14:nvContentPartPr>
              <p14:xfrm>
                <a:off x="2765711" y="4977995"/>
                <a:ext cx="518040" cy="63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0071" y="4941995"/>
                  <a:ext cx="5896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14:cNvPr>
                <p14:cNvContentPartPr/>
                <p14:nvPr/>
              </p14:nvContentPartPr>
              <p14:xfrm>
                <a:off x="3480671" y="5126315"/>
                <a:ext cx="479880" cy="43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5031" y="5090315"/>
                  <a:ext cx="5515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14:cNvPr>
                <p14:cNvContentPartPr/>
                <p14:nvPr/>
              </p14:nvContentPartPr>
              <p14:xfrm>
                <a:off x="4175111" y="4964675"/>
                <a:ext cx="472680" cy="52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9111" y="4929035"/>
                  <a:ext cx="5443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14:cNvPr>
                <p14:cNvContentPartPr/>
                <p14:nvPr/>
              </p14:nvContentPartPr>
              <p14:xfrm>
                <a:off x="4193831" y="5209475"/>
                <a:ext cx="383400" cy="3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8191" y="5173475"/>
                  <a:ext cx="455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14:cNvPr>
                <p14:cNvContentPartPr/>
                <p14:nvPr/>
              </p14:nvContentPartPr>
              <p14:xfrm>
                <a:off x="4671911" y="5032715"/>
                <a:ext cx="478440" cy="53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5911" y="4997075"/>
                  <a:ext cx="5500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14:cNvPr>
                <p14:cNvContentPartPr/>
                <p14:nvPr/>
              </p14:nvContentPartPr>
              <p14:xfrm>
                <a:off x="4774151" y="5017595"/>
                <a:ext cx="299880" cy="50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8511" y="4981955"/>
                  <a:ext cx="3715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14:cNvPr>
                <p14:cNvContentPartPr/>
                <p14:nvPr/>
              </p14:nvContentPartPr>
              <p14:xfrm>
                <a:off x="1966871" y="5910755"/>
                <a:ext cx="710280" cy="83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0871" y="5874755"/>
                  <a:ext cx="78192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14:cNvPr>
                <p14:cNvContentPartPr/>
                <p14:nvPr/>
              </p14:nvContentPartPr>
              <p14:xfrm>
                <a:off x="2991431" y="5852795"/>
                <a:ext cx="140040" cy="75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5791" y="5816795"/>
                  <a:ext cx="21168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14:cNvPr>
                <p14:cNvContentPartPr/>
                <p14:nvPr/>
              </p14:nvContentPartPr>
              <p14:xfrm>
                <a:off x="2866151" y="5898515"/>
                <a:ext cx="48852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0511" y="5862875"/>
                  <a:ext cx="560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14:cNvPr>
                <p14:cNvContentPartPr/>
                <p14:nvPr/>
              </p14:nvContentPartPr>
              <p14:xfrm>
                <a:off x="3018071" y="6233675"/>
                <a:ext cx="322920" cy="5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2071" y="6198035"/>
                  <a:ext cx="39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14:cNvPr>
                <p14:cNvContentPartPr/>
                <p14:nvPr/>
              </p14:nvContentPartPr>
              <p14:xfrm>
                <a:off x="3560591" y="6114515"/>
                <a:ext cx="61200" cy="44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4591" y="6078875"/>
                  <a:ext cx="1328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14:cNvPr>
                <p14:cNvContentPartPr/>
                <p14:nvPr/>
              </p14:nvContentPartPr>
              <p14:xfrm>
                <a:off x="3533951" y="5899595"/>
                <a:ext cx="338760" cy="31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7951" y="5863595"/>
                  <a:ext cx="410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14:cNvPr>
                <p14:cNvContentPartPr/>
                <p14:nvPr/>
              </p14:nvContentPartPr>
              <p14:xfrm>
                <a:off x="3796391" y="6142955"/>
                <a:ext cx="238320" cy="37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0751" y="6107315"/>
                  <a:ext cx="30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14:cNvPr>
                <p14:cNvContentPartPr/>
                <p14:nvPr/>
              </p14:nvContentPartPr>
              <p14:xfrm>
                <a:off x="4136951" y="5890595"/>
                <a:ext cx="451800" cy="51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01311" y="5854955"/>
                  <a:ext cx="523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14:cNvPr>
                <p14:cNvContentPartPr/>
                <p14:nvPr/>
              </p14:nvContentPartPr>
              <p14:xfrm>
                <a:off x="4193831" y="6006515"/>
                <a:ext cx="394920" cy="9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8191" y="5970515"/>
                  <a:ext cx="466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14:cNvPr>
                <p14:cNvContentPartPr/>
                <p14:nvPr/>
              </p14:nvContentPartPr>
              <p14:xfrm>
                <a:off x="4778111" y="5748395"/>
                <a:ext cx="235080" cy="38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42471" y="5712395"/>
                  <a:ext cx="306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14:cNvPr>
                <p14:cNvContentPartPr/>
                <p14:nvPr/>
              </p14:nvContentPartPr>
              <p14:xfrm>
                <a:off x="4933631" y="6099395"/>
                <a:ext cx="49680" cy="43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7991" y="6063395"/>
                  <a:ext cx="121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14:cNvPr>
                <p14:cNvContentPartPr/>
                <p14:nvPr/>
              </p14:nvContentPartPr>
              <p14:xfrm>
                <a:off x="5189591" y="5975915"/>
                <a:ext cx="487800" cy="1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3591" y="5940275"/>
                  <a:ext cx="559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14:cNvPr>
                <p14:cNvContentPartPr/>
                <p14:nvPr/>
              </p14:nvContentPartPr>
              <p14:xfrm>
                <a:off x="5179151" y="6014075"/>
                <a:ext cx="240480" cy="46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3511" y="5978075"/>
                  <a:ext cx="312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14:cNvPr>
                <p14:cNvContentPartPr/>
                <p14:nvPr/>
              </p14:nvContentPartPr>
              <p14:xfrm>
                <a:off x="5707631" y="5871155"/>
                <a:ext cx="561600" cy="61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1631" y="5835515"/>
                  <a:ext cx="6332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14:cNvPr>
                <p14:cNvContentPartPr/>
                <p14:nvPr/>
              </p14:nvContentPartPr>
              <p14:xfrm>
                <a:off x="5805911" y="6199475"/>
                <a:ext cx="440640" cy="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0271" y="6163475"/>
                  <a:ext cx="512280" cy="11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315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17A5E7C-9B7D-42A1-AFC7-980B269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dirty="0"/>
              <a:t>Kendra Little</a:t>
            </a:r>
          </a:p>
        </p:txBody>
      </p:sp>
      <p:pic>
        <p:nvPicPr>
          <p:cNvPr id="23" name="Picture Placeholder 10" descr="A person in a blue shirt&#10;&#10;Description automatically generated">
            <a:extLst>
              <a:ext uri="{FF2B5EF4-FFF2-40B4-BE49-F238E27FC236}">
                <a16:creationId xmlns:a16="http://schemas.microsoft.com/office/drawing/2014/main" id="{B995DD2C-0E91-47D7-B2A2-9305A656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C9F9-C6F0-4CCA-B9C1-3D45E7BA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littlekendra@gmail.com</a:t>
            </a:r>
          </a:p>
          <a:p>
            <a:pPr marL="0" indent="0">
              <a:buNone/>
            </a:pPr>
            <a:r>
              <a:rPr lang="en-US" dirty="0"/>
              <a:t>@Kendra_Little</a:t>
            </a:r>
          </a:p>
        </p:txBody>
      </p:sp>
    </p:spTree>
    <p:extLst>
      <p:ext uri="{BB962C8B-B14F-4D97-AF65-F5344CB8AC3E}">
        <p14:creationId xmlns:p14="http://schemas.microsoft.com/office/powerpoint/2010/main" val="26771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DC0E-1C37-4664-B9E0-08D6855A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4320087"/>
                  </p:ext>
                </p:extLst>
              </p:nvPr>
            </p:nvGraphicFramePr>
            <p:xfrm>
              <a:off x="-1384300" y="1690688"/>
              <a:ext cx="14919996" cy="4594201"/>
            </p:xfrm>
            <a:graphic>
              <a:graphicData uri="http://schemas.microsoft.com/office/powerpoint/2016/summaryzoom">
                <psuz:summaryZm>
                  <psuz:summaryZmObj sectionId="{7756AA39-1AE3-4CE6-B78C-E7677AFA4BD1}">
                    <psuz:zmPr id="{C4871D7B-080A-4476-82CC-0B2FAC79CAA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E4757B78-302C-4DD9-BCC9-46A0A36EEED7}">
                    <psuz:zmPr id="{340F8222-3C32-4ACD-BEA9-BBACBE557A9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A2673C6B-C543-4641-9814-E611E1B7395B}">
                    <psuz:zmPr id="{24471A53-E040-4A32-875A-75EA2EB9453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2075E1FD-80BD-4E07-A45A-588495A0E272}">
                    <psuz:zmPr id="{D2BE5490-A08E-4389-B8EF-FCFEA5D4544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384300" y="1690688"/>
                <a:ext cx="14919996" cy="4594201"/>
                <a:chOff x="-1384300" y="1690688"/>
                <a:chExt cx="14919996" cy="4594201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31425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4611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1425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4611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768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>
                <a:solidFill>
                  <a:schemeClr val="tx1"/>
                </a:solidFill>
              </a:rPr>
              <a:t>Git for DBAs: Why, What, How</a:t>
            </a:r>
          </a:p>
        </p:txBody>
      </p:sp>
      <p:pic>
        <p:nvPicPr>
          <p:cNvPr id="18" name="Picture 17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716F5A90-2441-4BAE-8433-01D1A3495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0A720E-27DA-4CD1-8A0E-6D559DE54A81}"/>
              </a:ext>
            </a:extLst>
          </p:cNvPr>
          <p:cNvGrpSpPr/>
          <p:nvPr/>
        </p:nvGrpSpPr>
        <p:grpSpPr>
          <a:xfrm>
            <a:off x="328151" y="957155"/>
            <a:ext cx="1672560" cy="889920"/>
            <a:chOff x="328151" y="957155"/>
            <a:chExt cx="167256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14:cNvPr>
                <p14:cNvContentPartPr/>
                <p14:nvPr/>
              </p14:nvContentPartPr>
              <p14:xfrm>
                <a:off x="328151" y="1174955"/>
                <a:ext cx="668520" cy="67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511" y="1138955"/>
                  <a:ext cx="7401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14:cNvPr>
                <p14:cNvContentPartPr/>
                <p14:nvPr/>
              </p14:nvContentPartPr>
              <p14:xfrm>
                <a:off x="1219871" y="1080995"/>
                <a:ext cx="258480" cy="56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4231" y="1044995"/>
                  <a:ext cx="3301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14:cNvPr>
                <p14:cNvContentPartPr/>
                <p14:nvPr/>
              </p14:nvContentPartPr>
              <p14:xfrm>
                <a:off x="1709471" y="957155"/>
                <a:ext cx="29124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471" y="921515"/>
                  <a:ext cx="362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14:cNvPr>
                <p14:cNvContentPartPr/>
                <p14:nvPr/>
              </p14:nvContentPartPr>
              <p14:xfrm>
                <a:off x="1789031" y="1047875"/>
                <a:ext cx="39240" cy="44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3391" y="1011875"/>
                  <a:ext cx="11088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9181F9-F4D7-4E78-AB14-8AEA2DC5BF3A}"/>
              </a:ext>
            </a:extLst>
          </p:cNvPr>
          <p:cNvGrpSpPr/>
          <p:nvPr/>
        </p:nvGrpSpPr>
        <p:grpSpPr>
          <a:xfrm>
            <a:off x="5479391" y="4482635"/>
            <a:ext cx="1404360" cy="1114920"/>
            <a:chOff x="5479391" y="4482635"/>
            <a:chExt cx="140436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14:cNvPr>
                <p14:cNvContentPartPr/>
                <p14:nvPr/>
              </p14:nvContentPartPr>
              <p14:xfrm>
                <a:off x="5479391" y="4482635"/>
                <a:ext cx="920880" cy="94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3391" y="4446635"/>
                  <a:ext cx="99252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14:cNvPr>
                <p14:cNvContentPartPr/>
                <p14:nvPr/>
              </p14:nvContentPartPr>
              <p14:xfrm>
                <a:off x="6314231" y="4951355"/>
                <a:ext cx="569520" cy="64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8591" y="4915355"/>
                  <a:ext cx="64116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7FC15D-8ACC-46C0-9EBC-B47DA7B42B4F}"/>
              </a:ext>
            </a:extLst>
          </p:cNvPr>
          <p:cNvGrpSpPr/>
          <p:nvPr/>
        </p:nvGrpSpPr>
        <p:grpSpPr>
          <a:xfrm>
            <a:off x="386831" y="4902035"/>
            <a:ext cx="1816200" cy="1081800"/>
            <a:chOff x="386831" y="4902035"/>
            <a:chExt cx="1816200" cy="10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14:cNvPr>
                <p14:cNvContentPartPr/>
                <p14:nvPr/>
              </p14:nvContentPartPr>
              <p14:xfrm>
                <a:off x="386831" y="5002835"/>
                <a:ext cx="522720" cy="62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831" y="4967195"/>
                  <a:ext cx="5943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14:cNvPr>
                <p14:cNvContentPartPr/>
                <p14:nvPr/>
              </p14:nvContentPartPr>
              <p14:xfrm>
                <a:off x="779951" y="5626715"/>
                <a:ext cx="121680" cy="35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311" y="5591075"/>
                  <a:ext cx="193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14:cNvPr>
                <p14:cNvContentPartPr/>
                <p14:nvPr/>
              </p14:nvContentPartPr>
              <p14:xfrm>
                <a:off x="1103951" y="5101115"/>
                <a:ext cx="295560" cy="43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7951" y="5065115"/>
                  <a:ext cx="3672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14:cNvPr>
                <p14:cNvContentPartPr/>
                <p14:nvPr/>
              </p14:nvContentPartPr>
              <p14:xfrm>
                <a:off x="1405991" y="5737235"/>
                <a:ext cx="36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69991" y="5701235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14:cNvPr>
                <p14:cNvContentPartPr/>
                <p14:nvPr/>
              </p14:nvContentPartPr>
              <p14:xfrm>
                <a:off x="1639631" y="4954955"/>
                <a:ext cx="36000" cy="37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03991" y="4919315"/>
                  <a:ext cx="1076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14:cNvPr>
                <p14:cNvContentPartPr/>
                <p14:nvPr/>
              </p14:nvContentPartPr>
              <p14:xfrm>
                <a:off x="1717031" y="5554715"/>
                <a:ext cx="4320" cy="4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1031" y="5519075"/>
                  <a:ext cx="75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14:cNvPr>
                <p14:cNvContentPartPr/>
                <p14:nvPr/>
              </p14:nvContentPartPr>
              <p14:xfrm>
                <a:off x="1891631" y="4902035"/>
                <a:ext cx="311400" cy="41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5631" y="4866035"/>
                  <a:ext cx="3830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14:cNvPr>
                <p14:cNvContentPartPr/>
                <p14:nvPr/>
              </p14:nvContentPartPr>
              <p14:xfrm>
                <a:off x="2076671" y="5625995"/>
                <a:ext cx="16200" cy="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1031" y="5590355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0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DC9-266F-446A-ABDD-350DE10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75C62-5BEA-4C3A-B039-4CDDEAD4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File shares are unreliable</a:t>
            </a:r>
          </a:p>
          <a:p>
            <a:pPr marL="0" indent="0">
              <a:buNone/>
            </a:pPr>
            <a:r>
              <a:rPr lang="en-US" dirty="0"/>
              <a:t>Broadly accepted</a:t>
            </a:r>
          </a:p>
          <a:p>
            <a:pPr marL="0" indent="0">
              <a:buNone/>
            </a:pPr>
            <a:r>
              <a:rPr lang="en-US" dirty="0"/>
              <a:t>Version, share, improve</a:t>
            </a:r>
          </a:p>
          <a:p>
            <a:pPr lvl="1"/>
            <a:r>
              <a:rPr lang="en-US" dirty="0"/>
              <a:t>Config files 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r>
              <a:rPr lang="en-US" dirty="0"/>
              <a:t>Database code</a:t>
            </a:r>
          </a:p>
          <a:p>
            <a:pPr lvl="1"/>
            <a:r>
              <a:rPr lang="en-US" dirty="0"/>
              <a:t>Applications</a:t>
            </a:r>
          </a:p>
          <a:p>
            <a:pPr marL="0" indent="0">
              <a:buNone/>
            </a:pPr>
            <a:r>
              <a:rPr lang="en-US" dirty="0"/>
              <a:t>Basis for automation</a:t>
            </a:r>
          </a:p>
        </p:txBody>
      </p:sp>
      <p:pic>
        <p:nvPicPr>
          <p:cNvPr id="16" name="Picture Placeholder 15" descr="A cat sitting on a blanket&#10;&#10;Description automatically generated">
            <a:extLst>
              <a:ext uri="{FF2B5EF4-FFF2-40B4-BE49-F238E27FC236}">
                <a16:creationId xmlns:a16="http://schemas.microsoft.com/office/drawing/2014/main" id="{5F1C707C-E6E6-40EC-B4BB-48C0B7444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  <a:effectLst/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828E2-CB36-4325-BEDF-C92197B9BD7E}"/>
              </a:ext>
            </a:extLst>
          </p:cNvPr>
          <p:cNvGrpSpPr/>
          <p:nvPr/>
        </p:nvGrpSpPr>
        <p:grpSpPr>
          <a:xfrm>
            <a:off x="540911" y="4693595"/>
            <a:ext cx="5552280" cy="1566720"/>
            <a:chOff x="540911" y="4693595"/>
            <a:chExt cx="5552280" cy="15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14:cNvPr>
                <p14:cNvContentPartPr/>
                <p14:nvPr/>
              </p14:nvContentPartPr>
              <p14:xfrm>
                <a:off x="544871" y="4837235"/>
                <a:ext cx="435600" cy="81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871" y="4801595"/>
                  <a:ext cx="50724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14:cNvPr>
                <p14:cNvContentPartPr/>
                <p14:nvPr/>
              </p14:nvContentPartPr>
              <p14:xfrm>
                <a:off x="540911" y="5126315"/>
                <a:ext cx="300600" cy="17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271" y="5090315"/>
                  <a:ext cx="372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14:cNvPr>
                <p14:cNvContentPartPr/>
                <p14:nvPr/>
              </p14:nvContentPartPr>
              <p14:xfrm>
                <a:off x="1231391" y="4693595"/>
                <a:ext cx="659880" cy="69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5751" y="4657595"/>
                  <a:ext cx="7315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14:cNvPr>
                <p14:cNvContentPartPr/>
                <p14:nvPr/>
              </p14:nvContentPartPr>
              <p14:xfrm>
                <a:off x="1083431" y="5739395"/>
                <a:ext cx="244080" cy="52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791" y="5703395"/>
                  <a:ext cx="315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14:cNvPr>
                <p14:cNvContentPartPr/>
                <p14:nvPr/>
              </p14:nvContentPartPr>
              <p14:xfrm>
                <a:off x="1531271" y="5689715"/>
                <a:ext cx="429120" cy="52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5271" y="5654075"/>
                  <a:ext cx="500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14:cNvPr>
                <p14:cNvContentPartPr/>
                <p14:nvPr/>
              </p14:nvContentPartPr>
              <p14:xfrm>
                <a:off x="2141831" y="5559035"/>
                <a:ext cx="262080" cy="53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5831" y="5523395"/>
                  <a:ext cx="3337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14:cNvPr>
                <p14:cNvContentPartPr/>
                <p14:nvPr/>
              </p14:nvContentPartPr>
              <p14:xfrm>
                <a:off x="2683991" y="5517635"/>
                <a:ext cx="297000" cy="73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8351" y="5481995"/>
                  <a:ext cx="3686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14:cNvPr>
                <p14:cNvContentPartPr/>
                <p14:nvPr/>
              </p14:nvContentPartPr>
              <p14:xfrm>
                <a:off x="3225071" y="5607995"/>
                <a:ext cx="62640" cy="47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9431" y="5571995"/>
                  <a:ext cx="134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14:cNvPr>
                <p14:cNvContentPartPr/>
                <p14:nvPr/>
              </p14:nvContentPartPr>
              <p14:xfrm>
                <a:off x="3526391" y="5468675"/>
                <a:ext cx="329760" cy="51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0391" y="5432675"/>
                  <a:ext cx="4014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14:cNvPr>
                <p14:cNvContentPartPr/>
                <p14:nvPr/>
              </p14:nvContentPartPr>
              <p14:xfrm>
                <a:off x="4038311" y="5404955"/>
                <a:ext cx="118080" cy="45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2671" y="5368955"/>
                  <a:ext cx="1897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14:cNvPr>
                <p14:cNvContentPartPr/>
                <p14:nvPr/>
              </p14:nvContentPartPr>
              <p14:xfrm>
                <a:off x="4365191" y="5175275"/>
                <a:ext cx="353160" cy="48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9551" y="5139275"/>
                  <a:ext cx="4248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14:cNvPr>
                <p14:cNvContentPartPr/>
                <p14:nvPr/>
              </p14:nvContentPartPr>
              <p14:xfrm>
                <a:off x="4992671" y="5015795"/>
                <a:ext cx="388800" cy="49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7031" y="4980155"/>
                  <a:ext cx="4604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14:cNvPr>
                <p14:cNvContentPartPr/>
                <p14:nvPr/>
              </p14:nvContentPartPr>
              <p14:xfrm>
                <a:off x="5654351" y="4864595"/>
                <a:ext cx="438840" cy="60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8351" y="4828595"/>
                  <a:ext cx="510480" cy="68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F78-5A05-4A83-8271-7FFAFD7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VCS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A6F11EE-5D40-4F23-BE82-A34CFBE869DF}"/>
              </a:ext>
            </a:extLst>
          </p:cNvPr>
          <p:cNvGrpSpPr/>
          <p:nvPr/>
        </p:nvGrpSpPr>
        <p:grpSpPr>
          <a:xfrm>
            <a:off x="1775864" y="1690688"/>
            <a:ext cx="8640271" cy="4602536"/>
            <a:chOff x="1024706" y="1408290"/>
            <a:chExt cx="9458942" cy="49143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915BA2-2745-4307-B71D-672280CB6CF6}"/>
                </a:ext>
              </a:extLst>
            </p:cNvPr>
            <p:cNvGrpSpPr/>
            <p:nvPr/>
          </p:nvGrpSpPr>
          <p:grpSpPr>
            <a:xfrm>
              <a:off x="4420311" y="1690688"/>
              <a:ext cx="2314568" cy="1611826"/>
              <a:chOff x="4195080" y="1561680"/>
              <a:chExt cx="2493360" cy="18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14:cNvPr>
                  <p14:cNvContentPartPr/>
                  <p14:nvPr/>
                </p14:nvContentPartPr>
                <p14:xfrm>
                  <a:off x="4195080" y="1561680"/>
                  <a:ext cx="2493360" cy="1867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4277" y="1539858"/>
                    <a:ext cx="2535390" cy="191140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96627F7-EE23-4F4B-831C-59CB9A1147FE}"/>
                  </a:ext>
                </a:extLst>
              </p:cNvPr>
              <p:cNvGrpSpPr/>
              <p:nvPr/>
            </p:nvGrpSpPr>
            <p:grpSpPr>
              <a:xfrm>
                <a:off x="4840760" y="2440365"/>
                <a:ext cx="1282579" cy="745275"/>
                <a:chOff x="4840760" y="2440365"/>
                <a:chExt cx="1282579" cy="74527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6843" y="2576792"/>
                    <a:ext cx="9558" cy="608848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826065" y="2554968"/>
                      <a:ext cx="50699" cy="65294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0760" y="2511330"/>
                    <a:ext cx="232302" cy="38929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819526" y="2489085"/>
                      <a:ext cx="274346" cy="4333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0538" y="2833712"/>
                    <a:ext cx="128896" cy="345555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929338" y="2811447"/>
                      <a:ext cx="170872" cy="3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22231" y="2495979"/>
                    <a:ext cx="308479" cy="656062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5201015" y="2473725"/>
                      <a:ext cx="350486" cy="70012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46563" y="2766804"/>
                    <a:ext cx="211736" cy="72992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225347" y="2744550"/>
                      <a:ext cx="253744" cy="1170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9649" y="2455138"/>
                    <a:ext cx="44317" cy="634917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5578546" y="2433321"/>
                      <a:ext cx="86102" cy="6789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73290" y="2440365"/>
                    <a:ext cx="251129" cy="468367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552080" y="2418104"/>
                      <a:ext cx="293125" cy="5124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542" y="2495979"/>
                    <a:ext cx="226797" cy="57409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875770" y="2473710"/>
                      <a:ext cx="268765" cy="6181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6C5D49-0E66-4EE6-B429-544426739796}"/>
                </a:ext>
              </a:extLst>
            </p:cNvPr>
            <p:cNvGrpSpPr/>
            <p:nvPr/>
          </p:nvGrpSpPr>
          <p:grpSpPr>
            <a:xfrm>
              <a:off x="4553280" y="1864410"/>
              <a:ext cx="1961640" cy="604080"/>
              <a:chOff x="4553280" y="1864410"/>
              <a:chExt cx="1961640" cy="60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14:cNvPr>
                  <p14:cNvContentPartPr/>
                  <p14:nvPr/>
                </p14:nvContentPartPr>
                <p14:xfrm>
                  <a:off x="4875480" y="2003370"/>
                  <a:ext cx="43920" cy="356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56265" y="1984532"/>
                    <a:ext cx="82742" cy="39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14:cNvPr>
                  <p14:cNvContentPartPr/>
                  <p14:nvPr/>
                </p14:nvContentPartPr>
                <p14:xfrm>
                  <a:off x="4855320" y="1973850"/>
                  <a:ext cx="195120" cy="2336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836005" y="1954636"/>
                    <a:ext cx="234144" cy="271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14:cNvPr>
                  <p14:cNvContentPartPr/>
                  <p14:nvPr/>
                </p14:nvContentPartPr>
                <p14:xfrm>
                  <a:off x="5107320" y="1950810"/>
                  <a:ext cx="131400" cy="404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087590" y="1931963"/>
                    <a:ext cx="170465" cy="442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14:cNvPr>
                  <p14:cNvContentPartPr/>
                  <p14:nvPr/>
                </p14:nvContentPartPr>
                <p14:xfrm>
                  <a:off x="5325480" y="1896090"/>
                  <a:ext cx="193680" cy="48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306191" y="1877347"/>
                    <a:ext cx="232652" cy="8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14:cNvPr>
                  <p14:cNvContentPartPr/>
                  <p14:nvPr/>
                </p14:nvContentPartPr>
                <p14:xfrm>
                  <a:off x="5423040" y="1918050"/>
                  <a:ext cx="54720" cy="438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403357" y="1898836"/>
                    <a:ext cx="93693" cy="4768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14:cNvPr>
                  <p14:cNvContentPartPr/>
                  <p14:nvPr/>
                </p14:nvContentPartPr>
                <p14:xfrm>
                  <a:off x="5540400" y="1996890"/>
                  <a:ext cx="33840" cy="309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521119" y="1978045"/>
                    <a:ext cx="72795" cy="347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14:cNvPr>
                  <p14:cNvContentPartPr/>
                  <p14:nvPr/>
                </p14:nvContentPartPr>
                <p14:xfrm>
                  <a:off x="5547240" y="1928850"/>
                  <a:ext cx="175320" cy="1573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527541" y="1910048"/>
                    <a:ext cx="214324" cy="195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14:cNvPr>
                  <p14:cNvContentPartPr/>
                  <p14:nvPr/>
                </p14:nvContentPartPr>
                <p14:xfrm>
                  <a:off x="5641200" y="2069250"/>
                  <a:ext cx="71280" cy="1933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621903" y="2050418"/>
                    <a:ext cx="110267" cy="231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14:cNvPr>
                  <p14:cNvContentPartPr/>
                  <p14:nvPr/>
                </p14:nvContentPartPr>
                <p14:xfrm>
                  <a:off x="5774760" y="1919850"/>
                  <a:ext cx="173520" cy="366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755480" y="1900642"/>
                    <a:ext cx="212473" cy="404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14:cNvPr>
                  <p14:cNvContentPartPr/>
                  <p14:nvPr/>
                </p14:nvContentPartPr>
                <p14:xfrm>
                  <a:off x="5790240" y="2045850"/>
                  <a:ext cx="120240" cy="288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70529" y="2026650"/>
                    <a:ext cx="159269" cy="66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14:cNvPr>
                  <p14:cNvContentPartPr/>
                  <p14:nvPr/>
                </p14:nvContentPartPr>
                <p14:xfrm>
                  <a:off x="6000840" y="1919850"/>
                  <a:ext cx="126000" cy="3916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81091" y="1900631"/>
                    <a:ext cx="165103" cy="429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14:cNvPr>
                  <p14:cNvContentPartPr/>
                  <p14:nvPr/>
                </p14:nvContentPartPr>
                <p14:xfrm>
                  <a:off x="6044400" y="2117850"/>
                  <a:ext cx="84240" cy="306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24718" y="2099107"/>
                    <a:ext cx="123211" cy="68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14:cNvPr>
                  <p14:cNvContentPartPr/>
                  <p14:nvPr/>
                </p14:nvContentPartPr>
                <p14:xfrm>
                  <a:off x="6222240" y="1864410"/>
                  <a:ext cx="292680" cy="5212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202912" y="1845189"/>
                    <a:ext cx="331730" cy="5593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14:cNvPr>
                  <p14:cNvContentPartPr/>
                  <p14:nvPr/>
                </p14:nvContentPartPr>
                <p14:xfrm>
                  <a:off x="4553280" y="2012010"/>
                  <a:ext cx="215280" cy="456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533602" y="1993182"/>
                    <a:ext cx="254243" cy="49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90CE7F-5A0F-480B-AE1B-2587FC06142F}"/>
                </a:ext>
              </a:extLst>
            </p:cNvPr>
            <p:cNvGrpSpPr/>
            <p:nvPr/>
          </p:nvGrpSpPr>
          <p:grpSpPr>
            <a:xfrm>
              <a:off x="1024706" y="3838575"/>
              <a:ext cx="2023294" cy="2120811"/>
              <a:chOff x="1024706" y="3838575"/>
              <a:chExt cx="2023294" cy="212081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14:cNvPr>
                  <p14:cNvContentPartPr/>
                  <p14:nvPr/>
                </p14:nvContentPartPr>
                <p14:xfrm>
                  <a:off x="1024706" y="3838575"/>
                  <a:ext cx="1644101" cy="67014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5002" y="3819351"/>
                    <a:ext cx="1683115" cy="708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14:cNvPr>
                  <p14:cNvContentPartPr/>
                  <p14:nvPr/>
                </p14:nvContentPartPr>
                <p14:xfrm>
                  <a:off x="1031131" y="3841221"/>
                  <a:ext cx="2016869" cy="2118165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1427" y="3822000"/>
                    <a:ext cx="2055882" cy="215622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993B717-284A-49F0-A30B-BD065D420307}"/>
                  </a:ext>
                </a:extLst>
              </p:cNvPr>
              <p:cNvGrpSpPr/>
              <p:nvPr/>
            </p:nvGrpSpPr>
            <p:grpSpPr>
              <a:xfrm>
                <a:off x="1808763" y="4398503"/>
                <a:ext cx="1164920" cy="1057553"/>
                <a:chOff x="1808763" y="4398503"/>
                <a:chExt cx="1164920" cy="105755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8763" y="5067952"/>
                    <a:ext cx="131396" cy="388104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789486" y="5048739"/>
                      <a:ext cx="170343" cy="4261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59320" y="5075860"/>
                    <a:ext cx="90030" cy="187665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939971" y="5056671"/>
                      <a:ext cx="129122" cy="2256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8854" y="4781740"/>
                    <a:ext cx="154512" cy="312369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2059589" y="4762913"/>
                      <a:ext cx="193435" cy="3504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94805" y="4578259"/>
                    <a:ext cx="122271" cy="249713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2275084" y="4559050"/>
                      <a:ext cx="161319" cy="2877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4961" y="4993738"/>
                    <a:ext cx="119534" cy="254275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235301" y="4974533"/>
                      <a:ext cx="158461" cy="2923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1771"/>
                    <a:ext cx="56573" cy="170328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348768" y="4852547"/>
                      <a:ext cx="95467" cy="2083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6029"/>
                    <a:ext cx="62656" cy="135046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348831" y="4856846"/>
                      <a:ext cx="101424" cy="1730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8746" y="4783565"/>
                    <a:ext cx="105542" cy="191619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2439449" y="4764749"/>
                      <a:ext cx="144530" cy="2296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9608" y="4650649"/>
                    <a:ext cx="85468" cy="182798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589915" y="4631448"/>
                      <a:ext cx="124460" cy="2208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828" y="4541456"/>
                    <a:ext cx="119230" cy="175803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723153" y="4522606"/>
                      <a:ext cx="158186" cy="2138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5025" y="4398503"/>
                    <a:ext cx="128658" cy="219297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825746" y="4379684"/>
                      <a:ext cx="167610" cy="25731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14:cNvPr>
                <p14:cNvContentPartPr/>
                <p14:nvPr/>
              </p14:nvContentPartPr>
              <p14:xfrm>
                <a:off x="4592563" y="4201796"/>
                <a:ext cx="1644101" cy="67014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72859" y="4182572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14:cNvPr>
                <p14:cNvContentPartPr/>
                <p14:nvPr/>
              </p14:nvContentPartPr>
              <p14:xfrm>
                <a:off x="4598988" y="4204442"/>
                <a:ext cx="2016869" cy="2118165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79284" y="4185221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14:cNvPr>
                <p14:cNvContentPartPr/>
                <p14:nvPr/>
              </p14:nvContentPartPr>
              <p14:xfrm>
                <a:off x="5376620" y="5431173"/>
                <a:ext cx="131396" cy="388104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57343" y="5411960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14:cNvPr>
                <p14:cNvContentPartPr/>
                <p14:nvPr/>
              </p14:nvContentPartPr>
              <p14:xfrm>
                <a:off x="5527177" y="5439081"/>
                <a:ext cx="90030" cy="187665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07828" y="5419892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14:cNvPr>
                <p14:cNvContentPartPr/>
                <p14:nvPr/>
              </p14:nvContentPartPr>
              <p14:xfrm>
                <a:off x="5646711" y="5144961"/>
                <a:ext cx="154512" cy="312369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27446" y="5126134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14:cNvPr>
                <p14:cNvContentPartPr/>
                <p14:nvPr/>
              </p14:nvContentPartPr>
              <p14:xfrm>
                <a:off x="5862662" y="4941480"/>
                <a:ext cx="122271" cy="249713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42941" y="4922271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14:cNvPr>
                <p14:cNvContentPartPr/>
                <p14:nvPr/>
              </p14:nvContentPartPr>
              <p14:xfrm>
                <a:off x="5822818" y="5356959"/>
                <a:ext cx="119534" cy="254275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3158" y="5337754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14:cNvPr>
                <p14:cNvContentPartPr/>
                <p14:nvPr/>
              </p14:nvContentPartPr>
              <p14:xfrm>
                <a:off x="5936268" y="5234992"/>
                <a:ext cx="56573" cy="170328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16625" y="5215768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14:cNvPr>
                <p14:cNvContentPartPr/>
                <p14:nvPr/>
              </p14:nvContentPartPr>
              <p14:xfrm>
                <a:off x="5936268" y="5239250"/>
                <a:ext cx="62656" cy="135046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16688" y="5220067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14:cNvPr>
                <p14:cNvContentPartPr/>
                <p14:nvPr/>
              </p14:nvContentPartPr>
              <p14:xfrm>
                <a:off x="6026603" y="5146786"/>
                <a:ext cx="105542" cy="191619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07306" y="5127970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14:cNvPr>
                <p14:cNvContentPartPr/>
                <p14:nvPr/>
              </p14:nvContentPartPr>
              <p14:xfrm>
                <a:off x="6177465" y="5013870"/>
                <a:ext cx="85468" cy="182798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57772" y="4994669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14:cNvPr>
                <p14:cNvContentPartPr/>
                <p14:nvPr/>
              </p14:nvContentPartPr>
              <p14:xfrm>
                <a:off x="6310685" y="4904677"/>
                <a:ext cx="119230" cy="175803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91010" y="4885827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14:cNvPr>
                <p14:cNvContentPartPr/>
                <p14:nvPr/>
              </p14:nvContentPartPr>
              <p14:xfrm>
                <a:off x="6412882" y="4761724"/>
                <a:ext cx="128658" cy="21929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93603" y="4742905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14:cNvPr>
                <p14:cNvContentPartPr/>
                <p14:nvPr/>
              </p14:nvContentPartPr>
              <p14:xfrm>
                <a:off x="8460354" y="3699995"/>
                <a:ext cx="1644101" cy="6701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0650" y="3680771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14:cNvPr>
                <p14:cNvContentPartPr/>
                <p14:nvPr/>
              </p14:nvContentPartPr>
              <p14:xfrm>
                <a:off x="8466779" y="3702641"/>
                <a:ext cx="2016869" cy="2118165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7075" y="3683420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14:cNvPr>
                <p14:cNvContentPartPr/>
                <p14:nvPr/>
              </p14:nvContentPartPr>
              <p14:xfrm>
                <a:off x="9244411" y="4929372"/>
                <a:ext cx="131396" cy="388104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25134" y="4910159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14:cNvPr>
                <p14:cNvContentPartPr/>
                <p14:nvPr/>
              </p14:nvContentPartPr>
              <p14:xfrm>
                <a:off x="9394968" y="4937280"/>
                <a:ext cx="90030" cy="187665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75619" y="4918091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14:cNvPr>
                <p14:cNvContentPartPr/>
                <p14:nvPr/>
              </p14:nvContentPartPr>
              <p14:xfrm>
                <a:off x="9514502" y="4643160"/>
                <a:ext cx="154512" cy="312369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5237" y="4624333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14:cNvPr>
                <p14:cNvContentPartPr/>
                <p14:nvPr/>
              </p14:nvContentPartPr>
              <p14:xfrm>
                <a:off x="9730453" y="4439679"/>
                <a:ext cx="122271" cy="249713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10732" y="4420470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14:cNvPr>
                <p14:cNvContentPartPr/>
                <p14:nvPr/>
              </p14:nvContentPartPr>
              <p14:xfrm>
                <a:off x="9690609" y="4855158"/>
                <a:ext cx="119534" cy="254275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70949" y="4835953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14:cNvPr>
                <p14:cNvContentPartPr/>
                <p14:nvPr/>
              </p14:nvContentPartPr>
              <p14:xfrm>
                <a:off x="9804059" y="4733191"/>
                <a:ext cx="56573" cy="170328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4416" y="4713967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14:cNvPr>
                <p14:cNvContentPartPr/>
                <p14:nvPr/>
              </p14:nvContentPartPr>
              <p14:xfrm>
                <a:off x="9804059" y="4737449"/>
                <a:ext cx="62656" cy="135046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84479" y="4718266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14:cNvPr>
                <p14:cNvContentPartPr/>
                <p14:nvPr/>
              </p14:nvContentPartPr>
              <p14:xfrm>
                <a:off x="9894394" y="4644985"/>
                <a:ext cx="105542" cy="191619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75097" y="4626169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14:cNvPr>
                <p14:cNvContentPartPr/>
                <p14:nvPr/>
              </p14:nvContentPartPr>
              <p14:xfrm>
                <a:off x="10045256" y="4512069"/>
                <a:ext cx="85468" cy="182798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25563" y="4492868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14:cNvPr>
                <p14:cNvContentPartPr/>
                <p14:nvPr/>
              </p14:nvContentPartPr>
              <p14:xfrm>
                <a:off x="10178476" y="4402876"/>
                <a:ext cx="119230" cy="175803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58801" y="4384026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14:cNvPr>
                <p14:cNvContentPartPr/>
                <p14:nvPr/>
              </p14:nvContentPartPr>
              <p14:xfrm>
                <a:off x="10280673" y="4259923"/>
                <a:ext cx="128658" cy="21929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61394" y="4241104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A838BEF-154C-4F42-A814-145CFCC27516}"/>
                </a:ext>
              </a:extLst>
            </p:cNvPr>
            <p:cNvGrpSpPr/>
            <p:nvPr/>
          </p:nvGrpSpPr>
          <p:grpSpPr>
            <a:xfrm>
              <a:off x="2853360" y="1408290"/>
              <a:ext cx="2277720" cy="1705320"/>
              <a:chOff x="2853360" y="1408290"/>
              <a:chExt cx="2277720" cy="170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14:cNvPr>
                  <p14:cNvContentPartPr/>
                  <p14:nvPr/>
                </p14:nvContentPartPr>
                <p14:xfrm>
                  <a:off x="2853360" y="1423770"/>
                  <a:ext cx="1697040" cy="1689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833654" y="1404934"/>
                    <a:ext cx="1736057" cy="1727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14:cNvPr>
                  <p14:cNvContentPartPr/>
                  <p14:nvPr/>
                </p14:nvContentPartPr>
                <p14:xfrm>
                  <a:off x="4545720" y="1408290"/>
                  <a:ext cx="585360" cy="33732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526024" y="1389059"/>
                    <a:ext cx="624358" cy="37539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14:cNvPr>
                <p14:cNvContentPartPr/>
                <p14:nvPr/>
              </p14:nvContentPartPr>
              <p14:xfrm>
                <a:off x="3020040" y="1635810"/>
                <a:ext cx="764640" cy="644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0333" y="1616585"/>
                  <a:ext cx="803660" cy="68210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538D7F8-1123-411E-89D5-6865F5E6E76B}"/>
                </a:ext>
              </a:extLst>
            </p:cNvPr>
            <p:cNvGrpSpPr/>
            <p:nvPr/>
          </p:nvGrpSpPr>
          <p:grpSpPr>
            <a:xfrm>
              <a:off x="2672280" y="1412610"/>
              <a:ext cx="1226160" cy="858600"/>
              <a:chOff x="2672280" y="1412610"/>
              <a:chExt cx="1226160" cy="85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14:cNvPr>
                  <p14:cNvContentPartPr/>
                  <p14:nvPr/>
                </p14:nvContentPartPr>
                <p14:xfrm>
                  <a:off x="3003840" y="1452570"/>
                  <a:ext cx="98640" cy="293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984507" y="1433342"/>
                    <a:ext cx="137701" cy="331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14:cNvPr>
                  <p14:cNvContentPartPr/>
                  <p14:nvPr/>
                </p14:nvContentPartPr>
                <p14:xfrm>
                  <a:off x="3276720" y="1442490"/>
                  <a:ext cx="32400" cy="2088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257359" y="1423263"/>
                    <a:ext cx="71517" cy="246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14:cNvPr>
                  <p14:cNvContentPartPr/>
                  <p14:nvPr/>
                </p14:nvContentPartPr>
                <p14:xfrm>
                  <a:off x="3538800" y="1412610"/>
                  <a:ext cx="151560" cy="2167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519511" y="1393397"/>
                    <a:ext cx="190533" cy="254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14:cNvPr>
                  <p14:cNvContentPartPr/>
                  <p14:nvPr/>
                </p14:nvContentPartPr>
                <p14:xfrm>
                  <a:off x="3713400" y="1625370"/>
                  <a:ext cx="118080" cy="138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694114" y="1606173"/>
                    <a:ext cx="157046" cy="1766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14:cNvPr>
                  <p14:cNvContentPartPr/>
                  <p14:nvPr/>
                </p14:nvContentPartPr>
                <p14:xfrm>
                  <a:off x="3777120" y="1815450"/>
                  <a:ext cx="121320" cy="4752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757819" y="1796289"/>
                    <a:ext cx="160316" cy="85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14:cNvPr>
                  <p14:cNvContentPartPr/>
                  <p14:nvPr/>
                </p14:nvContentPartPr>
                <p14:xfrm>
                  <a:off x="2672280" y="1886010"/>
                  <a:ext cx="343080" cy="457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652957" y="1867184"/>
                    <a:ext cx="382120" cy="83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14:cNvPr>
                  <p14:cNvContentPartPr/>
                  <p14:nvPr/>
                </p14:nvContentPartPr>
                <p14:xfrm>
                  <a:off x="2738880" y="2081130"/>
                  <a:ext cx="269640" cy="529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719169" y="2061956"/>
                    <a:ext cx="308667" cy="90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14:cNvPr>
                  <p14:cNvContentPartPr/>
                  <p14:nvPr/>
                </p14:nvContentPartPr>
                <p14:xfrm>
                  <a:off x="2877120" y="2220450"/>
                  <a:ext cx="134640" cy="507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857829" y="2201607"/>
                    <a:ext cx="173615" cy="888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FC0FE8A-0463-44FA-BA91-DA2BC9DE5A8D}"/>
                </a:ext>
              </a:extLst>
            </p:cNvPr>
            <p:cNvGrpSpPr/>
            <p:nvPr/>
          </p:nvGrpSpPr>
          <p:grpSpPr>
            <a:xfrm>
              <a:off x="3343680" y="3305490"/>
              <a:ext cx="1290600" cy="1363680"/>
              <a:chOff x="3343680" y="3305490"/>
              <a:chExt cx="1290600" cy="136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14:cNvPr>
                  <p14:cNvContentPartPr/>
                  <p14:nvPr/>
                </p14:nvContentPartPr>
                <p14:xfrm>
                  <a:off x="3344760" y="3305490"/>
                  <a:ext cx="926640" cy="54504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25061" y="3286656"/>
                    <a:ext cx="965644" cy="5830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14:cNvPr>
                  <p14:cNvContentPartPr/>
                  <p14:nvPr/>
                </p14:nvContentPartPr>
                <p14:xfrm>
                  <a:off x="3343680" y="3470730"/>
                  <a:ext cx="1290600" cy="11984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323976" y="3451512"/>
                    <a:ext cx="1329614" cy="12364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878EDF-7E1A-4B59-B0E7-D0FEC1CF933A}"/>
                </a:ext>
              </a:extLst>
            </p:cNvPr>
            <p:cNvGrpSpPr/>
            <p:nvPr/>
          </p:nvGrpSpPr>
          <p:grpSpPr>
            <a:xfrm>
              <a:off x="5329080" y="3324570"/>
              <a:ext cx="751680" cy="1087200"/>
              <a:chOff x="5329080" y="3324570"/>
              <a:chExt cx="751680" cy="108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14:cNvPr>
                  <p14:cNvContentPartPr/>
                  <p14:nvPr/>
                </p14:nvContentPartPr>
                <p14:xfrm>
                  <a:off x="5329080" y="3413490"/>
                  <a:ext cx="343080" cy="9982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5309363" y="3394270"/>
                    <a:ext cx="382120" cy="1036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14:cNvPr>
                  <p14:cNvContentPartPr/>
                  <p14:nvPr/>
                </p14:nvContentPartPr>
                <p14:xfrm>
                  <a:off x="5688360" y="3324570"/>
                  <a:ext cx="392400" cy="83880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5668661" y="3305349"/>
                    <a:ext cx="431404" cy="87685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FD9F31B-E270-454D-95BE-5F8683DA87F0}"/>
                </a:ext>
              </a:extLst>
            </p:cNvPr>
            <p:cNvGrpSpPr/>
            <p:nvPr/>
          </p:nvGrpSpPr>
          <p:grpSpPr>
            <a:xfrm>
              <a:off x="6712560" y="2753970"/>
              <a:ext cx="1844280" cy="1716480"/>
              <a:chOff x="6712560" y="2753970"/>
              <a:chExt cx="1844280" cy="171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14:cNvPr>
                  <p14:cNvContentPartPr/>
                  <p14:nvPr/>
                </p14:nvContentPartPr>
                <p14:xfrm>
                  <a:off x="6712560" y="3284250"/>
                  <a:ext cx="1588320" cy="118620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6693248" y="3265031"/>
                    <a:ext cx="1627338" cy="1224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14:cNvPr>
                  <p14:cNvContentPartPr/>
                  <p14:nvPr/>
                </p14:nvContentPartPr>
                <p14:xfrm>
                  <a:off x="6943320" y="2753970"/>
                  <a:ext cx="1613520" cy="127620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6924008" y="2735135"/>
                    <a:ext cx="1652538" cy="131425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14:cNvPr>
              <p14:cNvContentPartPr/>
              <p14:nvPr/>
            </p14:nvContentPartPr>
            <p14:xfrm>
              <a:off x="8650948" y="3958835"/>
              <a:ext cx="1308960" cy="640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96948" y="3850835"/>
                <a:ext cx="141660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14:cNvPr>
              <p14:cNvContentPartPr/>
              <p14:nvPr/>
            </p14:nvContentPartPr>
            <p14:xfrm>
              <a:off x="8741668" y="4152515"/>
              <a:ext cx="1323000" cy="808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88028" y="4044515"/>
                <a:ext cx="14306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14:cNvPr>
              <p14:cNvContentPartPr/>
              <p14:nvPr/>
            </p14:nvContentPartPr>
            <p14:xfrm>
              <a:off x="8968828" y="4078355"/>
              <a:ext cx="1332360" cy="1607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15188" y="3970355"/>
                <a:ext cx="144000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14:cNvPr>
              <p14:cNvContentPartPr/>
              <p14:nvPr/>
            </p14:nvContentPartPr>
            <p14:xfrm>
              <a:off x="9967108" y="4421795"/>
              <a:ext cx="83880" cy="178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13108" y="4314155"/>
                <a:ext cx="191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14:cNvPr>
              <p14:cNvContentPartPr/>
              <p14:nvPr/>
            </p14:nvContentPartPr>
            <p14:xfrm>
              <a:off x="10206148" y="4258715"/>
              <a:ext cx="42120" cy="54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52148" y="4150715"/>
                <a:ext cx="149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14:cNvPr>
              <p14:cNvContentPartPr/>
              <p14:nvPr/>
            </p14:nvContentPartPr>
            <p14:xfrm>
              <a:off x="5100268" y="4463915"/>
              <a:ext cx="1308960" cy="1692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46628" y="4355915"/>
                <a:ext cx="1416600" cy="19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14:cNvPr>
              <p14:cNvContentPartPr/>
              <p14:nvPr/>
            </p14:nvContentPartPr>
            <p14:xfrm>
              <a:off x="5475028" y="4423955"/>
              <a:ext cx="1303560" cy="1405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1028" y="4315955"/>
                <a:ext cx="141120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14:cNvPr>
              <p14:cNvContentPartPr/>
              <p14:nvPr/>
            </p14:nvContentPartPr>
            <p14:xfrm>
              <a:off x="1868188" y="4078355"/>
              <a:ext cx="1275120" cy="648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14188" y="3970355"/>
                <a:ext cx="13827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14:cNvPr>
              <p14:cNvContentPartPr/>
              <p14:nvPr/>
            </p14:nvContentPartPr>
            <p14:xfrm>
              <a:off x="1989508" y="4635635"/>
              <a:ext cx="1165320" cy="11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35508" y="4527635"/>
                <a:ext cx="127296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14:cNvPr>
              <p14:cNvContentPartPr/>
              <p14:nvPr/>
            </p14:nvContentPartPr>
            <p14:xfrm>
              <a:off x="2574148" y="4131635"/>
              <a:ext cx="990360" cy="1200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20148" y="4023635"/>
                <a:ext cx="109800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14:cNvPr>
              <p14:cNvContentPartPr/>
              <p14:nvPr/>
            </p14:nvContentPartPr>
            <p14:xfrm>
              <a:off x="4929628" y="2151635"/>
              <a:ext cx="1935360" cy="1166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75628" y="2043995"/>
                <a:ext cx="204300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5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C619-9F2E-4FCE-AA94-863175E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hosting options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11EC6-B8EF-4B00-9B19-3A8B0F2F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Github</a:t>
            </a:r>
            <a:endParaRPr lang="en-US" dirty="0"/>
          </a:p>
          <a:p>
            <a:pPr lvl="0"/>
            <a:r>
              <a:rPr lang="en-US" dirty="0"/>
              <a:t>Bitbucket</a:t>
            </a:r>
          </a:p>
          <a:p>
            <a:pPr lvl="0"/>
            <a:r>
              <a:rPr lang="en-US" dirty="0"/>
              <a:t>Gitlab</a:t>
            </a:r>
          </a:p>
          <a:p>
            <a:pPr lvl="0"/>
            <a:r>
              <a:rPr lang="en-US" dirty="0"/>
              <a:t>Azure DevOps repos</a:t>
            </a:r>
          </a:p>
          <a:p>
            <a:pPr lvl="0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Gists</a:t>
            </a:r>
            <a:endParaRPr lang="en-US" dirty="0"/>
          </a:p>
        </p:txBody>
      </p:sp>
      <p:pic>
        <p:nvPicPr>
          <p:cNvPr id="27" name="Picture Placeholder 26" descr="A dog sitting in the grass&#10;&#10;Description automatically generated">
            <a:extLst>
              <a:ext uri="{FF2B5EF4-FFF2-40B4-BE49-F238E27FC236}">
                <a16:creationId xmlns:a16="http://schemas.microsoft.com/office/drawing/2014/main" id="{D89BAC3A-07FD-453D-A488-77D3659A91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5CEFC76-B760-4712-AAEC-9ACE8DDA4891}"/>
              </a:ext>
            </a:extLst>
          </p:cNvPr>
          <p:cNvGrpSpPr/>
          <p:nvPr/>
        </p:nvGrpSpPr>
        <p:grpSpPr>
          <a:xfrm rot="2044673">
            <a:off x="8480970" y="1763608"/>
            <a:ext cx="1367156" cy="1210215"/>
            <a:chOff x="10516595" y="3333240"/>
            <a:chExt cx="1211040" cy="11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14:cNvPr>
                <p14:cNvContentPartPr/>
                <p14:nvPr/>
              </p14:nvContentPartPr>
              <p14:xfrm>
                <a:off x="10777595" y="3813480"/>
                <a:ext cx="267840" cy="68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59595" y="3795840"/>
                  <a:ext cx="3034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14:cNvPr>
                <p14:cNvContentPartPr/>
                <p14:nvPr/>
              </p14:nvContentPartPr>
              <p14:xfrm>
                <a:off x="10537835" y="3337200"/>
                <a:ext cx="57240" cy="37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0195" y="3319200"/>
                  <a:ext cx="92880" cy="411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21BF48-7BA7-448A-BF7F-4D88BCFE1DD6}"/>
                </a:ext>
              </a:extLst>
            </p:cNvPr>
            <p:cNvGrpSpPr/>
            <p:nvPr/>
          </p:nvGrpSpPr>
          <p:grpSpPr>
            <a:xfrm>
              <a:off x="10516595" y="3333240"/>
              <a:ext cx="1211040" cy="397080"/>
              <a:chOff x="10516595" y="3333240"/>
              <a:chExt cx="1211040" cy="39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14:cNvPr>
                  <p14:cNvContentPartPr/>
                  <p14:nvPr/>
                </p14:nvContentPartPr>
                <p14:xfrm>
                  <a:off x="10516595" y="3350520"/>
                  <a:ext cx="230760" cy="324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498595" y="3332520"/>
                    <a:ext cx="2664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14:cNvPr>
                  <p14:cNvContentPartPr/>
                  <p14:nvPr/>
                </p14:nvContentPartPr>
                <p14:xfrm>
                  <a:off x="10837715" y="3333240"/>
                  <a:ext cx="197640" cy="3020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819715" y="3315600"/>
                    <a:ext cx="23328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14:cNvPr>
                  <p14:cNvContentPartPr/>
                  <p14:nvPr/>
                </p14:nvContentPartPr>
                <p14:xfrm>
                  <a:off x="10856075" y="3447360"/>
                  <a:ext cx="159840" cy="24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838435" y="3429360"/>
                    <a:ext cx="19548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14:cNvPr>
                  <p14:cNvContentPartPr/>
                  <p14:nvPr/>
                </p14:nvContentPartPr>
                <p14:xfrm>
                  <a:off x="11114555" y="3429000"/>
                  <a:ext cx="300240" cy="301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096555" y="3411000"/>
                    <a:ext cx="3358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14:cNvPr>
                  <p14:cNvContentPartPr/>
                  <p14:nvPr/>
                </p14:nvContentPartPr>
                <p14:xfrm>
                  <a:off x="11531795" y="3426480"/>
                  <a:ext cx="195840" cy="223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1513795" y="3408480"/>
                    <a:ext cx="23148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1ED98E-D27C-4F2C-BB92-1CC1BE643B7D}"/>
              </a:ext>
            </a:extLst>
          </p:cNvPr>
          <p:cNvGrpSpPr/>
          <p:nvPr/>
        </p:nvGrpSpPr>
        <p:grpSpPr>
          <a:xfrm>
            <a:off x="279191" y="901715"/>
            <a:ext cx="497520" cy="553320"/>
            <a:chOff x="279191" y="901715"/>
            <a:chExt cx="4975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14:cNvPr>
                <p14:cNvContentPartPr/>
                <p14:nvPr/>
              </p14:nvContentPartPr>
              <p14:xfrm>
                <a:off x="279191" y="901715"/>
                <a:ext cx="363960" cy="13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551" y="866075"/>
                  <a:ext cx="435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14:cNvPr>
                <p14:cNvContentPartPr/>
                <p14:nvPr/>
              </p14:nvContentPartPr>
              <p14:xfrm>
                <a:off x="407351" y="943475"/>
                <a:ext cx="369360" cy="51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351" y="907475"/>
                  <a:ext cx="441000" cy="58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28449-7F1F-4721-A6E5-3F28CB5B91B8}"/>
              </a:ext>
            </a:extLst>
          </p:cNvPr>
          <p:cNvGrpSpPr/>
          <p:nvPr/>
        </p:nvGrpSpPr>
        <p:grpSpPr>
          <a:xfrm>
            <a:off x="1508231" y="243275"/>
            <a:ext cx="1684800" cy="818280"/>
            <a:chOff x="1508231" y="243275"/>
            <a:chExt cx="168480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14:cNvPr>
                <p14:cNvContentPartPr/>
                <p14:nvPr/>
              </p14:nvContentPartPr>
              <p14:xfrm>
                <a:off x="1508231" y="641795"/>
                <a:ext cx="421560" cy="41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2591" y="605795"/>
                  <a:ext cx="493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14:cNvPr>
                <p14:cNvContentPartPr/>
                <p14:nvPr/>
              </p14:nvContentPartPr>
              <p14:xfrm>
                <a:off x="2058311" y="408155"/>
                <a:ext cx="151560" cy="46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2671" y="372515"/>
                  <a:ext cx="223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14:cNvPr>
                <p14:cNvContentPartPr/>
                <p14:nvPr/>
              </p14:nvContentPartPr>
              <p14:xfrm>
                <a:off x="2365751" y="374315"/>
                <a:ext cx="330840" cy="42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51" y="338315"/>
                  <a:ext cx="4024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14:cNvPr>
                <p14:cNvContentPartPr/>
                <p14:nvPr/>
              </p14:nvContentPartPr>
              <p14:xfrm>
                <a:off x="2827991" y="243275"/>
                <a:ext cx="365040" cy="46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1991" y="207275"/>
                  <a:ext cx="4366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14:cNvPr>
                <p14:cNvContentPartPr/>
                <p14:nvPr/>
              </p14:nvContentPartPr>
              <p14:xfrm>
                <a:off x="2794151" y="425795"/>
                <a:ext cx="322920" cy="9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8511" y="389795"/>
                  <a:ext cx="3945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1EB8E9-62EB-4BB0-BD7F-B428C04A4135}"/>
              </a:ext>
            </a:extLst>
          </p:cNvPr>
          <p:cNvGrpSpPr/>
          <p:nvPr/>
        </p:nvGrpSpPr>
        <p:grpSpPr>
          <a:xfrm>
            <a:off x="138431" y="1761755"/>
            <a:ext cx="2246400" cy="2789640"/>
            <a:chOff x="138431" y="1761755"/>
            <a:chExt cx="2246400" cy="27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14:cNvPr>
                <p14:cNvContentPartPr/>
                <p14:nvPr/>
              </p14:nvContentPartPr>
              <p14:xfrm>
                <a:off x="445151" y="2009795"/>
                <a:ext cx="35640" cy="48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9151" y="1974155"/>
                  <a:ext cx="1072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14:cNvPr>
                <p14:cNvContentPartPr/>
                <p14:nvPr/>
              </p14:nvContentPartPr>
              <p14:xfrm>
                <a:off x="698231" y="1761755"/>
                <a:ext cx="405000" cy="54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591" y="1726115"/>
                  <a:ext cx="4766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14:cNvPr>
                <p14:cNvContentPartPr/>
                <p14:nvPr/>
              </p14:nvContentPartPr>
              <p14:xfrm>
                <a:off x="138431" y="2850035"/>
                <a:ext cx="610920" cy="72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791" y="2814395"/>
                  <a:ext cx="6825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14:cNvPr>
                <p14:cNvContentPartPr/>
                <p14:nvPr/>
              </p14:nvContentPartPr>
              <p14:xfrm>
                <a:off x="916751" y="2711795"/>
                <a:ext cx="225360" cy="38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0751" y="2675795"/>
                  <a:ext cx="29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14:cNvPr>
                <p14:cNvContentPartPr/>
                <p14:nvPr/>
              </p14:nvContentPartPr>
              <p14:xfrm>
                <a:off x="1356311" y="2472755"/>
                <a:ext cx="308160" cy="43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20311" y="2437115"/>
                  <a:ext cx="379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14:cNvPr>
                <p14:cNvContentPartPr/>
                <p14:nvPr/>
              </p14:nvContentPartPr>
              <p14:xfrm>
                <a:off x="1860311" y="2368715"/>
                <a:ext cx="107640" cy="56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4311" y="2332715"/>
                  <a:ext cx="179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14:cNvPr>
                <p14:cNvContentPartPr/>
                <p14:nvPr/>
              </p14:nvContentPartPr>
              <p14:xfrm>
                <a:off x="1883351" y="2381675"/>
                <a:ext cx="471600" cy="45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7351" y="2346035"/>
                  <a:ext cx="543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14:cNvPr>
                <p14:cNvContentPartPr/>
                <p14:nvPr/>
              </p14:nvContentPartPr>
              <p14:xfrm>
                <a:off x="249311" y="3989075"/>
                <a:ext cx="390600" cy="56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671" y="3953075"/>
                  <a:ext cx="4622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14:cNvPr>
                <p14:cNvContentPartPr/>
                <p14:nvPr/>
              </p14:nvContentPartPr>
              <p14:xfrm>
                <a:off x="719471" y="3854435"/>
                <a:ext cx="144360" cy="55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471" y="3818435"/>
                  <a:ext cx="216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14:cNvPr>
                <p14:cNvContentPartPr/>
                <p14:nvPr/>
              </p14:nvContentPartPr>
              <p14:xfrm>
                <a:off x="939431" y="3805115"/>
                <a:ext cx="136800" cy="486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3431" y="3769115"/>
                  <a:ext cx="2084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14:cNvPr>
                <p14:cNvContentPartPr/>
                <p14:nvPr/>
              </p14:nvContentPartPr>
              <p14:xfrm>
                <a:off x="768791" y="4063235"/>
                <a:ext cx="303840" cy="11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791" y="4027235"/>
                  <a:ext cx="37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14:cNvPr>
                <p14:cNvContentPartPr/>
                <p14:nvPr/>
              </p14:nvContentPartPr>
              <p14:xfrm>
                <a:off x="1235351" y="3860195"/>
                <a:ext cx="140760" cy="39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9351" y="3824195"/>
                  <a:ext cx="212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14:cNvPr>
                <p14:cNvContentPartPr/>
                <p14:nvPr/>
              </p14:nvContentPartPr>
              <p14:xfrm>
                <a:off x="1466471" y="3694955"/>
                <a:ext cx="182520" cy="45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30831" y="3659315"/>
                  <a:ext cx="254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14:cNvPr>
                <p14:cNvContentPartPr/>
                <p14:nvPr/>
              </p14:nvContentPartPr>
              <p14:xfrm>
                <a:off x="1428671" y="3573275"/>
                <a:ext cx="441360" cy="33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3031" y="3537275"/>
                  <a:ext cx="513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14:cNvPr>
                <p14:cNvContentPartPr/>
                <p14:nvPr/>
              </p14:nvContentPartPr>
              <p14:xfrm>
                <a:off x="2080991" y="3411995"/>
                <a:ext cx="303840" cy="42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5351" y="3375995"/>
                  <a:ext cx="37548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D3412F-6612-481D-B400-232B72D15165}"/>
              </a:ext>
            </a:extLst>
          </p:cNvPr>
          <p:cNvGrpSpPr/>
          <p:nvPr/>
        </p:nvGrpSpPr>
        <p:grpSpPr>
          <a:xfrm>
            <a:off x="897671" y="4863155"/>
            <a:ext cx="1514520" cy="788760"/>
            <a:chOff x="897671" y="4863155"/>
            <a:chExt cx="15145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14:cNvPr>
                <p14:cNvContentPartPr/>
                <p14:nvPr/>
              </p14:nvContentPartPr>
              <p14:xfrm>
                <a:off x="897671" y="4888715"/>
                <a:ext cx="436680" cy="76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671" y="4852715"/>
                  <a:ext cx="5083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14:cNvPr>
                <p14:cNvContentPartPr/>
                <p14:nvPr/>
              </p14:nvContentPartPr>
              <p14:xfrm>
                <a:off x="1504631" y="4894475"/>
                <a:ext cx="406080" cy="60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8631" y="4858475"/>
                  <a:ext cx="4777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14:cNvPr>
                <p14:cNvContentPartPr/>
                <p14:nvPr/>
              </p14:nvContentPartPr>
              <p14:xfrm>
                <a:off x="1462871" y="5156195"/>
                <a:ext cx="35640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6871" y="5120555"/>
                  <a:ext cx="42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14:cNvPr>
                <p14:cNvContentPartPr/>
                <p14:nvPr/>
              </p14:nvContentPartPr>
              <p14:xfrm>
                <a:off x="2071991" y="4863155"/>
                <a:ext cx="340200" cy="44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351" y="4827515"/>
                  <a:ext cx="411840" cy="51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04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69F-0911-4911-874A-3BC65607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for database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7CEA-E551-46CF-B99B-E08E9E5E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tools, some fancy</a:t>
            </a:r>
          </a:p>
          <a:p>
            <a:pPr marL="457200" lvl="1" indent="0">
              <a:buNone/>
            </a:pPr>
            <a:r>
              <a:rPr lang="en-US" dirty="0"/>
              <a:t>Auto-generate SQL</a:t>
            </a:r>
          </a:p>
          <a:p>
            <a:pPr marL="457200" lvl="1" indent="0">
              <a:buNone/>
            </a:pPr>
            <a:r>
              <a:rPr lang="en-US" dirty="0"/>
              <a:t>CI/CD components</a:t>
            </a:r>
          </a:p>
          <a:p>
            <a:pPr marL="457200" lvl="1" indent="0">
              <a:buNone/>
            </a:pPr>
            <a:r>
              <a:rPr lang="en-US" dirty="0"/>
              <a:t>Multi-database support</a:t>
            </a:r>
          </a:p>
          <a:p>
            <a:pPr marL="0" indent="0">
              <a:buNone/>
            </a:pPr>
            <a:r>
              <a:rPr lang="en-US" dirty="0"/>
              <a:t>Today I’m showing a simple deployment tool, Flyway</a:t>
            </a:r>
          </a:p>
        </p:txBody>
      </p:sp>
      <p:pic>
        <p:nvPicPr>
          <p:cNvPr id="6" name="Picture Placeholder 5" descr="A dog sitting on top of a book shelf&#10;&#10;Description automatically generated">
            <a:extLst>
              <a:ext uri="{FF2B5EF4-FFF2-40B4-BE49-F238E27FC236}">
                <a16:creationId xmlns:a16="http://schemas.microsoft.com/office/drawing/2014/main" id="{41AA8839-D9D3-4C31-9AA2-3C6BD1AF2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14:cNvPr>
              <p14:cNvContentPartPr/>
              <p14:nvPr/>
            </p14:nvContentPartPr>
            <p14:xfrm>
              <a:off x="7065551" y="3019595"/>
              <a:ext cx="291492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551" y="3001595"/>
                <a:ext cx="2950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14:cNvPr>
              <p14:cNvContentPartPr/>
              <p14:nvPr/>
            </p14:nvContentPartPr>
            <p14:xfrm>
              <a:off x="7228631" y="3638075"/>
              <a:ext cx="2898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631" y="3620435"/>
                <a:ext cx="2934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14:cNvPr>
              <p14:cNvContentPartPr/>
              <p14:nvPr/>
            </p14:nvContentPartPr>
            <p14:xfrm>
              <a:off x="6796271" y="3994835"/>
              <a:ext cx="394920" cy="40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8271" y="3977195"/>
                <a:ext cx="4305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14:cNvPr>
              <p14:cNvContentPartPr/>
              <p14:nvPr/>
            </p14:nvContentPartPr>
            <p14:xfrm>
              <a:off x="6651911" y="5321795"/>
              <a:ext cx="1658880" cy="1070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4271" y="5304155"/>
                <a:ext cx="1694520" cy="11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08A1E-8A0A-4E28-B3A0-3C2A5D721F2D}"/>
              </a:ext>
            </a:extLst>
          </p:cNvPr>
          <p:cNvGrpSpPr/>
          <p:nvPr/>
        </p:nvGrpSpPr>
        <p:grpSpPr>
          <a:xfrm>
            <a:off x="1015391" y="216995"/>
            <a:ext cx="2450520" cy="855360"/>
            <a:chOff x="1015391" y="216995"/>
            <a:chExt cx="24505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14:cNvPr>
                <p14:cNvContentPartPr/>
                <p14:nvPr/>
              </p14:nvContentPartPr>
              <p14:xfrm>
                <a:off x="1015391" y="216995"/>
                <a:ext cx="599040" cy="71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391" y="180995"/>
                  <a:ext cx="67068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14:cNvPr>
                <p14:cNvContentPartPr/>
                <p14:nvPr/>
              </p14:nvContentPartPr>
              <p14:xfrm>
                <a:off x="1766351" y="433355"/>
                <a:ext cx="364680" cy="63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0351" y="397715"/>
                  <a:ext cx="4363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14:cNvPr>
                <p14:cNvContentPartPr/>
                <p14:nvPr/>
              </p14:nvContentPartPr>
              <p14:xfrm>
                <a:off x="1845911" y="768875"/>
                <a:ext cx="220320" cy="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10271" y="732875"/>
                  <a:ext cx="291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14:cNvPr>
                <p14:cNvContentPartPr/>
                <p14:nvPr/>
              </p14:nvContentPartPr>
              <p14:xfrm>
                <a:off x="2376911" y="345515"/>
                <a:ext cx="49680" cy="72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1271" y="309875"/>
                  <a:ext cx="1213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14:cNvPr>
                <p14:cNvContentPartPr/>
                <p14:nvPr/>
              </p14:nvContentPartPr>
              <p14:xfrm>
                <a:off x="2550431" y="468995"/>
                <a:ext cx="292680" cy="60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4791" y="432995"/>
                  <a:ext cx="3643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14:cNvPr>
                <p14:cNvContentPartPr/>
                <p14:nvPr/>
              </p14:nvContentPartPr>
              <p14:xfrm>
                <a:off x="3139391" y="525875"/>
                <a:ext cx="326520" cy="51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03751" y="490235"/>
                  <a:ext cx="398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14:cNvPr>
                <p14:cNvContentPartPr/>
                <p14:nvPr/>
              </p14:nvContentPartPr>
              <p14:xfrm>
                <a:off x="3135791" y="772475"/>
                <a:ext cx="269640" cy="3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99791" y="736835"/>
                  <a:ext cx="3412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BDDD8C-D48F-4FF3-AEB8-5D0A34ACC52D}"/>
              </a:ext>
            </a:extLst>
          </p:cNvPr>
          <p:cNvGrpSpPr/>
          <p:nvPr/>
        </p:nvGrpSpPr>
        <p:grpSpPr>
          <a:xfrm>
            <a:off x="3973871" y="468635"/>
            <a:ext cx="948240" cy="569880"/>
            <a:chOff x="3973871" y="468635"/>
            <a:chExt cx="94824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14:cNvPr>
                <p14:cNvContentPartPr/>
                <p14:nvPr/>
              </p14:nvContentPartPr>
              <p14:xfrm>
                <a:off x="3973871" y="470795"/>
                <a:ext cx="386640" cy="1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8231" y="435155"/>
                  <a:ext cx="458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14:cNvPr>
                <p14:cNvContentPartPr/>
                <p14:nvPr/>
              </p14:nvContentPartPr>
              <p14:xfrm>
                <a:off x="4042991" y="489875"/>
                <a:ext cx="519480" cy="53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6991" y="453875"/>
                  <a:ext cx="5911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14:cNvPr>
                <p14:cNvContentPartPr/>
                <p14:nvPr/>
              </p14:nvContentPartPr>
              <p14:xfrm>
                <a:off x="4539791" y="468635"/>
                <a:ext cx="382320" cy="2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3791" y="432995"/>
                  <a:ext cx="453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14:cNvPr>
                <p14:cNvContentPartPr/>
                <p14:nvPr/>
              </p14:nvContentPartPr>
              <p14:xfrm>
                <a:off x="4717271" y="504995"/>
                <a:ext cx="38160" cy="53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1631" y="469355"/>
                  <a:ext cx="109800" cy="60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D06263-3651-4C97-8311-481C82AC5CC9}"/>
              </a:ext>
            </a:extLst>
          </p:cNvPr>
          <p:cNvGrpSpPr/>
          <p:nvPr/>
        </p:nvGrpSpPr>
        <p:grpSpPr>
          <a:xfrm>
            <a:off x="2111591" y="5694035"/>
            <a:ext cx="2788200" cy="874440"/>
            <a:chOff x="2111591" y="5694035"/>
            <a:chExt cx="2788200" cy="8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14:cNvPr>
                <p14:cNvContentPartPr/>
                <p14:nvPr/>
              </p14:nvContentPartPr>
              <p14:xfrm>
                <a:off x="2111591" y="5937755"/>
                <a:ext cx="784080" cy="63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75591" y="5901755"/>
                  <a:ext cx="8557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14:cNvPr>
                <p14:cNvContentPartPr/>
                <p14:nvPr/>
              </p14:nvContentPartPr>
              <p14:xfrm>
                <a:off x="3139391" y="5969795"/>
                <a:ext cx="338040" cy="40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3751" y="5933795"/>
                  <a:ext cx="409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14:cNvPr>
                <p14:cNvContentPartPr/>
                <p14:nvPr/>
              </p14:nvContentPartPr>
              <p14:xfrm>
                <a:off x="3677951" y="5721755"/>
                <a:ext cx="99000" cy="589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2311" y="5685755"/>
                  <a:ext cx="170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14:cNvPr>
                <p14:cNvContentPartPr/>
                <p14:nvPr/>
              </p14:nvContentPartPr>
              <p14:xfrm>
                <a:off x="3697031" y="5694035"/>
                <a:ext cx="437760" cy="57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1391" y="5658035"/>
                  <a:ext cx="5094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14:cNvPr>
                <p14:cNvContentPartPr/>
                <p14:nvPr/>
              </p14:nvContentPartPr>
              <p14:xfrm>
                <a:off x="4356911" y="5761715"/>
                <a:ext cx="151920" cy="50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21271" y="5725715"/>
                  <a:ext cx="2235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14:cNvPr>
                <p14:cNvContentPartPr/>
                <p14:nvPr/>
              </p14:nvContentPartPr>
              <p14:xfrm>
                <a:off x="4459511" y="5755955"/>
                <a:ext cx="440280" cy="489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23511" y="5719955"/>
                  <a:ext cx="511920" cy="5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5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247-CB9E-4E6C-A70F-8A3B8854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Git Repo Creation and Local Install</a:t>
            </a:r>
          </a:p>
        </p:txBody>
      </p:sp>
      <p:pic>
        <p:nvPicPr>
          <p:cNvPr id="5" name="Picture 4" descr="A small dog standing on grass&#10;&#10;Description automatically generated">
            <a:extLst>
              <a:ext uri="{FF2B5EF4-FFF2-40B4-BE49-F238E27FC236}">
                <a16:creationId xmlns:a16="http://schemas.microsoft.com/office/drawing/2014/main" id="{5278A9C3-9BDB-40C3-9332-1D2D09A6C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14:cNvPr>
              <p14:cNvContentPartPr/>
              <p14:nvPr/>
            </p14:nvContentPartPr>
            <p14:xfrm>
              <a:off x="279191" y="1317155"/>
              <a:ext cx="293040" cy="64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91" y="1281515"/>
                <a:ext cx="3646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14:cNvPr>
              <p14:cNvContentPartPr/>
              <p14:nvPr/>
            </p14:nvContentPartPr>
            <p14:xfrm>
              <a:off x="727031" y="1237595"/>
              <a:ext cx="436680" cy="47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031" y="1201595"/>
                <a:ext cx="5083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14:cNvPr>
              <p14:cNvContentPartPr/>
              <p14:nvPr/>
            </p14:nvContentPartPr>
            <p14:xfrm>
              <a:off x="1401671" y="1027715"/>
              <a:ext cx="444960" cy="67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5671" y="991715"/>
                <a:ext cx="5166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14:cNvPr>
              <p14:cNvContentPartPr/>
              <p14:nvPr/>
            </p14:nvContentPartPr>
            <p14:xfrm>
              <a:off x="1390871" y="1351355"/>
              <a:ext cx="334080" cy="8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4871" y="1315715"/>
                <a:ext cx="405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14:cNvPr>
              <p14:cNvContentPartPr/>
              <p14:nvPr/>
            </p14:nvContentPartPr>
            <p14:xfrm>
              <a:off x="1933031" y="981275"/>
              <a:ext cx="68760" cy="55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7391" y="945635"/>
                <a:ext cx="1404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14:cNvPr>
              <p14:cNvContentPartPr/>
              <p14:nvPr/>
            </p14:nvContentPartPr>
            <p14:xfrm>
              <a:off x="1952111" y="1023395"/>
              <a:ext cx="362520" cy="1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6111" y="987395"/>
                <a:ext cx="434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14:cNvPr>
              <p14:cNvContentPartPr/>
              <p14:nvPr/>
            </p14:nvContentPartPr>
            <p14:xfrm>
              <a:off x="2236511" y="1233635"/>
              <a:ext cx="190080" cy="47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0871" y="1197995"/>
                <a:ext cx="261720" cy="54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A4BAC-82AB-4C77-8BC4-E1A90FB4A139}"/>
              </a:ext>
            </a:extLst>
          </p:cNvPr>
          <p:cNvGrpSpPr/>
          <p:nvPr/>
        </p:nvGrpSpPr>
        <p:grpSpPr>
          <a:xfrm>
            <a:off x="3374471" y="880835"/>
            <a:ext cx="1980360" cy="692640"/>
            <a:chOff x="3374471" y="880835"/>
            <a:chExt cx="19803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14:cNvPr>
                <p14:cNvContentPartPr/>
                <p14:nvPr/>
              </p14:nvContentPartPr>
              <p14:xfrm>
                <a:off x="3374471" y="880835"/>
                <a:ext cx="23040" cy="68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38831" y="844835"/>
                  <a:ext cx="946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14:cNvPr>
                <p14:cNvContentPartPr/>
                <p14:nvPr/>
              </p14:nvContentPartPr>
              <p14:xfrm>
                <a:off x="3628631" y="943475"/>
                <a:ext cx="57240" cy="51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2991" y="907475"/>
                  <a:ext cx="1288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14:cNvPr>
                <p14:cNvContentPartPr/>
                <p14:nvPr/>
              </p14:nvContentPartPr>
              <p14:xfrm>
                <a:off x="3405071" y="1182155"/>
                <a:ext cx="303120" cy="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69071" y="1146515"/>
                  <a:ext cx="37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14:cNvPr>
                <p14:cNvContentPartPr/>
                <p14:nvPr/>
              </p14:nvContentPartPr>
              <p14:xfrm>
                <a:off x="3905471" y="1047515"/>
                <a:ext cx="353520" cy="46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9831" y="1011875"/>
                  <a:ext cx="425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14:cNvPr>
                <p14:cNvContentPartPr/>
                <p14:nvPr/>
              </p14:nvContentPartPr>
              <p14:xfrm>
                <a:off x="3856511" y="1227515"/>
                <a:ext cx="29628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0511" y="1191515"/>
                  <a:ext cx="367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14:cNvPr>
                <p14:cNvContentPartPr/>
                <p14:nvPr/>
              </p14:nvContentPartPr>
              <p14:xfrm>
                <a:off x="4402631" y="956795"/>
                <a:ext cx="49680" cy="61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6631" y="920795"/>
                  <a:ext cx="121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14:cNvPr>
                <p14:cNvContentPartPr/>
                <p14:nvPr/>
              </p14:nvContentPartPr>
              <p14:xfrm>
                <a:off x="4334231" y="971915"/>
                <a:ext cx="394920" cy="52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8591" y="935915"/>
                  <a:ext cx="4665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14:cNvPr>
                <p14:cNvContentPartPr/>
                <p14:nvPr/>
              </p14:nvContentPartPr>
              <p14:xfrm>
                <a:off x="4880711" y="1082075"/>
                <a:ext cx="439920" cy="49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44711" y="1046075"/>
                  <a:ext cx="511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14:cNvPr>
                <p14:cNvContentPartPr/>
                <p14:nvPr/>
              </p14:nvContentPartPr>
              <p14:xfrm>
                <a:off x="4898351" y="1254515"/>
                <a:ext cx="456480" cy="4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2711" y="1218875"/>
                  <a:ext cx="52812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46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363</Words>
  <Application>Microsoft Office PowerPoint</Application>
  <PresentationFormat>Widescreen</PresentationFormat>
  <Paragraphs>63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 Theme</vt:lpstr>
      <vt:lpstr>Git for DBAs</vt:lpstr>
      <vt:lpstr>Kendra Little</vt:lpstr>
      <vt:lpstr>Topics</vt:lpstr>
      <vt:lpstr>Git for DBAs: Why, What, How</vt:lpstr>
      <vt:lpstr>Why Git?</vt:lpstr>
      <vt:lpstr>Git is a distributed VCS</vt:lpstr>
      <vt:lpstr>Git hosting options</vt:lpstr>
      <vt:lpstr>Using Git for database code</vt:lpstr>
      <vt:lpstr>Git Repo Creation and Local Install</vt:lpstr>
      <vt:lpstr>Demo: Create and clone your repo</vt:lpstr>
      <vt:lpstr>Essential Git Commands</vt:lpstr>
      <vt:lpstr>Merge is your friend</vt:lpstr>
      <vt:lpstr>PowerPoint Presentation</vt:lpstr>
      <vt:lpstr>PowerPoint Presentation</vt:lpstr>
      <vt:lpstr>What should I use?</vt:lpstr>
      <vt:lpstr>Demo: Using Git</vt:lpstr>
      <vt:lpstr>References &amp; Discussion</vt:lpstr>
      <vt:lpstr>Comments?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DBAs</dc:title>
  <dc:creator>Kendra Little</dc:creator>
  <cp:lastModifiedBy>Kendra Little</cp:lastModifiedBy>
  <cp:revision>3</cp:revision>
  <dcterms:created xsi:type="dcterms:W3CDTF">2020-10-15T10:33:49Z</dcterms:created>
  <dcterms:modified xsi:type="dcterms:W3CDTF">2020-10-16T09:29:59Z</dcterms:modified>
</cp:coreProperties>
</file>