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62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0" y="3429000"/>
            <a:ext cx="5715000" cy="7620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4114800"/>
            <a:ext cx="5715000" cy="762000"/>
          </a:xfrm>
        </p:spPr>
        <p:txBody>
          <a:bodyPr/>
          <a:lstStyle>
            <a:lvl1pPr marL="0" indent="0"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2013/9/6 Friday</a:t>
            </a:fld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0574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105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2013/9/6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9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2013/9/6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16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6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2013/9/6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8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2013/9/6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4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2013/9/6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41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2013/9/6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2013/9/6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3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2013/9/6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2013/9/6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2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2013/9/6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0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Z:\newtek\_backgrounds_1.02\Tim\powerpoint templates\61-80\blue_binary\blue_box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25500"/>
            <a:ext cx="86868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2013/9/6 Friday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b="1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955032"/>
            <a:ext cx="9144000" cy="762000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第一周</a:t>
            </a:r>
            <a:r>
              <a:rPr lang="zh-CN" altLang="en-US" b="1"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工作</a:t>
            </a:r>
            <a:r>
              <a:rPr lang="zh-CN" altLang="en-US" b="1" smtClean="0"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汇报</a:t>
            </a:r>
            <a:endParaRPr lang="zh-CN" altLang="en-US" b="1" dirty="0"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36296" y="5157192"/>
            <a:ext cx="1935088" cy="610344"/>
          </a:xfrm>
        </p:spPr>
        <p:txBody>
          <a:bodyPr/>
          <a:lstStyle/>
          <a:p>
            <a:r>
              <a:rPr lang="en-US" altLang="zh-CN" dirty="0" smtClean="0"/>
              <a:t>By-</a:t>
            </a:r>
            <a:r>
              <a:rPr lang="zh-CN" altLang="en-US" dirty="0" smtClean="0"/>
              <a:t>杨伟光</a:t>
            </a:r>
            <a:endParaRPr lang="en-US" altLang="zh-CN" dirty="0" smtClean="0"/>
          </a:p>
          <a:p>
            <a:r>
              <a:rPr lang="en-US" altLang="zh-CN" dirty="0" smtClean="0"/>
              <a:t>2013-09-06</a:t>
            </a:r>
            <a:endParaRPr lang="zh-CN" altLang="en-US" dirty="0"/>
          </a:p>
        </p:txBody>
      </p:sp>
      <p:pic>
        <p:nvPicPr>
          <p:cNvPr id="5" name="Picture 3" descr="K:\homeork\MW\1\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1152128" cy="110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1396809" y="1454696"/>
            <a:ext cx="756767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 bwMode="auto">
          <a:xfrm>
            <a:off x="1259633" y="692696"/>
            <a:ext cx="96490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Impact" pitchFamily="34" charset="0"/>
              </a:defRPr>
            </a:lvl9pPr>
          </a:lstStyle>
          <a:p>
            <a:r>
              <a:rPr lang="en-US" altLang="zh-CN" sz="2000" b="1" dirty="0">
                <a:latin typeface="Kozuka Mincho Pro B" pitchFamily="18" charset="-128"/>
                <a:ea typeface="Kozuka Mincho Pro B" pitchFamily="18" charset="-128"/>
              </a:rPr>
              <a:t>Dalian University of Technology National Model Software College </a:t>
            </a:r>
          </a:p>
        </p:txBody>
      </p:sp>
    </p:spTree>
    <p:extLst>
      <p:ext uri="{BB962C8B-B14F-4D97-AF65-F5344CB8AC3E}">
        <p14:creationId xmlns:p14="http://schemas.microsoft.com/office/powerpoint/2010/main" val="7069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6321" y="44625"/>
            <a:ext cx="6235919" cy="1008111"/>
            <a:chOff x="496321" y="44625"/>
            <a:chExt cx="6235919" cy="1008111"/>
          </a:xfrm>
        </p:grpSpPr>
        <p:pic>
          <p:nvPicPr>
            <p:cNvPr id="5" name="Picture 3" descr="K:\homeork\MW\1\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21" y="44625"/>
              <a:ext cx="90732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标题 1"/>
            <p:cNvSpPr txBox="1">
              <a:spLocks/>
            </p:cNvSpPr>
            <p:nvPr/>
          </p:nvSpPr>
          <p:spPr bwMode="auto">
            <a:xfrm>
              <a:off x="1259632" y="443136"/>
              <a:ext cx="5472608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9pPr>
            </a:lstStyle>
            <a:p>
              <a:r>
                <a:rPr lang="en-US" altLang="zh-CN" sz="1200" b="1" dirty="0">
                  <a:latin typeface="Kozuka Mincho Pro B" pitchFamily="18" charset="-128"/>
                  <a:ea typeface="Kozuka Mincho Pro B" pitchFamily="18" charset="-128"/>
                </a:rPr>
                <a:t>Dalian University of Technology National Model Software College </a:t>
              </a:r>
            </a:p>
          </p:txBody>
        </p:sp>
      </p:grpSp>
      <p:sp>
        <p:nvSpPr>
          <p:cNvPr id="15" name="文本占位符 2"/>
          <p:cNvSpPr txBox="1">
            <a:spLocks/>
          </p:cNvSpPr>
          <p:nvPr/>
        </p:nvSpPr>
        <p:spPr bwMode="auto">
          <a:xfrm>
            <a:off x="1055074" y="1124744"/>
            <a:ext cx="726134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2800" kern="0" dirty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二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期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工作总结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r>
              <a:rPr lang="en-US" altLang="zh-CN" sz="2800" kern="0" dirty="0" err="1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Cureve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底层基本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实现</a:t>
            </a:r>
            <a:endParaRPr lang="en-US" altLang="zh-CN" sz="2800" kern="0" dirty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未来计划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按欧阳翔学长的需求改</a:t>
            </a:r>
            <a:r>
              <a:rPr lang="en-US" altLang="zh-CN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bug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和添加功能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6321" y="44625"/>
            <a:ext cx="6235919" cy="1008111"/>
            <a:chOff x="496321" y="44625"/>
            <a:chExt cx="6235919" cy="1008111"/>
          </a:xfrm>
        </p:grpSpPr>
        <p:pic>
          <p:nvPicPr>
            <p:cNvPr id="5" name="Picture 3" descr="K:\homeork\MW\1\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21" y="44625"/>
              <a:ext cx="90732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标题 1"/>
            <p:cNvSpPr txBox="1">
              <a:spLocks/>
            </p:cNvSpPr>
            <p:nvPr/>
          </p:nvSpPr>
          <p:spPr bwMode="auto">
            <a:xfrm>
              <a:off x="1259632" y="443136"/>
              <a:ext cx="5472608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9pPr>
            </a:lstStyle>
            <a:p>
              <a:r>
                <a:rPr lang="en-US" altLang="zh-CN" sz="1200" b="1" dirty="0">
                  <a:latin typeface="Kozuka Mincho Pro B" pitchFamily="18" charset="-128"/>
                  <a:ea typeface="Kozuka Mincho Pro B" pitchFamily="18" charset="-128"/>
                </a:rPr>
                <a:t>Dalian University of Technology National Model Software College </a:t>
              </a:r>
            </a:p>
          </p:txBody>
        </p:sp>
      </p:grpSp>
      <p:sp>
        <p:nvSpPr>
          <p:cNvPr id="15" name="文本占位符 2"/>
          <p:cNvSpPr txBox="1">
            <a:spLocks/>
          </p:cNvSpPr>
          <p:nvPr/>
        </p:nvSpPr>
        <p:spPr bwMode="auto">
          <a:xfrm>
            <a:off x="1055074" y="1124744"/>
            <a:ext cx="726134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2800" kern="0" dirty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二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期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工作总结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图像增强依然部分有模糊，但现有基本实现，正在调</a:t>
            </a:r>
            <a:r>
              <a:rPr lang="en-US" altLang="zh-CN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bug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中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未来计划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继续跟河边确认模糊的那部分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把现有</a:t>
            </a:r>
            <a:r>
              <a:rPr lang="en-US" altLang="zh-CN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bug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搞定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  <a:p>
            <a:r>
              <a:rPr lang="zh-CN" altLang="en-US" sz="2800" kern="0" dirty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写</a:t>
            </a:r>
            <a:r>
              <a:rPr lang="zh-CN" altLang="en-US" sz="28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完后测试优化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6321" y="44625"/>
            <a:ext cx="6235919" cy="1008111"/>
            <a:chOff x="496321" y="44625"/>
            <a:chExt cx="6235919" cy="1008111"/>
          </a:xfrm>
        </p:grpSpPr>
        <p:pic>
          <p:nvPicPr>
            <p:cNvPr id="5" name="Picture 3" descr="K:\homeork\MW\1\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21" y="44625"/>
              <a:ext cx="90732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标题 1"/>
            <p:cNvSpPr txBox="1">
              <a:spLocks/>
            </p:cNvSpPr>
            <p:nvPr/>
          </p:nvSpPr>
          <p:spPr bwMode="auto">
            <a:xfrm>
              <a:off x="1259632" y="443136"/>
              <a:ext cx="5472608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bg1"/>
                  </a:solidFill>
                  <a:latin typeface="Impact" pitchFamily="34" charset="0"/>
                </a:defRPr>
              </a:lvl9pPr>
            </a:lstStyle>
            <a:p>
              <a:r>
                <a:rPr lang="en-US" altLang="zh-CN" sz="1200" b="1" dirty="0">
                  <a:latin typeface="Kozuka Mincho Pro B" pitchFamily="18" charset="-128"/>
                  <a:ea typeface="Kozuka Mincho Pro B" pitchFamily="18" charset="-128"/>
                </a:rPr>
                <a:t>Dalian University of Technology National Model Software College </a:t>
              </a:r>
            </a:p>
          </p:txBody>
        </p:sp>
      </p:grpSp>
      <p:sp>
        <p:nvSpPr>
          <p:cNvPr id="15" name="文本占位符 2"/>
          <p:cNvSpPr txBox="1">
            <a:spLocks/>
          </p:cNvSpPr>
          <p:nvPr/>
        </p:nvSpPr>
        <p:spPr bwMode="auto">
          <a:xfrm>
            <a:off x="3491880" y="2636912"/>
            <a:ext cx="265283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5400" kern="0" dirty="0" smtClean="0">
                <a:solidFill>
                  <a:schemeClr val="tx1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谢谢</a:t>
            </a:r>
            <a:endParaRPr lang="en-US" altLang="zh-CN" sz="2800" kern="0" dirty="0" smtClean="0">
              <a:solidFill>
                <a:schemeClr val="tx1"/>
              </a:solidFill>
              <a:latin typeface="Times New Roman" pitchFamily="18" charset="0"/>
              <a:ea typeface="Adobe 仿宋 Std R" pitchFamily="18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2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助手_模板_1292">
  <a:themeElements>
    <a:clrScheme name="Office 主题​​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Impact"/>
        <a:ea typeface=""/>
        <a:cs typeface=""/>
      </a:majorFont>
      <a:minorFont>
        <a:latin typeface="Franklin Gothic Dem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PPT助手_模板_1292</Template>
  <TotalTime>87</TotalTime>
  <Words>99</Words>
  <Application>Microsoft Office PowerPoint</Application>
  <PresentationFormat>全屏显示(4:3)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PPT助手_模板_1292</vt:lpstr>
      <vt:lpstr>第一周工作汇报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</dc:creator>
  <cp:lastModifiedBy>Jack</cp:lastModifiedBy>
  <cp:revision>130</cp:revision>
  <dcterms:created xsi:type="dcterms:W3CDTF">2013-05-10T17:32:42Z</dcterms:created>
  <dcterms:modified xsi:type="dcterms:W3CDTF">2013-09-06T01:10:12Z</dcterms:modified>
</cp:coreProperties>
</file>