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" descr="bg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18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871663" y="4173538"/>
            <a:ext cx="5399087" cy="1079500"/>
          </a:xfrm>
        </p:spPr>
        <p:txBody>
          <a:bodyPr/>
          <a:lstStyle>
            <a:lvl1pPr>
              <a:defRPr sz="3200" smtClean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6719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871663" y="5267325"/>
            <a:ext cx="5400675" cy="6000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smtClean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6057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8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0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2014/3/7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2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3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0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6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33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9" descr="bg钟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073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524625"/>
            <a:ext cx="143986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1">
                <a:solidFill>
                  <a:schemeClr val="bg1"/>
                </a:solidFill>
                <a:latin typeface="Arial" charset="0"/>
                <a:ea typeface="华文细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0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025"/>
            <a:ext cx="676751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华文细黑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华文细黑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obile%20GPU&#24182;&#34892;&#31574;&#30053;&#30740;&#31350;&#21450;&#25104;&#26524;&#36716;&#21270;-&#39033;&#30446;&#24320;&#39064;&#25253;&#21578;-&#21021;&#29256;.doc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Winner Holiday Report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131765" y="5637237"/>
            <a:ext cx="5400675" cy="600075"/>
          </a:xfrm>
        </p:spPr>
        <p:txBody>
          <a:bodyPr/>
          <a:lstStyle/>
          <a:p>
            <a:pPr algn="r"/>
            <a:r>
              <a:rPr lang="en-US" altLang="zh-CN" dirty="0" smtClean="0"/>
              <a:t>By-</a:t>
            </a:r>
            <a:r>
              <a:rPr lang="zh-CN" altLang="en-US" dirty="0" smtClean="0"/>
              <a:t>杨伟光</a:t>
            </a:r>
            <a:endParaRPr lang="en-US" altLang="zh-CN" dirty="0" smtClean="0"/>
          </a:p>
        </p:txBody>
      </p:sp>
      <p:pic>
        <p:nvPicPr>
          <p:cNvPr id="1027" name="Picture 3" descr="D:\synchronization\HPC&amp;IP\例会总结\大三下\Second\HPC-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19339"/>
            <a:ext cx="1656184" cy="5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7" y="1052736"/>
            <a:ext cx="6347557" cy="391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寒假之前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龙哥给了任务：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豪情壮志的做了</a:t>
            </a:r>
            <a:r>
              <a:rPr lang="en-US" altLang="zh-CN" dirty="0" smtClean="0"/>
              <a:t>plan……</a:t>
            </a:r>
            <a:endParaRPr lang="zh-CN" altLang="en-US" dirty="0"/>
          </a:p>
        </p:txBody>
      </p:sp>
      <p:pic>
        <p:nvPicPr>
          <p:cNvPr id="4" name="Picture 3" descr="D:\synchronization\HPC&amp;IP\例会总结\大三下\Second\HPC-I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43275"/>
            <a:ext cx="1656184" cy="5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8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寒假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不爱看论文</a:t>
            </a:r>
            <a:r>
              <a:rPr lang="en-US" altLang="zh-CN" dirty="0" smtClean="0"/>
              <a:t>……</a:t>
            </a:r>
            <a:r>
              <a:rPr lang="zh-CN" altLang="en-US" dirty="0"/>
              <a:t>负罪感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写代码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7K</a:t>
            </a:r>
            <a:r>
              <a:rPr lang="zh-CN" altLang="en-US" dirty="0" smtClean="0"/>
              <a:t>行代码纪念这个充满负罪感的寒假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4" name="Picture 3" descr="D:\synchronization\HPC&amp;IP\例会总结\大三下\Second\HPC-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43275"/>
            <a:ext cx="1656184" cy="5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synchronization\HPC&amp;IP\例会总结\大三下\Second\original_Qxby_136f00000835118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544616" cy="430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快开学</a:t>
            </a:r>
            <a:r>
              <a:rPr lang="zh-CN" altLang="en-US" dirty="0"/>
              <a:t>了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写代码写吐了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减轻负罪感</a:t>
            </a:r>
            <a:r>
              <a:rPr lang="en-US" altLang="zh-CN" dirty="0" smtClean="0"/>
              <a:t>……</a:t>
            </a:r>
            <a:r>
              <a:rPr lang="zh-CN" altLang="en-US" dirty="0"/>
              <a:t>赶紧</a:t>
            </a:r>
            <a:r>
              <a:rPr lang="zh-CN" altLang="en-US" dirty="0" smtClean="0"/>
              <a:t>看论文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开始做龙哥给的任务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）大体看了一遍</a:t>
            </a:r>
            <a:r>
              <a:rPr lang="en-US" altLang="zh-CN" dirty="0" smtClean="0"/>
              <a:t>《GPU</a:t>
            </a:r>
            <a:r>
              <a:rPr lang="zh-CN" altLang="en-US" dirty="0" smtClean="0"/>
              <a:t>高性能运算之</a:t>
            </a:r>
            <a:r>
              <a:rPr lang="en-US" altLang="zh-CN" dirty="0" smtClean="0"/>
              <a:t>CUDA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这本书；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）阅读了</a:t>
            </a:r>
            <a:r>
              <a:rPr lang="en-US" altLang="zh-CN" dirty="0" smtClean="0"/>
              <a:t>《</a:t>
            </a:r>
            <a:r>
              <a:rPr lang="en-US" altLang="zh-CN" dirty="0"/>
              <a:t>NVIDIA Fermi Compute Architecture Whitepaper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，大体了解一下</a:t>
            </a:r>
            <a:r>
              <a:rPr lang="en-US" altLang="zh-CN" dirty="0" smtClean="0"/>
              <a:t>Fermi</a:t>
            </a:r>
            <a:r>
              <a:rPr lang="zh-CN" altLang="en-US" dirty="0" smtClean="0"/>
              <a:t>架构；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）仔细阅读了</a:t>
            </a:r>
            <a:r>
              <a:rPr lang="en-US" altLang="zh-CN" dirty="0" smtClean="0"/>
              <a:t>《</a:t>
            </a:r>
            <a:r>
              <a:rPr lang="en-US" altLang="zh-CN" dirty="0"/>
              <a:t>Orchestrated scheduling and prefetching for GPGPUs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，基本了解了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调度算法的原理；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整理</a:t>
            </a:r>
            <a:r>
              <a:rPr lang="zh-CN" altLang="en-US" dirty="0" smtClean="0"/>
              <a:t>了五种</a:t>
            </a:r>
            <a:r>
              <a:rPr lang="en-US" altLang="zh-CN" dirty="0"/>
              <a:t>Benchmark</a:t>
            </a:r>
            <a:r>
              <a:rPr lang="zh-CN" altLang="en-US" dirty="0"/>
              <a:t>，</a:t>
            </a:r>
            <a:r>
              <a:rPr lang="zh-CN" altLang="en-US" dirty="0" smtClean="0"/>
              <a:t>留着做实验的时候用；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Picture 3" descr="D:\synchronization\HPC&amp;IP\例会总结\大三下\Second\HPC-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43275"/>
            <a:ext cx="1656184" cy="5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创新项目突然开题了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赶紧看了点关于</a:t>
            </a:r>
            <a:r>
              <a:rPr lang="en-US" altLang="zh-CN" dirty="0" smtClean="0"/>
              <a:t>Mobile GPGPU</a:t>
            </a:r>
            <a:r>
              <a:rPr lang="zh-CN" altLang="en-US" dirty="0" smtClean="0"/>
              <a:t>的资料，把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开题报告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写了，然后分别让</a:t>
            </a:r>
            <a:r>
              <a:rPr lang="zh-CN" altLang="en-US" dirty="0" smtClean="0">
                <a:solidFill>
                  <a:srgbClr val="FF0000"/>
                </a:solidFill>
              </a:rPr>
              <a:t>冯师兄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瑶哥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曹师兄</a:t>
            </a:r>
            <a:r>
              <a:rPr lang="zh-CN" altLang="en-US" dirty="0" smtClean="0"/>
              <a:t>帮忙看了看，非常感谢各位师兄给的建议</a:t>
            </a:r>
            <a:r>
              <a:rPr lang="en-US" altLang="zh-CN" dirty="0" smtClean="0"/>
              <a:t>~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  <a:hlinkClick r:id="rId2" action="ppaction://hlinkfile"/>
              </a:rPr>
              <a:t>Mobile GPU</a:t>
            </a:r>
            <a:r>
              <a:rPr lang="zh-CN" altLang="en-US" dirty="0" smtClean="0">
                <a:solidFill>
                  <a:srgbClr val="FF0000"/>
                </a:solidFill>
                <a:hlinkClick r:id="rId2" action="ppaction://hlinkfile"/>
              </a:rPr>
              <a:t>并行策略研究及成果转化</a:t>
            </a:r>
            <a:r>
              <a:rPr lang="en-US" altLang="zh-CN" dirty="0" smtClean="0">
                <a:solidFill>
                  <a:srgbClr val="FF0000"/>
                </a:solidFill>
                <a:hlinkClick r:id="rId2" action="ppaction://hlinkfile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hlinkClick r:id="rId2" action="ppaction://hlinkfile"/>
              </a:rPr>
              <a:t>项目开题报告</a:t>
            </a:r>
            <a:r>
              <a:rPr lang="en-US" altLang="zh-CN" dirty="0" smtClean="0">
                <a:solidFill>
                  <a:srgbClr val="FF0000"/>
                </a:solidFill>
                <a:hlinkClick r:id="rId2" action="ppaction://hlinkfile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hlinkClick r:id="rId2" action="ppaction://hlinkfile"/>
              </a:rPr>
              <a:t>初版</a:t>
            </a:r>
            <a:r>
              <a:rPr lang="en-US" altLang="zh-CN" dirty="0" smtClean="0">
                <a:solidFill>
                  <a:srgbClr val="FF0000"/>
                </a:solidFill>
                <a:hlinkClick r:id="rId2" action="ppaction://hlinkfile"/>
              </a:rPr>
              <a:t>.doc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Picture 3" descr="D:\synchronization\HPC&amp;IP\例会总结\大三下\Second\HPC-I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43275"/>
            <a:ext cx="1656184" cy="5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下一步规划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准备开始看</a:t>
            </a:r>
            <a:r>
              <a:rPr lang="en-US" altLang="zh-CN" dirty="0" smtClean="0"/>
              <a:t>GPGPU-</a:t>
            </a:r>
            <a:r>
              <a:rPr lang="en-US" altLang="zh-CN" dirty="0" err="1" smtClean="0"/>
              <a:t>Sim</a:t>
            </a:r>
            <a:r>
              <a:rPr lang="zh-CN" altLang="en-US" dirty="0" smtClean="0"/>
              <a:t>的代码，了解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的访存模型；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把</a:t>
            </a:r>
            <a:r>
              <a:rPr lang="en-US" altLang="zh-CN" dirty="0"/>
              <a:t>《Orchestrated scheduling and prefetching for GPGPUs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再看一遍，整理一下；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继续看论文</a:t>
            </a:r>
            <a:r>
              <a:rPr lang="en-US" altLang="zh-CN" dirty="0" smtClean="0"/>
              <a:t>……《 </a:t>
            </a:r>
            <a:r>
              <a:rPr lang="en-US" altLang="zh-CN" dirty="0" err="1"/>
              <a:t>OWL:cooperative</a:t>
            </a:r>
            <a:r>
              <a:rPr lang="en-US" altLang="zh-CN" dirty="0"/>
              <a:t> thread array aware scheduling techniques for improving GPGPU performance </a:t>
            </a:r>
            <a:r>
              <a:rPr lang="en-US" altLang="zh-CN" dirty="0" smtClean="0"/>
              <a:t>》</a:t>
            </a:r>
          </a:p>
        </p:txBody>
      </p:sp>
      <p:pic>
        <p:nvPicPr>
          <p:cNvPr id="4" name="Picture 3" descr="D:\synchronization\HPC&amp;IP\例会总结\大三下\Second\HPC-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43275"/>
            <a:ext cx="1656184" cy="5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感想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心态方面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学术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知识方面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被虐的死去活来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再次感谢三位师兄的帮助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Picture 3" descr="D:\synchronization\HPC&amp;IP\例会总结\大三下\Second\HPC-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43275"/>
            <a:ext cx="1656184" cy="5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 algn="ctr">
              <a:buNone/>
            </a:pPr>
            <a:endParaRPr lang="en-US" altLang="zh-CN" dirty="0" smtClean="0"/>
          </a:p>
          <a:p>
            <a:pPr marL="457200" lvl="1" indent="0" algn="ctr">
              <a:buNone/>
            </a:pPr>
            <a:r>
              <a:rPr lang="zh-CN" altLang="en-US" sz="4400" dirty="0" smtClean="0"/>
              <a:t>谢谢</a:t>
            </a:r>
            <a:endParaRPr lang="en-US" altLang="zh-CN" sz="4400" dirty="0" smtClean="0"/>
          </a:p>
        </p:txBody>
      </p:sp>
      <p:pic>
        <p:nvPicPr>
          <p:cNvPr id="4" name="Picture 3" descr="D:\synchronization\HPC&amp;IP\例会总结\大三下\Second\HPC-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43275"/>
            <a:ext cx="1656184" cy="5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2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loveppt.org">
  <a:themeElements>
    <a:clrScheme name="nordridesign.com 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C0C0C0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PPT助手_模板_881</Template>
  <TotalTime>45</TotalTime>
  <Words>282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www.iloveppt.org</vt:lpstr>
      <vt:lpstr>Winner Holiday Report</vt:lpstr>
      <vt:lpstr>寒假之前……</vt:lpstr>
      <vt:lpstr>寒假ing……</vt:lpstr>
      <vt:lpstr>快开学了……</vt:lpstr>
      <vt:lpstr>最近ing……</vt:lpstr>
      <vt:lpstr>下一步规划</vt:lpstr>
      <vt:lpstr>感想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</cp:lastModifiedBy>
  <cp:revision>135</cp:revision>
  <dcterms:created xsi:type="dcterms:W3CDTF">2014-03-07T06:26:39Z</dcterms:created>
  <dcterms:modified xsi:type="dcterms:W3CDTF">2014-03-07T07:15:42Z</dcterms:modified>
</cp:coreProperties>
</file>