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8" r:id="rId2"/>
    <p:sldId id="259" r:id="rId3"/>
    <p:sldId id="260" r:id="rId4"/>
    <p:sldId id="261" r:id="rId5"/>
    <p:sldId id="262" r:id="rId6"/>
    <p:sldId id="263" r:id="rId7"/>
    <p:sldId id="264" r:id="rId8"/>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FBFBF"/>
    <a:srgbClr val="287ED3"/>
    <a:srgbClr val="0EA61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755" autoAdjust="0"/>
    <p:restoredTop sz="94660"/>
  </p:normalViewPr>
  <p:slideViewPr>
    <p:cSldViewPr snapToGrid="0">
      <p:cViewPr varScale="1">
        <p:scale>
          <a:sx n="87" d="100"/>
          <a:sy n="87" d="100"/>
        </p:scale>
        <p:origin x="1128" y="84"/>
      </p:cViewPr>
      <p:guideLst>
        <p:guide orient="horz" pos="2160"/>
        <p:guide pos="2880"/>
      </p:guideLst>
    </p:cSldViewPr>
  </p:slideViewPr>
  <p:notesTextViewPr>
    <p:cViewPr>
      <p:scale>
        <a:sx n="1" d="1"/>
        <a:sy n="1" d="1"/>
      </p:scale>
      <p:origin x="0" y="0"/>
    </p:cViewPr>
  </p:notesTextViewPr>
  <p:sorterViewPr>
    <p:cViewPr>
      <p:scale>
        <a:sx n="150" d="100"/>
        <a:sy n="15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A951DD6C-B849-4788-9E8B-BB62B40D8BDB}" type="datetimeFigureOut">
              <a:rPr lang="zh-CN" altLang="en-US" smtClean="0"/>
              <a:t>2014/8/9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F91760E-C466-40ED-AAED-BA54BF39944D}" type="slidenum">
              <a:rPr lang="zh-CN" altLang="en-US" smtClean="0"/>
              <a:t>‹#›</a:t>
            </a:fld>
            <a:endParaRPr lang="zh-CN" altLang="en-US"/>
          </a:p>
        </p:txBody>
      </p:sp>
    </p:spTree>
    <p:extLst>
      <p:ext uri="{BB962C8B-B14F-4D97-AF65-F5344CB8AC3E}">
        <p14:creationId xmlns:p14="http://schemas.microsoft.com/office/powerpoint/2010/main" val="28005375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A951DD6C-B849-4788-9E8B-BB62B40D8BDB}" type="datetimeFigureOut">
              <a:rPr lang="zh-CN" altLang="en-US" smtClean="0"/>
              <a:t>2014/8/9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F91760E-C466-40ED-AAED-BA54BF39944D}" type="slidenum">
              <a:rPr lang="zh-CN" altLang="en-US" smtClean="0"/>
              <a:t>‹#›</a:t>
            </a:fld>
            <a:endParaRPr lang="zh-CN" altLang="en-US"/>
          </a:p>
        </p:txBody>
      </p:sp>
    </p:spTree>
    <p:extLst>
      <p:ext uri="{BB962C8B-B14F-4D97-AF65-F5344CB8AC3E}">
        <p14:creationId xmlns:p14="http://schemas.microsoft.com/office/powerpoint/2010/main" val="25477543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A951DD6C-B849-4788-9E8B-BB62B40D8BDB}" type="datetimeFigureOut">
              <a:rPr lang="zh-CN" altLang="en-US" smtClean="0"/>
              <a:t>2014/8/9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F91760E-C466-40ED-AAED-BA54BF39944D}" type="slidenum">
              <a:rPr lang="zh-CN" altLang="en-US" smtClean="0"/>
              <a:t>‹#›</a:t>
            </a:fld>
            <a:endParaRPr lang="zh-CN" altLang="en-US"/>
          </a:p>
        </p:txBody>
      </p:sp>
    </p:spTree>
    <p:extLst>
      <p:ext uri="{BB962C8B-B14F-4D97-AF65-F5344CB8AC3E}">
        <p14:creationId xmlns:p14="http://schemas.microsoft.com/office/powerpoint/2010/main" val="31115329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A951DD6C-B849-4788-9E8B-BB62B40D8BDB}" type="datetimeFigureOut">
              <a:rPr lang="zh-CN" altLang="en-US" smtClean="0"/>
              <a:t>2014/8/9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F91760E-C466-40ED-AAED-BA54BF39944D}" type="slidenum">
              <a:rPr lang="zh-CN" altLang="en-US" smtClean="0"/>
              <a:t>‹#›</a:t>
            </a:fld>
            <a:endParaRPr lang="zh-CN" altLang="en-US"/>
          </a:p>
        </p:txBody>
      </p:sp>
    </p:spTree>
    <p:extLst>
      <p:ext uri="{BB962C8B-B14F-4D97-AF65-F5344CB8AC3E}">
        <p14:creationId xmlns:p14="http://schemas.microsoft.com/office/powerpoint/2010/main" val="38358565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A951DD6C-B849-4788-9E8B-BB62B40D8BDB}" type="datetimeFigureOut">
              <a:rPr lang="zh-CN" altLang="en-US" smtClean="0"/>
              <a:t>2014/8/9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F91760E-C466-40ED-AAED-BA54BF39944D}" type="slidenum">
              <a:rPr lang="zh-CN" altLang="en-US" smtClean="0"/>
              <a:t>‹#›</a:t>
            </a:fld>
            <a:endParaRPr lang="zh-CN" altLang="en-US"/>
          </a:p>
        </p:txBody>
      </p:sp>
    </p:spTree>
    <p:extLst>
      <p:ext uri="{BB962C8B-B14F-4D97-AF65-F5344CB8AC3E}">
        <p14:creationId xmlns:p14="http://schemas.microsoft.com/office/powerpoint/2010/main" val="36595482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A951DD6C-B849-4788-9E8B-BB62B40D8BDB}" type="datetimeFigureOut">
              <a:rPr lang="zh-CN" altLang="en-US" smtClean="0"/>
              <a:t>2014/8/9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4F91760E-C466-40ED-AAED-BA54BF39944D}" type="slidenum">
              <a:rPr lang="zh-CN" altLang="en-US" smtClean="0"/>
              <a:t>‹#›</a:t>
            </a:fld>
            <a:endParaRPr lang="zh-CN" altLang="en-US"/>
          </a:p>
        </p:txBody>
      </p:sp>
    </p:spTree>
    <p:extLst>
      <p:ext uri="{BB962C8B-B14F-4D97-AF65-F5344CB8AC3E}">
        <p14:creationId xmlns:p14="http://schemas.microsoft.com/office/powerpoint/2010/main" val="15557869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A951DD6C-B849-4788-9E8B-BB62B40D8BDB}" type="datetimeFigureOut">
              <a:rPr lang="zh-CN" altLang="en-US" smtClean="0"/>
              <a:t>2014/8/9</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4F91760E-C466-40ED-AAED-BA54BF39944D}" type="slidenum">
              <a:rPr lang="zh-CN" altLang="en-US" smtClean="0"/>
              <a:t>‹#›</a:t>
            </a:fld>
            <a:endParaRPr lang="zh-CN" altLang="en-US"/>
          </a:p>
        </p:txBody>
      </p:sp>
    </p:spTree>
    <p:extLst>
      <p:ext uri="{BB962C8B-B14F-4D97-AF65-F5344CB8AC3E}">
        <p14:creationId xmlns:p14="http://schemas.microsoft.com/office/powerpoint/2010/main" val="39161891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A951DD6C-B849-4788-9E8B-BB62B40D8BDB}" type="datetimeFigureOut">
              <a:rPr lang="zh-CN" altLang="en-US" smtClean="0"/>
              <a:t>2014/8/9</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4F91760E-C466-40ED-AAED-BA54BF39944D}" type="slidenum">
              <a:rPr lang="zh-CN" altLang="en-US" smtClean="0"/>
              <a:t>‹#›</a:t>
            </a:fld>
            <a:endParaRPr lang="zh-CN" altLang="en-US"/>
          </a:p>
        </p:txBody>
      </p:sp>
    </p:spTree>
    <p:extLst>
      <p:ext uri="{BB962C8B-B14F-4D97-AF65-F5344CB8AC3E}">
        <p14:creationId xmlns:p14="http://schemas.microsoft.com/office/powerpoint/2010/main" val="40709914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951DD6C-B849-4788-9E8B-BB62B40D8BDB}" type="datetimeFigureOut">
              <a:rPr lang="zh-CN" altLang="en-US" smtClean="0"/>
              <a:t>2014/8/9</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4F91760E-C466-40ED-AAED-BA54BF39944D}" type="slidenum">
              <a:rPr lang="zh-CN" altLang="en-US" smtClean="0"/>
              <a:t>‹#›</a:t>
            </a:fld>
            <a:endParaRPr lang="zh-CN" altLang="en-US"/>
          </a:p>
        </p:txBody>
      </p:sp>
    </p:spTree>
    <p:extLst>
      <p:ext uri="{BB962C8B-B14F-4D97-AF65-F5344CB8AC3E}">
        <p14:creationId xmlns:p14="http://schemas.microsoft.com/office/powerpoint/2010/main" val="5927647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A951DD6C-B849-4788-9E8B-BB62B40D8BDB}" type="datetimeFigureOut">
              <a:rPr lang="zh-CN" altLang="en-US" smtClean="0"/>
              <a:t>2014/8/9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4F91760E-C466-40ED-AAED-BA54BF39944D}" type="slidenum">
              <a:rPr lang="zh-CN" altLang="en-US" smtClean="0"/>
              <a:t>‹#›</a:t>
            </a:fld>
            <a:endParaRPr lang="zh-CN" altLang="en-US"/>
          </a:p>
        </p:txBody>
      </p:sp>
    </p:spTree>
    <p:extLst>
      <p:ext uri="{BB962C8B-B14F-4D97-AF65-F5344CB8AC3E}">
        <p14:creationId xmlns:p14="http://schemas.microsoft.com/office/powerpoint/2010/main" val="14154743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A951DD6C-B849-4788-9E8B-BB62B40D8BDB}" type="datetimeFigureOut">
              <a:rPr lang="zh-CN" altLang="en-US" smtClean="0"/>
              <a:t>2014/8/9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4F91760E-C466-40ED-AAED-BA54BF39944D}" type="slidenum">
              <a:rPr lang="zh-CN" altLang="en-US" smtClean="0"/>
              <a:t>‹#›</a:t>
            </a:fld>
            <a:endParaRPr lang="zh-CN" altLang="en-US"/>
          </a:p>
        </p:txBody>
      </p:sp>
    </p:spTree>
    <p:extLst>
      <p:ext uri="{BB962C8B-B14F-4D97-AF65-F5344CB8AC3E}">
        <p14:creationId xmlns:p14="http://schemas.microsoft.com/office/powerpoint/2010/main" val="27630496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951DD6C-B849-4788-9E8B-BB62B40D8BDB}" type="datetimeFigureOut">
              <a:rPr lang="zh-CN" altLang="en-US" smtClean="0"/>
              <a:t>2014/8/9</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91760E-C466-40ED-AAED-BA54BF39944D}" type="slidenum">
              <a:rPr lang="zh-CN" altLang="en-US" smtClean="0"/>
              <a:t>‹#›</a:t>
            </a:fld>
            <a:endParaRPr lang="zh-CN" altLang="en-US"/>
          </a:p>
        </p:txBody>
      </p:sp>
    </p:spTree>
    <p:extLst>
      <p:ext uri="{BB962C8B-B14F-4D97-AF65-F5344CB8AC3E}">
        <p14:creationId xmlns:p14="http://schemas.microsoft.com/office/powerpoint/2010/main" val="293527588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eg"/><Relationship Id="rId1" Type="http://schemas.openxmlformats.org/officeDocument/2006/relationships/slideLayout" Target="../slideLayouts/slideLayout7.xml"/><Relationship Id="rId5" Type="http://schemas.openxmlformats.org/officeDocument/2006/relationships/image" Target="../media/image8.jpeg"/><Relationship Id="rId4" Type="http://schemas.openxmlformats.org/officeDocument/2006/relationships/image" Target="../media/image7.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组合 19"/>
          <p:cNvGrpSpPr/>
          <p:nvPr/>
        </p:nvGrpSpPr>
        <p:grpSpPr>
          <a:xfrm flipH="1">
            <a:off x="0" y="2010372"/>
            <a:ext cx="9351440" cy="2676714"/>
            <a:chOff x="1130606" y="1477567"/>
            <a:chExt cx="6157780" cy="2100013"/>
          </a:xfrm>
        </p:grpSpPr>
        <p:sp>
          <p:nvSpPr>
            <p:cNvPr id="21" name="填充层"/>
            <p:cNvSpPr>
              <a:spLocks/>
            </p:cNvSpPr>
            <p:nvPr/>
          </p:nvSpPr>
          <p:spPr bwMode="auto">
            <a:xfrm>
              <a:off x="2123727" y="1664534"/>
              <a:ext cx="4356000" cy="1268413"/>
            </a:xfrm>
            <a:custGeom>
              <a:avLst/>
              <a:gdLst>
                <a:gd name="T0" fmla="*/ 60 w 2600"/>
                <a:gd name="T1" fmla="*/ 737 h 748"/>
                <a:gd name="T2" fmla="*/ 0 w 2600"/>
                <a:gd name="T3" fmla="*/ 113 h 748"/>
                <a:gd name="T4" fmla="*/ 96 w 2600"/>
                <a:gd name="T5" fmla="*/ 49 h 748"/>
                <a:gd name="T6" fmla="*/ 204 w 2600"/>
                <a:gd name="T7" fmla="*/ 49 h 748"/>
                <a:gd name="T8" fmla="*/ 284 w 2600"/>
                <a:gd name="T9" fmla="*/ 25 h 748"/>
                <a:gd name="T10" fmla="*/ 276 w 2600"/>
                <a:gd name="T11" fmla="*/ 45 h 748"/>
                <a:gd name="T12" fmla="*/ 280 w 2600"/>
                <a:gd name="T13" fmla="*/ 45 h 748"/>
                <a:gd name="T14" fmla="*/ 588 w 2600"/>
                <a:gd name="T15" fmla="*/ 29 h 748"/>
                <a:gd name="T16" fmla="*/ 848 w 2600"/>
                <a:gd name="T17" fmla="*/ 17 h 748"/>
                <a:gd name="T18" fmla="*/ 1044 w 2600"/>
                <a:gd name="T19" fmla="*/ 33 h 748"/>
                <a:gd name="T20" fmla="*/ 1300 w 2600"/>
                <a:gd name="T21" fmla="*/ 45 h 748"/>
                <a:gd name="T22" fmla="*/ 1512 w 2600"/>
                <a:gd name="T23" fmla="*/ 49 h 748"/>
                <a:gd name="T24" fmla="*/ 1700 w 2600"/>
                <a:gd name="T25" fmla="*/ 77 h 748"/>
                <a:gd name="T26" fmla="*/ 2008 w 2600"/>
                <a:gd name="T27" fmla="*/ 97 h 748"/>
                <a:gd name="T28" fmla="*/ 2104 w 2600"/>
                <a:gd name="T29" fmla="*/ 89 h 748"/>
                <a:gd name="T30" fmla="*/ 2600 w 2600"/>
                <a:gd name="T31" fmla="*/ 149 h 748"/>
                <a:gd name="T32" fmla="*/ 2460 w 2600"/>
                <a:gd name="T33" fmla="*/ 577 h 748"/>
                <a:gd name="T34" fmla="*/ 2352 w 2600"/>
                <a:gd name="T35" fmla="*/ 633 h 748"/>
                <a:gd name="T36" fmla="*/ 2420 w 2600"/>
                <a:gd name="T37" fmla="*/ 645 h 748"/>
                <a:gd name="T38" fmla="*/ 2428 w 2600"/>
                <a:gd name="T39" fmla="*/ 649 h 748"/>
                <a:gd name="T40" fmla="*/ 2412 w 2600"/>
                <a:gd name="T41" fmla="*/ 681 h 748"/>
                <a:gd name="T42" fmla="*/ 2128 w 2600"/>
                <a:gd name="T43" fmla="*/ 669 h 748"/>
                <a:gd name="T44" fmla="*/ 1676 w 2600"/>
                <a:gd name="T45" fmla="*/ 705 h 748"/>
                <a:gd name="T46" fmla="*/ 1704 w 2600"/>
                <a:gd name="T47" fmla="*/ 709 h 748"/>
                <a:gd name="T48" fmla="*/ 1488 w 2600"/>
                <a:gd name="T49" fmla="*/ 685 h 748"/>
                <a:gd name="T50" fmla="*/ 60 w 2600"/>
                <a:gd name="T51" fmla="*/ 737 h 7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600" h="748">
                  <a:moveTo>
                    <a:pt x="60" y="737"/>
                  </a:moveTo>
                  <a:cubicBezTo>
                    <a:pt x="40" y="529"/>
                    <a:pt x="20" y="321"/>
                    <a:pt x="0" y="113"/>
                  </a:cubicBezTo>
                  <a:cubicBezTo>
                    <a:pt x="46" y="100"/>
                    <a:pt x="61" y="63"/>
                    <a:pt x="96" y="49"/>
                  </a:cubicBezTo>
                  <a:cubicBezTo>
                    <a:pt x="132" y="49"/>
                    <a:pt x="168" y="49"/>
                    <a:pt x="204" y="49"/>
                  </a:cubicBezTo>
                  <a:cubicBezTo>
                    <a:pt x="231" y="41"/>
                    <a:pt x="257" y="33"/>
                    <a:pt x="284" y="25"/>
                  </a:cubicBezTo>
                  <a:cubicBezTo>
                    <a:pt x="281" y="32"/>
                    <a:pt x="279" y="38"/>
                    <a:pt x="276" y="45"/>
                  </a:cubicBezTo>
                  <a:cubicBezTo>
                    <a:pt x="277" y="45"/>
                    <a:pt x="279" y="45"/>
                    <a:pt x="280" y="45"/>
                  </a:cubicBezTo>
                  <a:cubicBezTo>
                    <a:pt x="347" y="22"/>
                    <a:pt x="480" y="52"/>
                    <a:pt x="588" y="29"/>
                  </a:cubicBezTo>
                  <a:cubicBezTo>
                    <a:pt x="661" y="14"/>
                    <a:pt x="754" y="0"/>
                    <a:pt x="848" y="17"/>
                  </a:cubicBezTo>
                  <a:cubicBezTo>
                    <a:pt x="913" y="22"/>
                    <a:pt x="979" y="28"/>
                    <a:pt x="1044" y="33"/>
                  </a:cubicBezTo>
                  <a:cubicBezTo>
                    <a:pt x="1125" y="22"/>
                    <a:pt x="1225" y="33"/>
                    <a:pt x="1300" y="45"/>
                  </a:cubicBezTo>
                  <a:cubicBezTo>
                    <a:pt x="1371" y="46"/>
                    <a:pt x="1441" y="48"/>
                    <a:pt x="1512" y="49"/>
                  </a:cubicBezTo>
                  <a:cubicBezTo>
                    <a:pt x="1575" y="59"/>
                    <a:pt x="1648" y="68"/>
                    <a:pt x="1700" y="77"/>
                  </a:cubicBezTo>
                  <a:cubicBezTo>
                    <a:pt x="1793" y="93"/>
                    <a:pt x="1908" y="75"/>
                    <a:pt x="2008" y="97"/>
                  </a:cubicBezTo>
                  <a:cubicBezTo>
                    <a:pt x="2040" y="94"/>
                    <a:pt x="2072" y="92"/>
                    <a:pt x="2104" y="89"/>
                  </a:cubicBezTo>
                  <a:cubicBezTo>
                    <a:pt x="2219" y="106"/>
                    <a:pt x="2531" y="78"/>
                    <a:pt x="2600" y="149"/>
                  </a:cubicBezTo>
                  <a:cubicBezTo>
                    <a:pt x="2553" y="292"/>
                    <a:pt x="2507" y="434"/>
                    <a:pt x="2460" y="577"/>
                  </a:cubicBezTo>
                  <a:cubicBezTo>
                    <a:pt x="2424" y="596"/>
                    <a:pt x="2388" y="614"/>
                    <a:pt x="2352" y="633"/>
                  </a:cubicBezTo>
                  <a:cubicBezTo>
                    <a:pt x="2373" y="633"/>
                    <a:pt x="2407" y="635"/>
                    <a:pt x="2420" y="645"/>
                  </a:cubicBezTo>
                  <a:cubicBezTo>
                    <a:pt x="2423" y="646"/>
                    <a:pt x="2425" y="648"/>
                    <a:pt x="2428" y="649"/>
                  </a:cubicBezTo>
                  <a:cubicBezTo>
                    <a:pt x="2410" y="667"/>
                    <a:pt x="2408" y="656"/>
                    <a:pt x="2412" y="681"/>
                  </a:cubicBezTo>
                  <a:cubicBezTo>
                    <a:pt x="2301" y="686"/>
                    <a:pt x="2214" y="713"/>
                    <a:pt x="2128" y="669"/>
                  </a:cubicBezTo>
                  <a:cubicBezTo>
                    <a:pt x="2094" y="741"/>
                    <a:pt x="1768" y="670"/>
                    <a:pt x="1676" y="705"/>
                  </a:cubicBezTo>
                  <a:cubicBezTo>
                    <a:pt x="1685" y="706"/>
                    <a:pt x="1695" y="708"/>
                    <a:pt x="1704" y="709"/>
                  </a:cubicBezTo>
                  <a:cubicBezTo>
                    <a:pt x="1632" y="701"/>
                    <a:pt x="1560" y="693"/>
                    <a:pt x="1488" y="685"/>
                  </a:cubicBezTo>
                  <a:cubicBezTo>
                    <a:pt x="1076" y="748"/>
                    <a:pt x="534" y="736"/>
                    <a:pt x="60" y="737"/>
                  </a:cubicBezTo>
                  <a:close/>
                </a:path>
              </a:pathLst>
            </a:custGeom>
            <a:solidFill>
              <a:srgbClr val="287ED3"/>
            </a:solidFill>
            <a:ln>
              <a:noFill/>
            </a:ln>
          </p:spPr>
          <p:txBody>
            <a:bodyPr vert="horz" wrap="square" lIns="91440" tIns="45720" rIns="91440" bIns="45720" numCol="1" anchor="t" anchorCtr="0" compatLnSpc="1">
              <a:prstTxWarp prst="textNoShape">
                <a:avLst/>
              </a:prstTxWarp>
            </a:bodyPr>
            <a:lstStyle/>
            <a:p>
              <a:endParaRPr lang="zh-CN" altLang="en-US"/>
            </a:p>
          </p:txBody>
        </p:sp>
        <p:pic>
          <p:nvPicPr>
            <p:cNvPr id="22" name="图片 2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0606" y="1477567"/>
              <a:ext cx="6157780" cy="2100013"/>
            </a:xfrm>
            <a:prstGeom prst="rect">
              <a:avLst/>
            </a:prstGeom>
          </p:spPr>
        </p:pic>
      </p:grpSp>
      <p:sp>
        <p:nvSpPr>
          <p:cNvPr id="37" name="任意多边形 36"/>
          <p:cNvSpPr/>
          <p:nvPr/>
        </p:nvSpPr>
        <p:spPr>
          <a:xfrm>
            <a:off x="4724706" y="4698280"/>
            <a:ext cx="992626" cy="514350"/>
          </a:xfrm>
          <a:custGeom>
            <a:avLst/>
            <a:gdLst>
              <a:gd name="connsiteX0" fmla="*/ 496313 w 992626"/>
              <a:gd name="connsiteY0" fmla="*/ 0 h 514350"/>
              <a:gd name="connsiteX1" fmla="*/ 974655 w 992626"/>
              <a:gd name="connsiteY1" fmla="*/ 254333 h 514350"/>
              <a:gd name="connsiteX2" fmla="*/ 992626 w 992626"/>
              <a:gd name="connsiteY2" fmla="*/ 287441 h 514350"/>
              <a:gd name="connsiteX3" fmla="*/ 992626 w 992626"/>
              <a:gd name="connsiteY3" fmla="*/ 428623 h 514350"/>
              <a:gd name="connsiteX4" fmla="*/ 906899 w 992626"/>
              <a:gd name="connsiteY4" fmla="*/ 514350 h 514350"/>
              <a:gd name="connsiteX5" fmla="*/ 85727 w 992626"/>
              <a:gd name="connsiteY5" fmla="*/ 514350 h 514350"/>
              <a:gd name="connsiteX6" fmla="*/ 0 w 992626"/>
              <a:gd name="connsiteY6" fmla="*/ 428623 h 514350"/>
              <a:gd name="connsiteX7" fmla="*/ 0 w 992626"/>
              <a:gd name="connsiteY7" fmla="*/ 287441 h 514350"/>
              <a:gd name="connsiteX8" fmla="*/ 17971 w 992626"/>
              <a:gd name="connsiteY8" fmla="*/ 254333 h 514350"/>
              <a:gd name="connsiteX9" fmla="*/ 496313 w 992626"/>
              <a:gd name="connsiteY9" fmla="*/ 0 h 514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2626" h="514350">
                <a:moveTo>
                  <a:pt x="496313" y="0"/>
                </a:moveTo>
                <a:cubicBezTo>
                  <a:pt x="695433" y="0"/>
                  <a:pt x="870989" y="100887"/>
                  <a:pt x="974655" y="254333"/>
                </a:cubicBezTo>
                <a:lnTo>
                  <a:pt x="992626" y="287441"/>
                </a:lnTo>
                <a:lnTo>
                  <a:pt x="992626" y="428623"/>
                </a:lnTo>
                <a:cubicBezTo>
                  <a:pt x="992626" y="475969"/>
                  <a:pt x="954245" y="514350"/>
                  <a:pt x="906899" y="514350"/>
                </a:cubicBezTo>
                <a:lnTo>
                  <a:pt x="85727" y="514350"/>
                </a:lnTo>
                <a:cubicBezTo>
                  <a:pt x="38381" y="514350"/>
                  <a:pt x="0" y="475969"/>
                  <a:pt x="0" y="428623"/>
                </a:cubicBezTo>
                <a:lnTo>
                  <a:pt x="0" y="287441"/>
                </a:lnTo>
                <a:lnTo>
                  <a:pt x="17971" y="254333"/>
                </a:lnTo>
                <a:cubicBezTo>
                  <a:pt x="121637" y="100887"/>
                  <a:pt x="297193" y="0"/>
                  <a:pt x="496313" y="0"/>
                </a:cubicBezTo>
                <a:close/>
              </a:path>
            </a:pathLst>
          </a:custGeom>
          <a:solidFill>
            <a:srgbClr val="BFBF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solidFill>
                  <a:srgbClr val="287ED3"/>
                </a:solidFill>
                <a:latin typeface="微软雅黑" panose="020B0503020204020204" pitchFamily="34" charset="-122"/>
                <a:ea typeface="微软雅黑" panose="020B0503020204020204" pitchFamily="34" charset="-122"/>
              </a:rPr>
              <a:t>姓   名</a:t>
            </a:r>
            <a:endParaRPr lang="zh-CN" altLang="en-US" b="1" dirty="0">
              <a:solidFill>
                <a:srgbClr val="287ED3"/>
              </a:solidFill>
              <a:latin typeface="微软雅黑" panose="020B0503020204020204" pitchFamily="34" charset="-122"/>
              <a:ea typeface="微软雅黑" panose="020B0503020204020204" pitchFamily="34" charset="-122"/>
            </a:endParaRPr>
          </a:p>
        </p:txBody>
      </p:sp>
      <p:sp>
        <p:nvSpPr>
          <p:cNvPr id="38" name="任意多边形 37"/>
          <p:cNvSpPr/>
          <p:nvPr/>
        </p:nvSpPr>
        <p:spPr>
          <a:xfrm>
            <a:off x="4724706" y="5336455"/>
            <a:ext cx="992626" cy="514350"/>
          </a:xfrm>
          <a:custGeom>
            <a:avLst/>
            <a:gdLst>
              <a:gd name="connsiteX0" fmla="*/ 85727 w 992626"/>
              <a:gd name="connsiteY0" fmla="*/ 0 h 514350"/>
              <a:gd name="connsiteX1" fmla="*/ 906899 w 992626"/>
              <a:gd name="connsiteY1" fmla="*/ 0 h 514350"/>
              <a:gd name="connsiteX2" fmla="*/ 992626 w 992626"/>
              <a:gd name="connsiteY2" fmla="*/ 85727 h 514350"/>
              <a:gd name="connsiteX3" fmla="*/ 992626 w 992626"/>
              <a:gd name="connsiteY3" fmla="*/ 228106 h 514350"/>
              <a:gd name="connsiteX4" fmla="*/ 974655 w 992626"/>
              <a:gd name="connsiteY4" fmla="*/ 261215 h 514350"/>
              <a:gd name="connsiteX5" fmla="*/ 612571 w 992626"/>
              <a:gd name="connsiteY5" fmla="*/ 503828 h 514350"/>
              <a:gd name="connsiteX6" fmla="*/ 508187 w 992626"/>
              <a:gd name="connsiteY6" fmla="*/ 514350 h 514350"/>
              <a:gd name="connsiteX7" fmla="*/ 484439 w 992626"/>
              <a:gd name="connsiteY7" fmla="*/ 514350 h 514350"/>
              <a:gd name="connsiteX8" fmla="*/ 380055 w 992626"/>
              <a:gd name="connsiteY8" fmla="*/ 503828 h 514350"/>
              <a:gd name="connsiteX9" fmla="*/ 17971 w 992626"/>
              <a:gd name="connsiteY9" fmla="*/ 261215 h 514350"/>
              <a:gd name="connsiteX10" fmla="*/ 0 w 992626"/>
              <a:gd name="connsiteY10" fmla="*/ 228106 h 514350"/>
              <a:gd name="connsiteX11" fmla="*/ 0 w 992626"/>
              <a:gd name="connsiteY11" fmla="*/ 85727 h 514350"/>
              <a:gd name="connsiteX12" fmla="*/ 85727 w 992626"/>
              <a:gd name="connsiteY12" fmla="*/ 0 h 514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92626" h="514350">
                <a:moveTo>
                  <a:pt x="85727" y="0"/>
                </a:moveTo>
                <a:lnTo>
                  <a:pt x="906899" y="0"/>
                </a:lnTo>
                <a:cubicBezTo>
                  <a:pt x="954245" y="0"/>
                  <a:pt x="992626" y="38381"/>
                  <a:pt x="992626" y="85727"/>
                </a:cubicBezTo>
                <a:lnTo>
                  <a:pt x="992626" y="228106"/>
                </a:lnTo>
                <a:lnTo>
                  <a:pt x="974655" y="261215"/>
                </a:lnTo>
                <a:cubicBezTo>
                  <a:pt x="891723" y="383972"/>
                  <a:pt x="762780" y="473090"/>
                  <a:pt x="612571" y="503828"/>
                </a:cubicBezTo>
                <a:lnTo>
                  <a:pt x="508187" y="514350"/>
                </a:lnTo>
                <a:lnTo>
                  <a:pt x="484439" y="514350"/>
                </a:lnTo>
                <a:lnTo>
                  <a:pt x="380055" y="503828"/>
                </a:lnTo>
                <a:cubicBezTo>
                  <a:pt x="229846" y="473090"/>
                  <a:pt x="100904" y="383972"/>
                  <a:pt x="17971" y="261215"/>
                </a:cubicBezTo>
                <a:lnTo>
                  <a:pt x="0" y="228106"/>
                </a:lnTo>
                <a:lnTo>
                  <a:pt x="0" y="85727"/>
                </a:lnTo>
                <a:cubicBezTo>
                  <a:pt x="0" y="38381"/>
                  <a:pt x="38381" y="0"/>
                  <a:pt x="85727" y="0"/>
                </a:cubicBezTo>
                <a:close/>
              </a:path>
            </a:pathLst>
          </a:custGeom>
          <a:solidFill>
            <a:srgbClr val="BFBF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solidFill>
                  <a:srgbClr val="287ED3"/>
                </a:solidFill>
                <a:latin typeface="微软雅黑" panose="020B0503020204020204" pitchFamily="34" charset="-122"/>
                <a:ea typeface="微软雅黑" panose="020B0503020204020204" pitchFamily="34" charset="-122"/>
              </a:rPr>
              <a:t>时   间</a:t>
            </a:r>
            <a:endParaRPr lang="zh-CN" altLang="en-US" b="1" dirty="0">
              <a:solidFill>
                <a:srgbClr val="287ED3"/>
              </a:solidFill>
              <a:latin typeface="微软雅黑" panose="020B0503020204020204" pitchFamily="34" charset="-122"/>
              <a:ea typeface="微软雅黑" panose="020B0503020204020204" pitchFamily="34" charset="-122"/>
            </a:endParaRPr>
          </a:p>
        </p:txBody>
      </p:sp>
      <p:cxnSp>
        <p:nvCxnSpPr>
          <p:cNvPr id="29" name="直接连接符 28"/>
          <p:cNvCxnSpPr>
            <a:stCxn id="37" idx="5"/>
          </p:cNvCxnSpPr>
          <p:nvPr/>
        </p:nvCxnSpPr>
        <p:spPr>
          <a:xfrm>
            <a:off x="4810433" y="5212630"/>
            <a:ext cx="4666099" cy="0"/>
          </a:xfrm>
          <a:prstGeom prst="line">
            <a:avLst/>
          </a:prstGeom>
          <a:ln w="12700">
            <a:solidFill>
              <a:srgbClr val="BFBFBF"/>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a:stCxn id="38" idx="0"/>
          </p:cNvCxnSpPr>
          <p:nvPr/>
        </p:nvCxnSpPr>
        <p:spPr>
          <a:xfrm>
            <a:off x="4810433" y="5336455"/>
            <a:ext cx="4666099" cy="0"/>
          </a:xfrm>
          <a:prstGeom prst="line">
            <a:avLst/>
          </a:prstGeom>
          <a:ln w="12700">
            <a:solidFill>
              <a:srgbClr val="BFBFBF"/>
            </a:solidFill>
          </a:ln>
        </p:spPr>
        <p:style>
          <a:lnRef idx="1">
            <a:schemeClr val="accent1"/>
          </a:lnRef>
          <a:fillRef idx="0">
            <a:schemeClr val="accent1"/>
          </a:fillRef>
          <a:effectRef idx="0">
            <a:schemeClr val="accent1"/>
          </a:effectRef>
          <a:fontRef idx="minor">
            <a:schemeClr val="tx1"/>
          </a:fontRef>
        </p:style>
      </p:cxnSp>
      <p:sp>
        <p:nvSpPr>
          <p:cNvPr id="31" name="文本框 30"/>
          <p:cNvSpPr txBox="1"/>
          <p:nvPr/>
        </p:nvSpPr>
        <p:spPr>
          <a:xfrm>
            <a:off x="6012607" y="4848912"/>
            <a:ext cx="877163" cy="369332"/>
          </a:xfrm>
          <a:prstGeom prst="rect">
            <a:avLst/>
          </a:prstGeom>
          <a:noFill/>
        </p:spPr>
        <p:txBody>
          <a:bodyPr wrap="none" rtlCol="0">
            <a:spAutoFit/>
          </a:bodyPr>
          <a:lstStyle/>
          <a:p>
            <a:r>
              <a:rPr lang="zh-CN" altLang="en-US" dirty="0">
                <a:latin typeface="微软雅黑" panose="020B0503020204020204" pitchFamily="34" charset="-122"/>
                <a:ea typeface="微软雅黑" panose="020B0503020204020204" pitchFamily="34" charset="-122"/>
              </a:rPr>
              <a:t>杨伟光</a:t>
            </a: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6012607" y="5347650"/>
            <a:ext cx="1374094" cy="369332"/>
          </a:xfrm>
          <a:prstGeom prst="rect">
            <a:avLst/>
          </a:prstGeom>
          <a:noFill/>
        </p:spPr>
        <p:txBody>
          <a:bodyPr wrap="none" rtlCol="0">
            <a:spAutoFit/>
          </a:bodyPr>
          <a:lstStyle/>
          <a:p>
            <a:r>
              <a:rPr lang="en-US" altLang="zh-CN" dirty="0" smtClean="0">
                <a:latin typeface="微软雅黑" panose="020B0503020204020204" pitchFamily="34" charset="-122"/>
                <a:ea typeface="微软雅黑" panose="020B0503020204020204" pitchFamily="34" charset="-122"/>
              </a:rPr>
              <a:t>2014.08.12</a:t>
            </a:r>
            <a:endParaRPr lang="zh-CN" altLang="en-US" dirty="0">
              <a:latin typeface="微软雅黑" panose="020B0503020204020204" pitchFamily="34" charset="-122"/>
              <a:ea typeface="微软雅黑" panose="020B0503020204020204" pitchFamily="34" charset="-122"/>
            </a:endParaRPr>
          </a:p>
        </p:txBody>
      </p:sp>
      <p:sp>
        <p:nvSpPr>
          <p:cNvPr id="33" name="文本框 32"/>
          <p:cNvSpPr txBox="1"/>
          <p:nvPr/>
        </p:nvSpPr>
        <p:spPr>
          <a:xfrm>
            <a:off x="1561045" y="2763954"/>
            <a:ext cx="6229350" cy="553998"/>
          </a:xfrm>
          <a:prstGeom prst="rect">
            <a:avLst/>
          </a:prstGeom>
          <a:noFill/>
        </p:spPr>
        <p:txBody>
          <a:bodyPr wrap="square" rtlCol="0">
            <a:spAutoFit/>
          </a:bodyPr>
          <a:lstStyle/>
          <a:p>
            <a:pPr algn="ctr"/>
            <a:r>
              <a:rPr lang="zh-CN" altLang="en-US" sz="3000" b="1" dirty="0" smtClean="0">
                <a:solidFill>
                  <a:schemeClr val="bg1"/>
                </a:solidFill>
                <a:latin typeface="微软雅黑" panose="020B0503020204020204" pitchFamily="34" charset="-122"/>
                <a:ea typeface="微软雅黑" panose="020B0503020204020204" pitchFamily="34" charset="-122"/>
              </a:rPr>
              <a:t>暑期汇报</a:t>
            </a:r>
            <a:endParaRPr lang="zh-CN" altLang="en-US" sz="3000" b="1" dirty="0">
              <a:solidFill>
                <a:schemeClr val="bg1"/>
              </a:solidFill>
              <a:latin typeface="微软雅黑" panose="020B0503020204020204" pitchFamily="34" charset="-122"/>
              <a:ea typeface="微软雅黑" panose="020B0503020204020204" pitchFamily="34" charset="-122"/>
            </a:endParaRPr>
          </a:p>
        </p:txBody>
      </p:sp>
      <p:sp>
        <p:nvSpPr>
          <p:cNvPr id="47" name="矩形 46"/>
          <p:cNvSpPr/>
          <p:nvPr/>
        </p:nvSpPr>
        <p:spPr>
          <a:xfrm>
            <a:off x="0" y="-12872"/>
            <a:ext cx="9144000" cy="1231641"/>
          </a:xfrm>
          <a:prstGeom prst="rect">
            <a:avLst/>
          </a:prstGeom>
          <a:solidFill>
            <a:srgbClr val="BFBFB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1" name="组合 50"/>
          <p:cNvGrpSpPr/>
          <p:nvPr/>
        </p:nvGrpSpPr>
        <p:grpSpPr>
          <a:xfrm>
            <a:off x="3280296" y="189896"/>
            <a:ext cx="2583407" cy="826104"/>
            <a:chOff x="3133925" y="189896"/>
            <a:chExt cx="2583407" cy="826104"/>
          </a:xfrm>
        </p:grpSpPr>
        <p:sp>
          <p:nvSpPr>
            <p:cNvPr id="49" name="椭圆 48"/>
            <p:cNvSpPr/>
            <p:nvPr/>
          </p:nvSpPr>
          <p:spPr>
            <a:xfrm>
              <a:off x="3133925" y="189896"/>
              <a:ext cx="826104" cy="826104"/>
            </a:xfrm>
            <a:prstGeom prst="ellipse">
              <a:avLst/>
            </a:prstGeom>
            <a:solidFill>
              <a:srgbClr val="BFBFB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0" name="椭圆 49"/>
            <p:cNvSpPr/>
            <p:nvPr/>
          </p:nvSpPr>
          <p:spPr>
            <a:xfrm>
              <a:off x="4891228" y="189896"/>
              <a:ext cx="826104" cy="826104"/>
            </a:xfrm>
            <a:prstGeom prst="ellipse">
              <a:avLst/>
            </a:prstGeom>
            <a:solidFill>
              <a:srgbClr val="BFBFB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48" name="椭圆 47"/>
          <p:cNvSpPr/>
          <p:nvPr/>
        </p:nvSpPr>
        <p:spPr>
          <a:xfrm>
            <a:off x="4012164" y="43112"/>
            <a:ext cx="1119672" cy="1119672"/>
          </a:xfrm>
          <a:prstGeom prst="ellipse">
            <a:avLst/>
          </a:prstGeom>
          <a:solidFill>
            <a:srgbClr val="287ED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66920" y="289022"/>
            <a:ext cx="1385553" cy="691515"/>
          </a:xfrm>
          <a:prstGeom prst="rect">
            <a:avLst/>
          </a:prstGeom>
        </p:spPr>
      </p:pic>
    </p:spTree>
    <p:extLst>
      <p:ext uri="{BB962C8B-B14F-4D97-AF65-F5344CB8AC3E}">
        <p14:creationId xmlns:p14="http://schemas.microsoft.com/office/powerpoint/2010/main" val="68083777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p:nvPr/>
        </p:nvGrpSpPr>
        <p:grpSpPr>
          <a:xfrm>
            <a:off x="247509" y="496323"/>
            <a:ext cx="1741269" cy="1087884"/>
            <a:chOff x="429349" y="294657"/>
            <a:chExt cx="1910403" cy="1411094"/>
          </a:xfrm>
        </p:grpSpPr>
        <p:sp>
          <p:nvSpPr>
            <p:cNvPr id="20" name="填充层"/>
            <p:cNvSpPr>
              <a:spLocks/>
            </p:cNvSpPr>
            <p:nvPr/>
          </p:nvSpPr>
          <p:spPr bwMode="auto">
            <a:xfrm rot="257907">
              <a:off x="709517" y="347866"/>
              <a:ext cx="1601818" cy="1177309"/>
            </a:xfrm>
            <a:custGeom>
              <a:avLst/>
              <a:gdLst>
                <a:gd name="T0" fmla="*/ 224 w 739"/>
                <a:gd name="T1" fmla="*/ 11 h 474"/>
                <a:gd name="T2" fmla="*/ 308 w 739"/>
                <a:gd name="T3" fmla="*/ 11 h 474"/>
                <a:gd name="T4" fmla="*/ 372 w 739"/>
                <a:gd name="T5" fmla="*/ 10 h 474"/>
                <a:gd name="T6" fmla="*/ 429 w 739"/>
                <a:gd name="T7" fmla="*/ 13 h 474"/>
                <a:gd name="T8" fmla="*/ 485 w 739"/>
                <a:gd name="T9" fmla="*/ 11 h 474"/>
                <a:gd name="T10" fmla="*/ 557 w 739"/>
                <a:gd name="T11" fmla="*/ 3 h 474"/>
                <a:gd name="T12" fmla="*/ 568 w 739"/>
                <a:gd name="T13" fmla="*/ 3 h 474"/>
                <a:gd name="T14" fmla="*/ 613 w 739"/>
                <a:gd name="T15" fmla="*/ 10 h 474"/>
                <a:gd name="T16" fmla="*/ 627 w 739"/>
                <a:gd name="T17" fmla="*/ 12 h 474"/>
                <a:gd name="T18" fmla="*/ 667 w 739"/>
                <a:gd name="T19" fmla="*/ 16 h 474"/>
                <a:gd name="T20" fmla="*/ 717 w 739"/>
                <a:gd name="T21" fmla="*/ 23 h 474"/>
                <a:gd name="T22" fmla="*/ 726 w 739"/>
                <a:gd name="T23" fmla="*/ 30 h 474"/>
                <a:gd name="T24" fmla="*/ 734 w 739"/>
                <a:gd name="T25" fmla="*/ 43 h 474"/>
                <a:gd name="T26" fmla="*/ 728 w 739"/>
                <a:gd name="T27" fmla="*/ 63 h 474"/>
                <a:gd name="T28" fmla="*/ 711 w 739"/>
                <a:gd name="T29" fmla="*/ 121 h 474"/>
                <a:gd name="T30" fmla="*/ 707 w 739"/>
                <a:gd name="T31" fmla="*/ 130 h 474"/>
                <a:gd name="T32" fmla="*/ 703 w 739"/>
                <a:gd name="T33" fmla="*/ 140 h 474"/>
                <a:gd name="T34" fmla="*/ 702 w 739"/>
                <a:gd name="T35" fmla="*/ 154 h 474"/>
                <a:gd name="T36" fmla="*/ 700 w 739"/>
                <a:gd name="T37" fmla="*/ 203 h 474"/>
                <a:gd name="T38" fmla="*/ 702 w 739"/>
                <a:gd name="T39" fmla="*/ 228 h 474"/>
                <a:gd name="T40" fmla="*/ 702 w 739"/>
                <a:gd name="T41" fmla="*/ 270 h 474"/>
                <a:gd name="T42" fmla="*/ 706 w 739"/>
                <a:gd name="T43" fmla="*/ 285 h 474"/>
                <a:gd name="T44" fmla="*/ 708 w 739"/>
                <a:gd name="T45" fmla="*/ 371 h 474"/>
                <a:gd name="T46" fmla="*/ 708 w 739"/>
                <a:gd name="T47" fmla="*/ 384 h 474"/>
                <a:gd name="T48" fmla="*/ 705 w 739"/>
                <a:gd name="T49" fmla="*/ 429 h 474"/>
                <a:gd name="T50" fmla="*/ 696 w 739"/>
                <a:gd name="T51" fmla="*/ 464 h 474"/>
                <a:gd name="T52" fmla="*/ 658 w 739"/>
                <a:gd name="T53" fmla="*/ 469 h 474"/>
                <a:gd name="T54" fmla="*/ 649 w 739"/>
                <a:gd name="T55" fmla="*/ 468 h 474"/>
                <a:gd name="T56" fmla="*/ 588 w 739"/>
                <a:gd name="T57" fmla="*/ 459 h 474"/>
                <a:gd name="T58" fmla="*/ 574 w 739"/>
                <a:gd name="T59" fmla="*/ 458 h 474"/>
                <a:gd name="T60" fmla="*/ 554 w 739"/>
                <a:gd name="T61" fmla="*/ 456 h 474"/>
                <a:gd name="T62" fmla="*/ 464 w 739"/>
                <a:gd name="T63" fmla="*/ 451 h 474"/>
                <a:gd name="T64" fmla="*/ 407 w 739"/>
                <a:gd name="T65" fmla="*/ 447 h 474"/>
                <a:gd name="T66" fmla="*/ 377 w 739"/>
                <a:gd name="T67" fmla="*/ 437 h 474"/>
                <a:gd name="T68" fmla="*/ 317 w 739"/>
                <a:gd name="T69" fmla="*/ 320 h 474"/>
                <a:gd name="T70" fmla="*/ 33 w 739"/>
                <a:gd name="T71" fmla="*/ 96 h 474"/>
                <a:gd name="T72" fmla="*/ 7 w 739"/>
                <a:gd name="T73" fmla="*/ 14 h 4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39" h="474">
                  <a:moveTo>
                    <a:pt x="7" y="14"/>
                  </a:moveTo>
                  <a:cubicBezTo>
                    <a:pt x="80" y="11"/>
                    <a:pt x="152" y="11"/>
                    <a:pt x="224" y="11"/>
                  </a:cubicBezTo>
                  <a:cubicBezTo>
                    <a:pt x="239" y="10"/>
                    <a:pt x="253" y="10"/>
                    <a:pt x="268" y="10"/>
                  </a:cubicBezTo>
                  <a:cubicBezTo>
                    <a:pt x="281" y="10"/>
                    <a:pt x="295" y="10"/>
                    <a:pt x="308" y="11"/>
                  </a:cubicBezTo>
                  <a:cubicBezTo>
                    <a:pt x="319" y="11"/>
                    <a:pt x="330" y="11"/>
                    <a:pt x="340" y="10"/>
                  </a:cubicBezTo>
                  <a:cubicBezTo>
                    <a:pt x="351" y="10"/>
                    <a:pt x="361" y="10"/>
                    <a:pt x="372" y="10"/>
                  </a:cubicBezTo>
                  <a:cubicBezTo>
                    <a:pt x="381" y="10"/>
                    <a:pt x="391" y="10"/>
                    <a:pt x="401" y="11"/>
                  </a:cubicBezTo>
                  <a:cubicBezTo>
                    <a:pt x="410" y="11"/>
                    <a:pt x="420" y="12"/>
                    <a:pt x="429" y="13"/>
                  </a:cubicBezTo>
                  <a:cubicBezTo>
                    <a:pt x="446" y="14"/>
                    <a:pt x="462" y="13"/>
                    <a:pt x="478" y="12"/>
                  </a:cubicBezTo>
                  <a:cubicBezTo>
                    <a:pt x="480" y="11"/>
                    <a:pt x="482" y="11"/>
                    <a:pt x="485" y="11"/>
                  </a:cubicBezTo>
                  <a:cubicBezTo>
                    <a:pt x="496" y="11"/>
                    <a:pt x="506" y="10"/>
                    <a:pt x="517" y="9"/>
                  </a:cubicBezTo>
                  <a:cubicBezTo>
                    <a:pt x="531" y="7"/>
                    <a:pt x="543" y="5"/>
                    <a:pt x="557" y="3"/>
                  </a:cubicBezTo>
                  <a:cubicBezTo>
                    <a:pt x="559" y="3"/>
                    <a:pt x="561" y="3"/>
                    <a:pt x="563" y="3"/>
                  </a:cubicBezTo>
                  <a:cubicBezTo>
                    <a:pt x="565" y="3"/>
                    <a:pt x="567" y="3"/>
                    <a:pt x="568" y="3"/>
                  </a:cubicBezTo>
                  <a:cubicBezTo>
                    <a:pt x="582" y="0"/>
                    <a:pt x="596" y="4"/>
                    <a:pt x="608" y="9"/>
                  </a:cubicBezTo>
                  <a:cubicBezTo>
                    <a:pt x="610" y="9"/>
                    <a:pt x="611" y="9"/>
                    <a:pt x="613" y="10"/>
                  </a:cubicBezTo>
                  <a:cubicBezTo>
                    <a:pt x="615" y="11"/>
                    <a:pt x="618" y="11"/>
                    <a:pt x="620" y="11"/>
                  </a:cubicBezTo>
                  <a:cubicBezTo>
                    <a:pt x="623" y="11"/>
                    <a:pt x="625" y="11"/>
                    <a:pt x="627" y="12"/>
                  </a:cubicBezTo>
                  <a:cubicBezTo>
                    <a:pt x="638" y="13"/>
                    <a:pt x="649" y="14"/>
                    <a:pt x="660" y="16"/>
                  </a:cubicBezTo>
                  <a:cubicBezTo>
                    <a:pt x="663" y="16"/>
                    <a:pt x="665" y="16"/>
                    <a:pt x="667" y="16"/>
                  </a:cubicBezTo>
                  <a:cubicBezTo>
                    <a:pt x="678" y="18"/>
                    <a:pt x="689" y="21"/>
                    <a:pt x="700" y="21"/>
                  </a:cubicBezTo>
                  <a:cubicBezTo>
                    <a:pt x="706" y="22"/>
                    <a:pt x="711" y="22"/>
                    <a:pt x="717" y="23"/>
                  </a:cubicBezTo>
                  <a:cubicBezTo>
                    <a:pt x="719" y="23"/>
                    <a:pt x="723" y="23"/>
                    <a:pt x="725" y="24"/>
                  </a:cubicBezTo>
                  <a:cubicBezTo>
                    <a:pt x="729" y="28"/>
                    <a:pt x="726" y="26"/>
                    <a:pt x="726" y="30"/>
                  </a:cubicBezTo>
                  <a:cubicBezTo>
                    <a:pt x="726" y="33"/>
                    <a:pt x="724" y="34"/>
                    <a:pt x="726" y="37"/>
                  </a:cubicBezTo>
                  <a:cubicBezTo>
                    <a:pt x="727" y="40"/>
                    <a:pt x="732" y="41"/>
                    <a:pt x="734" y="43"/>
                  </a:cubicBezTo>
                  <a:cubicBezTo>
                    <a:pt x="739" y="49"/>
                    <a:pt x="737" y="54"/>
                    <a:pt x="732" y="60"/>
                  </a:cubicBezTo>
                  <a:cubicBezTo>
                    <a:pt x="731" y="61"/>
                    <a:pt x="730" y="62"/>
                    <a:pt x="728" y="63"/>
                  </a:cubicBezTo>
                  <a:cubicBezTo>
                    <a:pt x="723" y="66"/>
                    <a:pt x="717" y="71"/>
                    <a:pt x="720" y="78"/>
                  </a:cubicBezTo>
                  <a:cubicBezTo>
                    <a:pt x="725" y="93"/>
                    <a:pt x="721" y="108"/>
                    <a:pt x="711" y="121"/>
                  </a:cubicBezTo>
                  <a:cubicBezTo>
                    <a:pt x="710" y="122"/>
                    <a:pt x="709" y="124"/>
                    <a:pt x="709" y="126"/>
                  </a:cubicBezTo>
                  <a:cubicBezTo>
                    <a:pt x="708" y="127"/>
                    <a:pt x="707" y="128"/>
                    <a:pt x="707" y="130"/>
                  </a:cubicBezTo>
                  <a:cubicBezTo>
                    <a:pt x="706" y="131"/>
                    <a:pt x="706" y="133"/>
                    <a:pt x="705" y="135"/>
                  </a:cubicBezTo>
                  <a:cubicBezTo>
                    <a:pt x="704" y="137"/>
                    <a:pt x="704" y="138"/>
                    <a:pt x="703" y="140"/>
                  </a:cubicBezTo>
                  <a:cubicBezTo>
                    <a:pt x="703" y="142"/>
                    <a:pt x="703" y="145"/>
                    <a:pt x="702" y="147"/>
                  </a:cubicBezTo>
                  <a:cubicBezTo>
                    <a:pt x="702" y="149"/>
                    <a:pt x="702" y="152"/>
                    <a:pt x="702" y="154"/>
                  </a:cubicBezTo>
                  <a:cubicBezTo>
                    <a:pt x="702" y="156"/>
                    <a:pt x="702" y="158"/>
                    <a:pt x="701" y="160"/>
                  </a:cubicBezTo>
                  <a:cubicBezTo>
                    <a:pt x="701" y="175"/>
                    <a:pt x="700" y="189"/>
                    <a:pt x="700" y="203"/>
                  </a:cubicBezTo>
                  <a:cubicBezTo>
                    <a:pt x="701" y="205"/>
                    <a:pt x="701" y="206"/>
                    <a:pt x="701" y="208"/>
                  </a:cubicBezTo>
                  <a:cubicBezTo>
                    <a:pt x="701" y="215"/>
                    <a:pt x="702" y="221"/>
                    <a:pt x="702" y="228"/>
                  </a:cubicBezTo>
                  <a:cubicBezTo>
                    <a:pt x="702" y="239"/>
                    <a:pt x="700" y="251"/>
                    <a:pt x="701" y="263"/>
                  </a:cubicBezTo>
                  <a:cubicBezTo>
                    <a:pt x="701" y="266"/>
                    <a:pt x="701" y="268"/>
                    <a:pt x="702" y="270"/>
                  </a:cubicBezTo>
                  <a:cubicBezTo>
                    <a:pt x="702" y="273"/>
                    <a:pt x="703" y="276"/>
                    <a:pt x="704" y="279"/>
                  </a:cubicBezTo>
                  <a:cubicBezTo>
                    <a:pt x="704" y="281"/>
                    <a:pt x="705" y="283"/>
                    <a:pt x="706" y="285"/>
                  </a:cubicBezTo>
                  <a:cubicBezTo>
                    <a:pt x="710" y="297"/>
                    <a:pt x="714" y="308"/>
                    <a:pt x="713" y="320"/>
                  </a:cubicBezTo>
                  <a:cubicBezTo>
                    <a:pt x="711" y="337"/>
                    <a:pt x="707" y="354"/>
                    <a:pt x="708" y="371"/>
                  </a:cubicBezTo>
                  <a:cubicBezTo>
                    <a:pt x="708" y="373"/>
                    <a:pt x="708" y="376"/>
                    <a:pt x="708" y="378"/>
                  </a:cubicBezTo>
                  <a:cubicBezTo>
                    <a:pt x="708" y="380"/>
                    <a:pt x="708" y="382"/>
                    <a:pt x="708" y="384"/>
                  </a:cubicBezTo>
                  <a:cubicBezTo>
                    <a:pt x="708" y="387"/>
                    <a:pt x="708" y="390"/>
                    <a:pt x="708" y="392"/>
                  </a:cubicBezTo>
                  <a:cubicBezTo>
                    <a:pt x="708" y="405"/>
                    <a:pt x="708" y="417"/>
                    <a:pt x="705" y="429"/>
                  </a:cubicBezTo>
                  <a:cubicBezTo>
                    <a:pt x="704" y="438"/>
                    <a:pt x="702" y="446"/>
                    <a:pt x="700" y="455"/>
                  </a:cubicBezTo>
                  <a:cubicBezTo>
                    <a:pt x="700" y="459"/>
                    <a:pt x="698" y="461"/>
                    <a:pt x="696" y="464"/>
                  </a:cubicBezTo>
                  <a:cubicBezTo>
                    <a:pt x="694" y="465"/>
                    <a:pt x="692" y="467"/>
                    <a:pt x="691" y="468"/>
                  </a:cubicBezTo>
                  <a:cubicBezTo>
                    <a:pt x="681" y="474"/>
                    <a:pt x="668" y="474"/>
                    <a:pt x="658" y="469"/>
                  </a:cubicBezTo>
                  <a:cubicBezTo>
                    <a:pt x="656" y="469"/>
                    <a:pt x="655" y="469"/>
                    <a:pt x="653" y="468"/>
                  </a:cubicBezTo>
                  <a:cubicBezTo>
                    <a:pt x="652" y="468"/>
                    <a:pt x="650" y="468"/>
                    <a:pt x="649" y="468"/>
                  </a:cubicBezTo>
                  <a:cubicBezTo>
                    <a:pt x="647" y="467"/>
                    <a:pt x="646" y="467"/>
                    <a:pt x="645" y="467"/>
                  </a:cubicBezTo>
                  <a:cubicBezTo>
                    <a:pt x="627" y="458"/>
                    <a:pt x="607" y="458"/>
                    <a:pt x="588" y="459"/>
                  </a:cubicBezTo>
                  <a:cubicBezTo>
                    <a:pt x="585" y="459"/>
                    <a:pt x="583" y="459"/>
                    <a:pt x="581" y="459"/>
                  </a:cubicBezTo>
                  <a:cubicBezTo>
                    <a:pt x="579" y="458"/>
                    <a:pt x="577" y="458"/>
                    <a:pt x="574" y="458"/>
                  </a:cubicBezTo>
                  <a:cubicBezTo>
                    <a:pt x="572" y="458"/>
                    <a:pt x="570" y="458"/>
                    <a:pt x="568" y="458"/>
                  </a:cubicBezTo>
                  <a:cubicBezTo>
                    <a:pt x="563" y="457"/>
                    <a:pt x="559" y="457"/>
                    <a:pt x="554" y="456"/>
                  </a:cubicBezTo>
                  <a:cubicBezTo>
                    <a:pt x="535" y="455"/>
                    <a:pt x="515" y="453"/>
                    <a:pt x="496" y="451"/>
                  </a:cubicBezTo>
                  <a:cubicBezTo>
                    <a:pt x="485" y="450"/>
                    <a:pt x="475" y="451"/>
                    <a:pt x="464" y="451"/>
                  </a:cubicBezTo>
                  <a:cubicBezTo>
                    <a:pt x="449" y="451"/>
                    <a:pt x="434" y="450"/>
                    <a:pt x="419" y="451"/>
                  </a:cubicBezTo>
                  <a:cubicBezTo>
                    <a:pt x="415" y="451"/>
                    <a:pt x="411" y="449"/>
                    <a:pt x="407" y="447"/>
                  </a:cubicBezTo>
                  <a:cubicBezTo>
                    <a:pt x="405" y="446"/>
                    <a:pt x="398" y="444"/>
                    <a:pt x="391" y="442"/>
                  </a:cubicBezTo>
                  <a:cubicBezTo>
                    <a:pt x="384" y="440"/>
                    <a:pt x="377" y="438"/>
                    <a:pt x="377" y="437"/>
                  </a:cubicBezTo>
                  <a:cubicBezTo>
                    <a:pt x="377" y="437"/>
                    <a:pt x="362" y="408"/>
                    <a:pt x="341" y="366"/>
                  </a:cubicBezTo>
                  <a:cubicBezTo>
                    <a:pt x="334" y="352"/>
                    <a:pt x="326" y="336"/>
                    <a:pt x="317" y="320"/>
                  </a:cubicBezTo>
                  <a:cubicBezTo>
                    <a:pt x="294" y="267"/>
                    <a:pt x="251" y="228"/>
                    <a:pt x="200" y="198"/>
                  </a:cubicBezTo>
                  <a:cubicBezTo>
                    <a:pt x="142" y="164"/>
                    <a:pt x="87" y="137"/>
                    <a:pt x="33" y="96"/>
                  </a:cubicBezTo>
                  <a:cubicBezTo>
                    <a:pt x="15" y="83"/>
                    <a:pt x="2" y="65"/>
                    <a:pt x="0" y="44"/>
                  </a:cubicBezTo>
                  <a:cubicBezTo>
                    <a:pt x="2" y="25"/>
                    <a:pt x="7" y="14"/>
                    <a:pt x="7" y="14"/>
                  </a:cubicBezTo>
                  <a:close/>
                </a:path>
              </a:pathLst>
            </a:custGeom>
            <a:solidFill>
              <a:srgbClr val="287ED3"/>
            </a:solidFill>
            <a:ln>
              <a:noFill/>
            </a:ln>
          </p:spPr>
          <p:txBody>
            <a:bodyPr vert="horz" wrap="square" lIns="91440" tIns="45720" rIns="91440" bIns="45720" numCol="1" anchor="t" anchorCtr="0" compatLnSpc="1">
              <a:prstTxWarp prst="textNoShape">
                <a:avLst/>
              </a:prstTxWarp>
            </a:bodyPr>
            <a:lstStyle/>
            <a:p>
              <a:pPr algn="r"/>
              <a:r>
                <a:rPr lang="zh-CN" altLang="en-US" sz="4000" b="1" dirty="0">
                  <a:latin typeface="微软雅黑" panose="020B0503020204020204" pitchFamily="34" charset="-122"/>
                  <a:ea typeface="微软雅黑" panose="020B0503020204020204" pitchFamily="34" charset="-122"/>
                </a:rPr>
                <a:t>目录</a:t>
              </a:r>
            </a:p>
          </p:txBody>
        </p:sp>
        <p:pic>
          <p:nvPicPr>
            <p:cNvPr id="21" name="图片 20"/>
            <p:cNvPicPr>
              <a:picLocks noChangeAspect="1"/>
            </p:cNvPicPr>
            <p:nvPr/>
          </p:nvPicPr>
          <p:blipFill>
            <a:blip r:embed="rId2" cstate="print">
              <a:extLst>
                <a:ext uri="{BEBA8EAE-BF5A-486C-A8C5-ECC9F3942E4B}">
                  <a14:imgProps xmlns:a14="http://schemas.microsoft.com/office/drawing/2010/main">
                    <a14:imgLayer r:embed="rId3">
                      <a14:imgEffect>
                        <a14:brightnessContrast contrast="-40000"/>
                      </a14:imgEffect>
                    </a14:imgLayer>
                  </a14:imgProps>
                </a:ext>
                <a:ext uri="{28A0092B-C50C-407E-A947-70E740481C1C}">
                  <a14:useLocalDpi xmlns:a14="http://schemas.microsoft.com/office/drawing/2010/main" val="0"/>
                </a:ext>
              </a:extLst>
            </a:blip>
            <a:stretch>
              <a:fillRect/>
            </a:stretch>
          </p:blipFill>
          <p:spPr>
            <a:xfrm rot="240000">
              <a:off x="429349" y="294657"/>
              <a:ext cx="1910403" cy="1411094"/>
            </a:xfrm>
            <a:prstGeom prst="rect">
              <a:avLst/>
            </a:prstGeom>
            <a:ln>
              <a:noFill/>
            </a:ln>
            <a:effectLst>
              <a:outerShdw blurRad="292100" dist="139700" dir="2700000" algn="tl" rotWithShape="0">
                <a:srgbClr val="333333">
                  <a:alpha val="65000"/>
                </a:srgbClr>
              </a:outerShdw>
            </a:effectLst>
          </p:spPr>
        </p:pic>
      </p:grpSp>
      <p:sp>
        <p:nvSpPr>
          <p:cNvPr id="31" name="矩形 30"/>
          <p:cNvSpPr/>
          <p:nvPr/>
        </p:nvSpPr>
        <p:spPr>
          <a:xfrm>
            <a:off x="2506110" y="2365385"/>
            <a:ext cx="5913990" cy="511718"/>
          </a:xfrm>
          <a:prstGeom prst="rect">
            <a:avLst/>
          </a:prstGeom>
          <a:gradFill>
            <a:gsLst>
              <a:gs pos="0">
                <a:srgbClr val="BFBFBF"/>
              </a:gs>
              <a:gs pos="100000">
                <a:srgbClr val="BFBFBF">
                  <a:alpha val="0"/>
                </a:srgb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p:cNvSpPr/>
          <p:nvPr/>
        </p:nvSpPr>
        <p:spPr>
          <a:xfrm>
            <a:off x="1842043" y="2165350"/>
            <a:ext cx="911788" cy="911788"/>
          </a:xfrm>
          <a:prstGeom prst="ellipse">
            <a:avLst/>
          </a:prstGeom>
          <a:solidFill>
            <a:srgbClr val="BFBFBF"/>
          </a:solidFill>
          <a:ln w="76200">
            <a:solidFill>
              <a:srgbClr val="287ED3"/>
            </a:solidFill>
          </a:ln>
          <a:effectLst>
            <a:innerShdw blurRad="330200" dist="254000" dir="18900000">
              <a:prstClr val="black">
                <a:alpha val="51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b="1" dirty="0" smtClean="0">
                <a:solidFill>
                  <a:srgbClr val="287ED3"/>
                </a:solidFill>
              </a:rPr>
              <a:t>1</a:t>
            </a:r>
            <a:endParaRPr lang="zh-CN" altLang="en-US" sz="4400" b="1" dirty="0">
              <a:solidFill>
                <a:srgbClr val="287ED3"/>
              </a:solidFill>
            </a:endParaRPr>
          </a:p>
        </p:txBody>
      </p:sp>
      <p:sp>
        <p:nvSpPr>
          <p:cNvPr id="33" name="矩形 32"/>
          <p:cNvSpPr/>
          <p:nvPr/>
        </p:nvSpPr>
        <p:spPr>
          <a:xfrm>
            <a:off x="2506110" y="3379516"/>
            <a:ext cx="5913990" cy="511718"/>
          </a:xfrm>
          <a:prstGeom prst="rect">
            <a:avLst/>
          </a:prstGeom>
          <a:gradFill>
            <a:gsLst>
              <a:gs pos="0">
                <a:srgbClr val="BFBFBF"/>
              </a:gs>
              <a:gs pos="100000">
                <a:srgbClr val="BFBFBF">
                  <a:alpha val="0"/>
                </a:srgb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1842043" y="3179481"/>
            <a:ext cx="911788" cy="911788"/>
          </a:xfrm>
          <a:prstGeom prst="ellipse">
            <a:avLst/>
          </a:prstGeom>
          <a:solidFill>
            <a:srgbClr val="BFBFBF"/>
          </a:solidFill>
          <a:ln w="76200">
            <a:solidFill>
              <a:srgbClr val="287ED3"/>
            </a:solidFill>
          </a:ln>
          <a:effectLst>
            <a:innerShdw blurRad="330200" dist="254000" dir="18900000">
              <a:prstClr val="black">
                <a:alpha val="51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b="1" dirty="0">
                <a:solidFill>
                  <a:srgbClr val="287ED3"/>
                </a:solidFill>
              </a:rPr>
              <a:t>2</a:t>
            </a:r>
            <a:endParaRPr lang="zh-CN" altLang="en-US" sz="4400" b="1" dirty="0">
              <a:solidFill>
                <a:srgbClr val="287ED3"/>
              </a:solidFill>
            </a:endParaRPr>
          </a:p>
        </p:txBody>
      </p:sp>
      <p:sp>
        <p:nvSpPr>
          <p:cNvPr id="35" name="矩形 34"/>
          <p:cNvSpPr/>
          <p:nvPr/>
        </p:nvSpPr>
        <p:spPr>
          <a:xfrm>
            <a:off x="2506110" y="4393647"/>
            <a:ext cx="5913990" cy="511718"/>
          </a:xfrm>
          <a:prstGeom prst="rect">
            <a:avLst/>
          </a:prstGeom>
          <a:gradFill>
            <a:gsLst>
              <a:gs pos="0">
                <a:srgbClr val="BFBFBF"/>
              </a:gs>
              <a:gs pos="100000">
                <a:srgbClr val="BFBFBF">
                  <a:alpha val="0"/>
                </a:srgb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椭圆 35"/>
          <p:cNvSpPr/>
          <p:nvPr/>
        </p:nvSpPr>
        <p:spPr>
          <a:xfrm>
            <a:off x="1842043" y="4193612"/>
            <a:ext cx="911788" cy="911788"/>
          </a:xfrm>
          <a:prstGeom prst="ellipse">
            <a:avLst/>
          </a:prstGeom>
          <a:solidFill>
            <a:srgbClr val="BFBFBF"/>
          </a:solidFill>
          <a:ln w="76200">
            <a:solidFill>
              <a:srgbClr val="287ED3"/>
            </a:solidFill>
          </a:ln>
          <a:effectLst>
            <a:innerShdw blurRad="330200" dist="254000" dir="18900000">
              <a:prstClr val="black">
                <a:alpha val="51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b="1" dirty="0">
                <a:solidFill>
                  <a:srgbClr val="287ED3"/>
                </a:solidFill>
              </a:rPr>
              <a:t>3</a:t>
            </a:r>
            <a:endParaRPr lang="zh-CN" altLang="en-US" sz="4400" b="1" dirty="0">
              <a:solidFill>
                <a:srgbClr val="287ED3"/>
              </a:solidFill>
            </a:endParaRPr>
          </a:p>
        </p:txBody>
      </p:sp>
      <p:sp>
        <p:nvSpPr>
          <p:cNvPr id="38" name="矩形 37"/>
          <p:cNvSpPr/>
          <p:nvPr/>
        </p:nvSpPr>
        <p:spPr>
          <a:xfrm>
            <a:off x="2506110" y="5407778"/>
            <a:ext cx="5913990" cy="511718"/>
          </a:xfrm>
          <a:prstGeom prst="rect">
            <a:avLst/>
          </a:prstGeom>
          <a:gradFill>
            <a:gsLst>
              <a:gs pos="0">
                <a:srgbClr val="BFBFBF"/>
              </a:gs>
              <a:gs pos="100000">
                <a:srgbClr val="BFBFBF">
                  <a:alpha val="0"/>
                </a:srgb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p:cNvSpPr/>
          <p:nvPr/>
        </p:nvSpPr>
        <p:spPr>
          <a:xfrm>
            <a:off x="1842043" y="5207743"/>
            <a:ext cx="911788" cy="911788"/>
          </a:xfrm>
          <a:prstGeom prst="ellipse">
            <a:avLst/>
          </a:prstGeom>
          <a:solidFill>
            <a:srgbClr val="BFBFBF"/>
          </a:solidFill>
          <a:ln w="76200">
            <a:solidFill>
              <a:srgbClr val="287ED3"/>
            </a:solidFill>
          </a:ln>
          <a:effectLst>
            <a:innerShdw blurRad="330200" dist="254000" dir="18900000">
              <a:prstClr val="black">
                <a:alpha val="51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b="1" dirty="0">
                <a:solidFill>
                  <a:srgbClr val="287ED3"/>
                </a:solidFill>
              </a:rPr>
              <a:t>4</a:t>
            </a:r>
            <a:endParaRPr lang="zh-CN" altLang="en-US" sz="4400" b="1" dirty="0">
              <a:solidFill>
                <a:srgbClr val="287ED3"/>
              </a:solidFill>
            </a:endParaRPr>
          </a:p>
        </p:txBody>
      </p:sp>
      <p:sp>
        <p:nvSpPr>
          <p:cNvPr id="40" name="文本框 39"/>
          <p:cNvSpPr txBox="1"/>
          <p:nvPr/>
        </p:nvSpPr>
        <p:spPr>
          <a:xfrm>
            <a:off x="3302000" y="2359634"/>
            <a:ext cx="3175000" cy="523220"/>
          </a:xfrm>
          <a:prstGeom prst="rect">
            <a:avLst/>
          </a:prstGeom>
          <a:noFill/>
        </p:spPr>
        <p:txBody>
          <a:bodyPr wrap="square" rtlCol="0">
            <a:spAutoFit/>
          </a:bodyPr>
          <a:lstStyle/>
          <a:p>
            <a:r>
              <a:rPr lang="zh-CN" altLang="en-US" sz="2800" dirty="0" smtClean="0">
                <a:latin typeface="微软雅黑" panose="020B0503020204020204" pitchFamily="34" charset="-122"/>
                <a:ea typeface="微软雅黑" panose="020B0503020204020204" pitchFamily="34" charset="-122"/>
              </a:rPr>
              <a:t>选题背景及意义</a:t>
            </a:r>
            <a:endParaRPr lang="zh-CN" altLang="en-US" sz="2800" dirty="0">
              <a:latin typeface="微软雅黑" panose="020B0503020204020204" pitchFamily="34" charset="-122"/>
              <a:ea typeface="微软雅黑" panose="020B0503020204020204" pitchFamily="34" charset="-122"/>
            </a:endParaRPr>
          </a:p>
        </p:txBody>
      </p:sp>
      <p:sp>
        <p:nvSpPr>
          <p:cNvPr id="41" name="文本框 40"/>
          <p:cNvSpPr txBox="1"/>
          <p:nvPr/>
        </p:nvSpPr>
        <p:spPr>
          <a:xfrm>
            <a:off x="3302000" y="3366811"/>
            <a:ext cx="3175000" cy="523220"/>
          </a:xfrm>
          <a:prstGeom prst="rect">
            <a:avLst/>
          </a:prstGeom>
          <a:noFill/>
        </p:spPr>
        <p:txBody>
          <a:bodyPr wrap="square" rtlCol="0">
            <a:spAutoFit/>
          </a:bodyPr>
          <a:lstStyle/>
          <a:p>
            <a:r>
              <a:rPr lang="zh-CN" altLang="en-US" sz="2800" dirty="0" smtClean="0">
                <a:latin typeface="微软雅黑" panose="020B0503020204020204" pitchFamily="34" charset="-122"/>
                <a:ea typeface="微软雅黑" panose="020B0503020204020204" pitchFamily="34" charset="-122"/>
              </a:rPr>
              <a:t>研究内容加方法</a:t>
            </a:r>
            <a:endParaRPr lang="zh-CN" altLang="en-US" sz="2800" dirty="0">
              <a:latin typeface="微软雅黑" panose="020B0503020204020204" pitchFamily="34" charset="-122"/>
              <a:ea typeface="微软雅黑" panose="020B0503020204020204" pitchFamily="34" charset="-122"/>
            </a:endParaRPr>
          </a:p>
        </p:txBody>
      </p:sp>
      <p:sp>
        <p:nvSpPr>
          <p:cNvPr id="42" name="文本框 41"/>
          <p:cNvSpPr txBox="1"/>
          <p:nvPr/>
        </p:nvSpPr>
        <p:spPr>
          <a:xfrm>
            <a:off x="3302000" y="4373988"/>
            <a:ext cx="3175000" cy="523220"/>
          </a:xfrm>
          <a:prstGeom prst="rect">
            <a:avLst/>
          </a:prstGeom>
          <a:noFill/>
        </p:spPr>
        <p:txBody>
          <a:bodyPr wrap="square" rtlCol="0">
            <a:spAutoFit/>
          </a:bodyPr>
          <a:lstStyle/>
          <a:p>
            <a:r>
              <a:rPr lang="zh-CN" altLang="en-US" sz="2800" dirty="0" smtClean="0">
                <a:latin typeface="微软雅黑" panose="020B0503020204020204" pitchFamily="34" charset="-122"/>
                <a:ea typeface="微软雅黑" panose="020B0503020204020204" pitchFamily="34" charset="-122"/>
              </a:rPr>
              <a:t>实验创新及难度</a:t>
            </a:r>
            <a:endParaRPr lang="zh-CN" altLang="en-US" sz="2800" dirty="0">
              <a:latin typeface="微软雅黑" panose="020B0503020204020204" pitchFamily="34" charset="-122"/>
              <a:ea typeface="微软雅黑" panose="020B0503020204020204" pitchFamily="34" charset="-122"/>
            </a:endParaRPr>
          </a:p>
        </p:txBody>
      </p:sp>
      <p:sp>
        <p:nvSpPr>
          <p:cNvPr id="43" name="文本框 42"/>
          <p:cNvSpPr txBox="1"/>
          <p:nvPr/>
        </p:nvSpPr>
        <p:spPr>
          <a:xfrm>
            <a:off x="3302000" y="5381165"/>
            <a:ext cx="3175000" cy="523220"/>
          </a:xfrm>
          <a:prstGeom prst="rect">
            <a:avLst/>
          </a:prstGeom>
          <a:noFill/>
        </p:spPr>
        <p:txBody>
          <a:bodyPr wrap="square" rtlCol="0">
            <a:spAutoFit/>
          </a:bodyPr>
          <a:lstStyle/>
          <a:p>
            <a:r>
              <a:rPr lang="zh-CN" altLang="en-US" sz="2800" dirty="0" smtClean="0">
                <a:latin typeface="微软雅黑" panose="020B0503020204020204" pitchFamily="34" charset="-122"/>
                <a:ea typeface="微软雅黑" panose="020B0503020204020204" pitchFamily="34" charset="-122"/>
              </a:rPr>
              <a:t>进度和完成情况</a:t>
            </a:r>
            <a:endParaRPr lang="zh-CN" altLang="en-US" sz="28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65410520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456657" y="-209550"/>
            <a:ext cx="9600656" cy="1708150"/>
            <a:chOff x="1613443" y="2686050"/>
            <a:chExt cx="5124704" cy="911788"/>
          </a:xfrm>
        </p:grpSpPr>
        <p:sp>
          <p:nvSpPr>
            <p:cNvPr id="2" name="矩形 1"/>
            <p:cNvSpPr/>
            <p:nvPr/>
          </p:nvSpPr>
          <p:spPr>
            <a:xfrm>
              <a:off x="2277510" y="2886085"/>
              <a:ext cx="4460637" cy="511718"/>
            </a:xfrm>
            <a:prstGeom prst="rect">
              <a:avLst/>
            </a:prstGeom>
            <a:gradFill>
              <a:gsLst>
                <a:gs pos="0">
                  <a:srgbClr val="BFBFBF"/>
                </a:gs>
                <a:gs pos="100000">
                  <a:srgbClr val="BFBFBF">
                    <a:alpha val="0"/>
                  </a:srgb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1613443" y="2686050"/>
              <a:ext cx="911788" cy="911788"/>
            </a:xfrm>
            <a:prstGeom prst="ellipse">
              <a:avLst/>
            </a:prstGeom>
            <a:solidFill>
              <a:srgbClr val="BFBFBF"/>
            </a:solidFill>
            <a:ln w="76200">
              <a:solidFill>
                <a:srgbClr val="287ED3"/>
              </a:solidFill>
            </a:ln>
            <a:effectLst>
              <a:innerShdw blurRad="330200" dist="254000" dir="18900000">
                <a:prstClr val="black">
                  <a:alpha val="51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b="1" dirty="0" smtClean="0">
                  <a:solidFill>
                    <a:srgbClr val="287ED3"/>
                  </a:solidFill>
                </a:rPr>
                <a:t>1</a:t>
              </a:r>
              <a:endParaRPr lang="zh-CN" altLang="en-US" sz="4400" b="1" dirty="0">
                <a:solidFill>
                  <a:srgbClr val="287ED3"/>
                </a:solidFill>
              </a:endParaRPr>
            </a:p>
          </p:txBody>
        </p:sp>
      </p:grpSp>
      <p:sp>
        <p:nvSpPr>
          <p:cNvPr id="5" name="文本框 4"/>
          <p:cNvSpPr txBox="1"/>
          <p:nvPr/>
        </p:nvSpPr>
        <p:spPr>
          <a:xfrm>
            <a:off x="1562100" y="321359"/>
            <a:ext cx="5664200" cy="646331"/>
          </a:xfrm>
          <a:prstGeom prst="rect">
            <a:avLst/>
          </a:prstGeom>
          <a:noFill/>
        </p:spPr>
        <p:txBody>
          <a:bodyPr wrap="square" rtlCol="0">
            <a:spAutoFit/>
          </a:bodyPr>
          <a:lstStyle/>
          <a:p>
            <a:r>
              <a:rPr lang="zh-CN" altLang="en-US" sz="3600" b="1" dirty="0" smtClean="0">
                <a:latin typeface="微软雅黑" panose="020B0503020204020204" pitchFamily="34" charset="-122"/>
                <a:ea typeface="微软雅黑" panose="020B0503020204020204" pitchFamily="34" charset="-122"/>
              </a:rPr>
              <a:t>选题背景及意义</a:t>
            </a:r>
            <a:endParaRPr lang="zh-CN" altLang="en-US" sz="3600" b="1" dirty="0">
              <a:latin typeface="微软雅黑" panose="020B0503020204020204" pitchFamily="34" charset="-122"/>
              <a:ea typeface="微软雅黑" panose="020B0503020204020204" pitchFamily="34" charset="-122"/>
            </a:endParaRPr>
          </a:p>
        </p:txBody>
      </p:sp>
      <p:sp>
        <p:nvSpPr>
          <p:cNvPr id="20" name="任意多边形 19"/>
          <p:cNvSpPr/>
          <p:nvPr/>
        </p:nvSpPr>
        <p:spPr>
          <a:xfrm>
            <a:off x="5752545" y="3202478"/>
            <a:ext cx="1259243" cy="1259243"/>
          </a:xfrm>
          <a:custGeom>
            <a:avLst/>
            <a:gdLst>
              <a:gd name="connsiteX0" fmla="*/ 0 w 1259243"/>
              <a:gd name="connsiteY0" fmla="*/ 629622 h 1259243"/>
              <a:gd name="connsiteX1" fmla="*/ 629622 w 1259243"/>
              <a:gd name="connsiteY1" fmla="*/ 0 h 1259243"/>
              <a:gd name="connsiteX2" fmla="*/ 1259244 w 1259243"/>
              <a:gd name="connsiteY2" fmla="*/ 629622 h 1259243"/>
              <a:gd name="connsiteX3" fmla="*/ 629622 w 1259243"/>
              <a:gd name="connsiteY3" fmla="*/ 1259244 h 1259243"/>
              <a:gd name="connsiteX4" fmla="*/ 0 w 1259243"/>
              <a:gd name="connsiteY4" fmla="*/ 629622 h 12592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9243" h="1259243">
                <a:moveTo>
                  <a:pt x="0" y="629622"/>
                </a:moveTo>
                <a:cubicBezTo>
                  <a:pt x="0" y="281891"/>
                  <a:pt x="281891" y="0"/>
                  <a:pt x="629622" y="0"/>
                </a:cubicBezTo>
                <a:cubicBezTo>
                  <a:pt x="977353" y="0"/>
                  <a:pt x="1259244" y="281891"/>
                  <a:pt x="1259244" y="629622"/>
                </a:cubicBezTo>
                <a:cubicBezTo>
                  <a:pt x="1259244" y="977353"/>
                  <a:pt x="977353" y="1259244"/>
                  <a:pt x="629622" y="1259244"/>
                </a:cubicBezTo>
                <a:cubicBezTo>
                  <a:pt x="281891" y="1259244"/>
                  <a:pt x="0" y="977353"/>
                  <a:pt x="0" y="629622"/>
                </a:cubicBezTo>
                <a:close/>
              </a:path>
            </a:pathLst>
          </a:custGeom>
          <a:solidFill>
            <a:srgbClr val="287ED3"/>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221242" tIns="221242" rIns="221242" bIns="221242" numCol="1" spcCol="1270" anchor="ctr" anchorCtr="0">
            <a:noAutofit/>
          </a:bodyPr>
          <a:lstStyle/>
          <a:p>
            <a:pPr lvl="0" algn="ctr" defTabSz="2578100">
              <a:lnSpc>
                <a:spcPct val="90000"/>
              </a:lnSpc>
              <a:spcBef>
                <a:spcPct val="0"/>
              </a:spcBef>
              <a:spcAft>
                <a:spcPct val="35000"/>
              </a:spcAft>
            </a:pPr>
            <a:r>
              <a:rPr lang="zh-CN" altLang="en-US" sz="2400" b="1" kern="1200" dirty="0" smtClean="0">
                <a:latin typeface="微软雅黑" panose="020B0503020204020204" pitchFamily="34" charset="-122"/>
                <a:ea typeface="微软雅黑" panose="020B0503020204020204" pitchFamily="34" charset="-122"/>
              </a:rPr>
              <a:t>背景</a:t>
            </a:r>
            <a:endParaRPr lang="zh-CN" altLang="en-US" sz="2400" b="1" kern="1200" dirty="0">
              <a:latin typeface="微软雅黑" panose="020B0503020204020204" pitchFamily="34" charset="-122"/>
              <a:ea typeface="微软雅黑" panose="020B0503020204020204" pitchFamily="34" charset="-122"/>
            </a:endParaRPr>
          </a:p>
        </p:txBody>
      </p:sp>
      <p:sp>
        <p:nvSpPr>
          <p:cNvPr id="21" name="任意多边形 20"/>
          <p:cNvSpPr/>
          <p:nvPr/>
        </p:nvSpPr>
        <p:spPr>
          <a:xfrm rot="16200000">
            <a:off x="6191785" y="2995570"/>
            <a:ext cx="380764" cy="33050"/>
          </a:xfrm>
          <a:custGeom>
            <a:avLst/>
            <a:gdLst>
              <a:gd name="connsiteX0" fmla="*/ 0 w 380764"/>
              <a:gd name="connsiteY0" fmla="*/ 16525 h 33050"/>
              <a:gd name="connsiteX1" fmla="*/ 380764 w 380764"/>
              <a:gd name="connsiteY1" fmla="*/ 16525 h 33050"/>
            </a:gdLst>
            <a:ahLst/>
            <a:cxnLst>
              <a:cxn ang="0">
                <a:pos x="connsiteX0" y="connsiteY0"/>
              </a:cxn>
              <a:cxn ang="0">
                <a:pos x="connsiteX1" y="connsiteY1"/>
              </a:cxn>
            </a:cxnLst>
            <a:rect l="l" t="t" r="r" b="b"/>
            <a:pathLst>
              <a:path w="380764" h="33050">
                <a:moveTo>
                  <a:pt x="0" y="16525"/>
                </a:moveTo>
                <a:lnTo>
                  <a:pt x="380764" y="16525"/>
                </a:lnTo>
              </a:path>
            </a:pathLst>
          </a:custGeom>
          <a:noFill/>
          <a:ln w="28575">
            <a:solidFill>
              <a:srgbClr val="666666"/>
            </a:solidFill>
          </a:ln>
        </p:spPr>
        <p:style>
          <a:lnRef idx="2">
            <a:scrgbClr r="0" g="0" b="0"/>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193563" tIns="7006" rIns="193562" bIns="7006" numCol="1" spcCol="1270" anchor="ctr" anchorCtr="0">
            <a:noAutofit/>
          </a:bodyPr>
          <a:lstStyle/>
          <a:p>
            <a:pPr lvl="0" algn="ctr" defTabSz="222250">
              <a:lnSpc>
                <a:spcPct val="90000"/>
              </a:lnSpc>
              <a:spcBef>
                <a:spcPct val="0"/>
              </a:spcBef>
              <a:spcAft>
                <a:spcPct val="35000"/>
              </a:spcAft>
            </a:pPr>
            <a:endParaRPr lang="zh-CN" altLang="en-US" sz="500" kern="1200"/>
          </a:p>
        </p:txBody>
      </p:sp>
      <p:sp>
        <p:nvSpPr>
          <p:cNvPr id="22" name="任意多边形 21"/>
          <p:cNvSpPr/>
          <p:nvPr/>
        </p:nvSpPr>
        <p:spPr>
          <a:xfrm>
            <a:off x="5752545" y="1562470"/>
            <a:ext cx="1259243" cy="1259243"/>
          </a:xfrm>
          <a:custGeom>
            <a:avLst/>
            <a:gdLst>
              <a:gd name="connsiteX0" fmla="*/ 0 w 1259243"/>
              <a:gd name="connsiteY0" fmla="*/ 629622 h 1259243"/>
              <a:gd name="connsiteX1" fmla="*/ 629622 w 1259243"/>
              <a:gd name="connsiteY1" fmla="*/ 0 h 1259243"/>
              <a:gd name="connsiteX2" fmla="*/ 1259244 w 1259243"/>
              <a:gd name="connsiteY2" fmla="*/ 629622 h 1259243"/>
              <a:gd name="connsiteX3" fmla="*/ 629622 w 1259243"/>
              <a:gd name="connsiteY3" fmla="*/ 1259244 h 1259243"/>
              <a:gd name="connsiteX4" fmla="*/ 0 w 1259243"/>
              <a:gd name="connsiteY4" fmla="*/ 629622 h 12592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9243" h="1259243">
                <a:moveTo>
                  <a:pt x="0" y="629622"/>
                </a:moveTo>
                <a:cubicBezTo>
                  <a:pt x="0" y="281891"/>
                  <a:pt x="281891" y="0"/>
                  <a:pt x="629622" y="0"/>
                </a:cubicBezTo>
                <a:cubicBezTo>
                  <a:pt x="977353" y="0"/>
                  <a:pt x="1259244" y="281891"/>
                  <a:pt x="1259244" y="629622"/>
                </a:cubicBezTo>
                <a:cubicBezTo>
                  <a:pt x="1259244" y="977353"/>
                  <a:pt x="977353" y="1259244"/>
                  <a:pt x="629622" y="1259244"/>
                </a:cubicBezTo>
                <a:cubicBezTo>
                  <a:pt x="281891" y="1259244"/>
                  <a:pt x="0" y="977353"/>
                  <a:pt x="0" y="629622"/>
                </a:cubicBezTo>
                <a:close/>
              </a:path>
            </a:pathLst>
          </a:custGeom>
          <a:solidFill>
            <a:srgbClr val="BFBFBF"/>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221242" tIns="221242" rIns="221242" bIns="221242" numCol="1" spcCol="1270" anchor="ctr" anchorCtr="0">
            <a:noAutofit/>
          </a:bodyPr>
          <a:lstStyle/>
          <a:p>
            <a:pPr lvl="0" algn="ctr" defTabSz="2578100">
              <a:lnSpc>
                <a:spcPct val="90000"/>
              </a:lnSpc>
              <a:spcBef>
                <a:spcPct val="0"/>
              </a:spcBef>
              <a:spcAft>
                <a:spcPct val="35000"/>
              </a:spcAft>
            </a:pPr>
            <a:r>
              <a:rPr lang="en-US" altLang="zh-CN" sz="5800" kern="1200" dirty="0" smtClean="0">
                <a:solidFill>
                  <a:srgbClr val="287ED3"/>
                </a:solidFill>
              </a:rPr>
              <a:t>1</a:t>
            </a:r>
            <a:endParaRPr lang="zh-CN" altLang="en-US" sz="5800" kern="1200" dirty="0">
              <a:solidFill>
                <a:srgbClr val="287ED3"/>
              </a:solidFill>
            </a:endParaRPr>
          </a:p>
        </p:txBody>
      </p:sp>
      <p:sp>
        <p:nvSpPr>
          <p:cNvPr id="23" name="任意多边形 22"/>
          <p:cNvSpPr/>
          <p:nvPr/>
        </p:nvSpPr>
        <p:spPr>
          <a:xfrm>
            <a:off x="7011789" y="3815574"/>
            <a:ext cx="380764" cy="33050"/>
          </a:xfrm>
          <a:custGeom>
            <a:avLst/>
            <a:gdLst>
              <a:gd name="connsiteX0" fmla="*/ 0 w 380764"/>
              <a:gd name="connsiteY0" fmla="*/ 16525 h 33050"/>
              <a:gd name="connsiteX1" fmla="*/ 380764 w 380764"/>
              <a:gd name="connsiteY1" fmla="*/ 16525 h 33050"/>
            </a:gdLst>
            <a:ahLst/>
            <a:cxnLst>
              <a:cxn ang="0">
                <a:pos x="connsiteX0" y="connsiteY0"/>
              </a:cxn>
              <a:cxn ang="0">
                <a:pos x="connsiteX1" y="connsiteY1"/>
              </a:cxn>
            </a:cxnLst>
            <a:rect l="l" t="t" r="r" b="b"/>
            <a:pathLst>
              <a:path w="380764" h="33050">
                <a:moveTo>
                  <a:pt x="0" y="16525"/>
                </a:moveTo>
                <a:lnTo>
                  <a:pt x="380764" y="16525"/>
                </a:lnTo>
              </a:path>
            </a:pathLst>
          </a:custGeom>
          <a:noFill/>
          <a:ln w="28575">
            <a:solidFill>
              <a:srgbClr val="666666"/>
            </a:solidFill>
          </a:ln>
        </p:spPr>
        <p:style>
          <a:lnRef idx="2">
            <a:scrgbClr r="0" g="0" b="0"/>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193563" tIns="7006" rIns="193563" bIns="7006" numCol="1" spcCol="1270" anchor="ctr" anchorCtr="0">
            <a:noAutofit/>
          </a:bodyPr>
          <a:lstStyle/>
          <a:p>
            <a:pPr lvl="0" algn="ctr" defTabSz="222250">
              <a:lnSpc>
                <a:spcPct val="90000"/>
              </a:lnSpc>
              <a:spcBef>
                <a:spcPct val="0"/>
              </a:spcBef>
              <a:spcAft>
                <a:spcPct val="35000"/>
              </a:spcAft>
            </a:pPr>
            <a:endParaRPr lang="zh-CN" altLang="en-US" sz="500" kern="1200"/>
          </a:p>
        </p:txBody>
      </p:sp>
      <p:sp>
        <p:nvSpPr>
          <p:cNvPr id="24" name="任意多边形 23"/>
          <p:cNvSpPr/>
          <p:nvPr/>
        </p:nvSpPr>
        <p:spPr>
          <a:xfrm>
            <a:off x="7392553" y="3202478"/>
            <a:ext cx="1259243" cy="1259243"/>
          </a:xfrm>
          <a:custGeom>
            <a:avLst/>
            <a:gdLst>
              <a:gd name="connsiteX0" fmla="*/ 0 w 1259243"/>
              <a:gd name="connsiteY0" fmla="*/ 629622 h 1259243"/>
              <a:gd name="connsiteX1" fmla="*/ 629622 w 1259243"/>
              <a:gd name="connsiteY1" fmla="*/ 0 h 1259243"/>
              <a:gd name="connsiteX2" fmla="*/ 1259244 w 1259243"/>
              <a:gd name="connsiteY2" fmla="*/ 629622 h 1259243"/>
              <a:gd name="connsiteX3" fmla="*/ 629622 w 1259243"/>
              <a:gd name="connsiteY3" fmla="*/ 1259244 h 1259243"/>
              <a:gd name="connsiteX4" fmla="*/ 0 w 1259243"/>
              <a:gd name="connsiteY4" fmla="*/ 629622 h 12592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9243" h="1259243">
                <a:moveTo>
                  <a:pt x="0" y="629622"/>
                </a:moveTo>
                <a:cubicBezTo>
                  <a:pt x="0" y="281891"/>
                  <a:pt x="281891" y="0"/>
                  <a:pt x="629622" y="0"/>
                </a:cubicBezTo>
                <a:cubicBezTo>
                  <a:pt x="977353" y="0"/>
                  <a:pt x="1259244" y="281891"/>
                  <a:pt x="1259244" y="629622"/>
                </a:cubicBezTo>
                <a:cubicBezTo>
                  <a:pt x="1259244" y="977353"/>
                  <a:pt x="977353" y="1259244"/>
                  <a:pt x="629622" y="1259244"/>
                </a:cubicBezTo>
                <a:cubicBezTo>
                  <a:pt x="281891" y="1259244"/>
                  <a:pt x="0" y="977353"/>
                  <a:pt x="0" y="629622"/>
                </a:cubicBezTo>
                <a:close/>
              </a:path>
            </a:pathLst>
          </a:custGeom>
          <a:solidFill>
            <a:srgbClr val="BFBFBF"/>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221242" tIns="221242" rIns="221242" bIns="221242" numCol="1" spcCol="1270" anchor="ctr" anchorCtr="0">
            <a:noAutofit/>
          </a:bodyPr>
          <a:lstStyle/>
          <a:p>
            <a:pPr lvl="0" algn="ctr" defTabSz="2578100">
              <a:lnSpc>
                <a:spcPct val="90000"/>
              </a:lnSpc>
              <a:spcBef>
                <a:spcPct val="0"/>
              </a:spcBef>
              <a:spcAft>
                <a:spcPct val="35000"/>
              </a:spcAft>
            </a:pPr>
            <a:r>
              <a:rPr lang="en-US" altLang="zh-CN" sz="5800" dirty="0" smtClean="0">
                <a:solidFill>
                  <a:srgbClr val="287ED3"/>
                </a:solidFill>
              </a:rPr>
              <a:t>2</a:t>
            </a:r>
            <a:endParaRPr lang="zh-CN" altLang="en-US" sz="5800" kern="1200" dirty="0">
              <a:solidFill>
                <a:srgbClr val="287ED3"/>
              </a:solidFill>
            </a:endParaRPr>
          </a:p>
        </p:txBody>
      </p:sp>
      <p:sp>
        <p:nvSpPr>
          <p:cNvPr id="25" name="任意多边形 24"/>
          <p:cNvSpPr/>
          <p:nvPr/>
        </p:nvSpPr>
        <p:spPr>
          <a:xfrm rot="5400000">
            <a:off x="6191785" y="4635578"/>
            <a:ext cx="380764" cy="33050"/>
          </a:xfrm>
          <a:custGeom>
            <a:avLst/>
            <a:gdLst>
              <a:gd name="connsiteX0" fmla="*/ 0 w 380764"/>
              <a:gd name="connsiteY0" fmla="*/ 16525 h 33050"/>
              <a:gd name="connsiteX1" fmla="*/ 380764 w 380764"/>
              <a:gd name="connsiteY1" fmla="*/ 16525 h 33050"/>
            </a:gdLst>
            <a:ahLst/>
            <a:cxnLst>
              <a:cxn ang="0">
                <a:pos x="connsiteX0" y="connsiteY0"/>
              </a:cxn>
              <a:cxn ang="0">
                <a:pos x="connsiteX1" y="connsiteY1"/>
              </a:cxn>
            </a:cxnLst>
            <a:rect l="l" t="t" r="r" b="b"/>
            <a:pathLst>
              <a:path w="380764" h="33050">
                <a:moveTo>
                  <a:pt x="0" y="16525"/>
                </a:moveTo>
                <a:lnTo>
                  <a:pt x="380764" y="16525"/>
                </a:lnTo>
              </a:path>
            </a:pathLst>
          </a:custGeom>
          <a:noFill/>
          <a:ln w="28575">
            <a:solidFill>
              <a:srgbClr val="666666"/>
            </a:solidFill>
          </a:ln>
        </p:spPr>
        <p:style>
          <a:lnRef idx="2">
            <a:scrgbClr r="0" g="0" b="0"/>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193563" tIns="7006" rIns="193563" bIns="7006" numCol="1" spcCol="1270" anchor="ctr" anchorCtr="0">
            <a:noAutofit/>
          </a:bodyPr>
          <a:lstStyle/>
          <a:p>
            <a:pPr lvl="0" algn="ctr" defTabSz="222250">
              <a:lnSpc>
                <a:spcPct val="90000"/>
              </a:lnSpc>
              <a:spcBef>
                <a:spcPct val="0"/>
              </a:spcBef>
              <a:spcAft>
                <a:spcPct val="35000"/>
              </a:spcAft>
            </a:pPr>
            <a:endParaRPr lang="zh-CN" altLang="en-US" sz="500" kern="1200"/>
          </a:p>
        </p:txBody>
      </p:sp>
      <p:sp>
        <p:nvSpPr>
          <p:cNvPr id="26" name="任意多边形 25"/>
          <p:cNvSpPr/>
          <p:nvPr/>
        </p:nvSpPr>
        <p:spPr>
          <a:xfrm>
            <a:off x="5752545" y="4842486"/>
            <a:ext cx="1259243" cy="1259243"/>
          </a:xfrm>
          <a:custGeom>
            <a:avLst/>
            <a:gdLst>
              <a:gd name="connsiteX0" fmla="*/ 0 w 1259243"/>
              <a:gd name="connsiteY0" fmla="*/ 629622 h 1259243"/>
              <a:gd name="connsiteX1" fmla="*/ 629622 w 1259243"/>
              <a:gd name="connsiteY1" fmla="*/ 0 h 1259243"/>
              <a:gd name="connsiteX2" fmla="*/ 1259244 w 1259243"/>
              <a:gd name="connsiteY2" fmla="*/ 629622 h 1259243"/>
              <a:gd name="connsiteX3" fmla="*/ 629622 w 1259243"/>
              <a:gd name="connsiteY3" fmla="*/ 1259244 h 1259243"/>
              <a:gd name="connsiteX4" fmla="*/ 0 w 1259243"/>
              <a:gd name="connsiteY4" fmla="*/ 629622 h 12592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9243" h="1259243">
                <a:moveTo>
                  <a:pt x="0" y="629622"/>
                </a:moveTo>
                <a:cubicBezTo>
                  <a:pt x="0" y="281891"/>
                  <a:pt x="281891" y="0"/>
                  <a:pt x="629622" y="0"/>
                </a:cubicBezTo>
                <a:cubicBezTo>
                  <a:pt x="977353" y="0"/>
                  <a:pt x="1259244" y="281891"/>
                  <a:pt x="1259244" y="629622"/>
                </a:cubicBezTo>
                <a:cubicBezTo>
                  <a:pt x="1259244" y="977353"/>
                  <a:pt x="977353" y="1259244"/>
                  <a:pt x="629622" y="1259244"/>
                </a:cubicBezTo>
                <a:cubicBezTo>
                  <a:pt x="281891" y="1259244"/>
                  <a:pt x="0" y="977353"/>
                  <a:pt x="0" y="629622"/>
                </a:cubicBezTo>
                <a:close/>
              </a:path>
            </a:pathLst>
          </a:custGeom>
          <a:solidFill>
            <a:srgbClr val="BFBFBF"/>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221242" tIns="221242" rIns="221242" bIns="221242" numCol="1" spcCol="1270" anchor="ctr" anchorCtr="0">
            <a:noAutofit/>
          </a:bodyPr>
          <a:lstStyle/>
          <a:p>
            <a:pPr lvl="0" algn="ctr" defTabSz="2578100">
              <a:lnSpc>
                <a:spcPct val="90000"/>
              </a:lnSpc>
              <a:spcBef>
                <a:spcPct val="0"/>
              </a:spcBef>
              <a:spcAft>
                <a:spcPct val="35000"/>
              </a:spcAft>
            </a:pPr>
            <a:r>
              <a:rPr lang="en-US" altLang="zh-CN" sz="5800" kern="1200" dirty="0" smtClean="0">
                <a:solidFill>
                  <a:srgbClr val="287ED3"/>
                </a:solidFill>
              </a:rPr>
              <a:t>3</a:t>
            </a:r>
            <a:endParaRPr lang="zh-CN" altLang="en-US" sz="5800" kern="1200" dirty="0">
              <a:solidFill>
                <a:srgbClr val="287ED3"/>
              </a:solidFill>
            </a:endParaRPr>
          </a:p>
        </p:txBody>
      </p:sp>
      <p:sp>
        <p:nvSpPr>
          <p:cNvPr id="27" name="任意多边形 26"/>
          <p:cNvSpPr/>
          <p:nvPr/>
        </p:nvSpPr>
        <p:spPr>
          <a:xfrm>
            <a:off x="5371781" y="3815573"/>
            <a:ext cx="380765" cy="33051"/>
          </a:xfrm>
          <a:custGeom>
            <a:avLst/>
            <a:gdLst>
              <a:gd name="connsiteX0" fmla="*/ 0 w 380764"/>
              <a:gd name="connsiteY0" fmla="*/ 16525 h 33050"/>
              <a:gd name="connsiteX1" fmla="*/ 380764 w 380764"/>
              <a:gd name="connsiteY1" fmla="*/ 16525 h 33050"/>
            </a:gdLst>
            <a:ahLst/>
            <a:cxnLst>
              <a:cxn ang="0">
                <a:pos x="connsiteX0" y="connsiteY0"/>
              </a:cxn>
              <a:cxn ang="0">
                <a:pos x="connsiteX1" y="connsiteY1"/>
              </a:cxn>
            </a:cxnLst>
            <a:rect l="l" t="t" r="r" b="b"/>
            <a:pathLst>
              <a:path w="380764" h="33050">
                <a:moveTo>
                  <a:pt x="380764" y="16525"/>
                </a:moveTo>
                <a:lnTo>
                  <a:pt x="0" y="16525"/>
                </a:lnTo>
              </a:path>
            </a:pathLst>
          </a:custGeom>
          <a:noFill/>
          <a:ln w="28575">
            <a:solidFill>
              <a:srgbClr val="666666"/>
            </a:solidFill>
          </a:ln>
        </p:spPr>
        <p:style>
          <a:lnRef idx="2">
            <a:scrgbClr r="0" g="0" b="0"/>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193563" tIns="7007" rIns="193564" bIns="7006" numCol="1" spcCol="1270" anchor="ctr" anchorCtr="0">
            <a:noAutofit/>
          </a:bodyPr>
          <a:lstStyle/>
          <a:p>
            <a:pPr lvl="0" algn="ctr" defTabSz="222250">
              <a:lnSpc>
                <a:spcPct val="90000"/>
              </a:lnSpc>
              <a:spcBef>
                <a:spcPct val="0"/>
              </a:spcBef>
              <a:spcAft>
                <a:spcPct val="35000"/>
              </a:spcAft>
            </a:pPr>
            <a:endParaRPr lang="zh-CN" altLang="en-US" sz="500" kern="1200"/>
          </a:p>
        </p:txBody>
      </p:sp>
      <p:sp>
        <p:nvSpPr>
          <p:cNvPr id="28" name="任意多边形 27"/>
          <p:cNvSpPr/>
          <p:nvPr/>
        </p:nvSpPr>
        <p:spPr>
          <a:xfrm>
            <a:off x="4112537" y="3202478"/>
            <a:ext cx="1259243" cy="1259243"/>
          </a:xfrm>
          <a:custGeom>
            <a:avLst/>
            <a:gdLst>
              <a:gd name="connsiteX0" fmla="*/ 0 w 1259243"/>
              <a:gd name="connsiteY0" fmla="*/ 629622 h 1259243"/>
              <a:gd name="connsiteX1" fmla="*/ 629622 w 1259243"/>
              <a:gd name="connsiteY1" fmla="*/ 0 h 1259243"/>
              <a:gd name="connsiteX2" fmla="*/ 1259244 w 1259243"/>
              <a:gd name="connsiteY2" fmla="*/ 629622 h 1259243"/>
              <a:gd name="connsiteX3" fmla="*/ 629622 w 1259243"/>
              <a:gd name="connsiteY3" fmla="*/ 1259244 h 1259243"/>
              <a:gd name="connsiteX4" fmla="*/ 0 w 1259243"/>
              <a:gd name="connsiteY4" fmla="*/ 629622 h 12592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9243" h="1259243">
                <a:moveTo>
                  <a:pt x="0" y="629622"/>
                </a:moveTo>
                <a:cubicBezTo>
                  <a:pt x="0" y="281891"/>
                  <a:pt x="281891" y="0"/>
                  <a:pt x="629622" y="0"/>
                </a:cubicBezTo>
                <a:cubicBezTo>
                  <a:pt x="977353" y="0"/>
                  <a:pt x="1259244" y="281891"/>
                  <a:pt x="1259244" y="629622"/>
                </a:cubicBezTo>
                <a:cubicBezTo>
                  <a:pt x="1259244" y="977353"/>
                  <a:pt x="977353" y="1259244"/>
                  <a:pt x="629622" y="1259244"/>
                </a:cubicBezTo>
                <a:cubicBezTo>
                  <a:pt x="281891" y="1259244"/>
                  <a:pt x="0" y="977353"/>
                  <a:pt x="0" y="629622"/>
                </a:cubicBezTo>
                <a:close/>
              </a:path>
            </a:pathLst>
          </a:custGeom>
          <a:solidFill>
            <a:srgbClr val="BFBFBF"/>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221242" tIns="221242" rIns="221242" bIns="221242" numCol="1" spcCol="1270" anchor="ctr" anchorCtr="0">
            <a:noAutofit/>
          </a:bodyPr>
          <a:lstStyle/>
          <a:p>
            <a:pPr lvl="0" algn="ctr" defTabSz="2578100">
              <a:lnSpc>
                <a:spcPct val="90000"/>
              </a:lnSpc>
              <a:spcBef>
                <a:spcPct val="0"/>
              </a:spcBef>
              <a:spcAft>
                <a:spcPct val="35000"/>
              </a:spcAft>
            </a:pPr>
            <a:r>
              <a:rPr lang="en-US" altLang="zh-CN" sz="5800" kern="1200" dirty="0" smtClean="0">
                <a:solidFill>
                  <a:srgbClr val="287ED3"/>
                </a:solidFill>
              </a:rPr>
              <a:t>4</a:t>
            </a:r>
            <a:endParaRPr lang="zh-CN" altLang="en-US" sz="5800" kern="1200" dirty="0">
              <a:solidFill>
                <a:srgbClr val="287ED3"/>
              </a:solidFill>
            </a:endParaRPr>
          </a:p>
        </p:txBody>
      </p:sp>
      <p:sp>
        <p:nvSpPr>
          <p:cNvPr id="11" name="矩形 10"/>
          <p:cNvSpPr/>
          <p:nvPr/>
        </p:nvSpPr>
        <p:spPr>
          <a:xfrm>
            <a:off x="687166" y="2236164"/>
            <a:ext cx="672164" cy="672164"/>
          </a:xfrm>
          <a:prstGeom prst="rect">
            <a:avLst/>
          </a:prstGeom>
          <a:solidFill>
            <a:srgbClr val="287E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dirty="0" smtClean="0"/>
              <a:t>1</a:t>
            </a:r>
            <a:endParaRPr lang="zh-CN" altLang="en-US" sz="3200" b="1" dirty="0"/>
          </a:p>
        </p:txBody>
      </p:sp>
      <p:sp>
        <p:nvSpPr>
          <p:cNvPr id="12" name="矩形 11"/>
          <p:cNvSpPr/>
          <p:nvPr/>
        </p:nvSpPr>
        <p:spPr>
          <a:xfrm>
            <a:off x="687166" y="3101386"/>
            <a:ext cx="672164" cy="672164"/>
          </a:xfrm>
          <a:prstGeom prst="rect">
            <a:avLst/>
          </a:prstGeom>
          <a:solidFill>
            <a:srgbClr val="287E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dirty="0"/>
              <a:t>2</a:t>
            </a:r>
            <a:endParaRPr lang="zh-CN" altLang="en-US" sz="3200" b="1" dirty="0"/>
          </a:p>
        </p:txBody>
      </p:sp>
      <p:sp>
        <p:nvSpPr>
          <p:cNvPr id="13" name="矩形 12"/>
          <p:cNvSpPr/>
          <p:nvPr/>
        </p:nvSpPr>
        <p:spPr>
          <a:xfrm>
            <a:off x="687166" y="3966608"/>
            <a:ext cx="672164" cy="672164"/>
          </a:xfrm>
          <a:prstGeom prst="rect">
            <a:avLst/>
          </a:prstGeom>
          <a:solidFill>
            <a:srgbClr val="287E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dirty="0"/>
              <a:t>3</a:t>
            </a:r>
            <a:endParaRPr lang="zh-CN" altLang="en-US" sz="3200" b="1" dirty="0"/>
          </a:p>
        </p:txBody>
      </p:sp>
      <p:sp>
        <p:nvSpPr>
          <p:cNvPr id="14" name="矩形 13"/>
          <p:cNvSpPr/>
          <p:nvPr/>
        </p:nvSpPr>
        <p:spPr>
          <a:xfrm>
            <a:off x="687166" y="4831830"/>
            <a:ext cx="672164" cy="672164"/>
          </a:xfrm>
          <a:prstGeom prst="rect">
            <a:avLst/>
          </a:prstGeom>
          <a:solidFill>
            <a:srgbClr val="287E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dirty="0"/>
              <a:t>4</a:t>
            </a:r>
            <a:endParaRPr lang="zh-CN" altLang="en-US" sz="3200" b="1" dirty="0"/>
          </a:p>
        </p:txBody>
      </p:sp>
      <p:sp>
        <p:nvSpPr>
          <p:cNvPr id="15" name="文本框 14"/>
          <p:cNvSpPr txBox="1"/>
          <p:nvPr/>
        </p:nvSpPr>
        <p:spPr>
          <a:xfrm>
            <a:off x="1587051" y="2387580"/>
            <a:ext cx="2525486" cy="369332"/>
          </a:xfrm>
          <a:prstGeom prst="rect">
            <a:avLst/>
          </a:prstGeom>
          <a:noFill/>
        </p:spPr>
        <p:txBody>
          <a:bodyPr wrap="square" rtlCol="0">
            <a:spAutoFit/>
          </a:bodyPr>
          <a:lstStyle/>
          <a:p>
            <a:r>
              <a:rPr lang="zh-CN" altLang="en-US" dirty="0" smtClean="0">
                <a:solidFill>
                  <a:srgbClr val="666666"/>
                </a:solidFill>
                <a:latin typeface="微软雅黑" panose="020B0503020204020204" pitchFamily="34" charset="-122"/>
                <a:ea typeface="微软雅黑" panose="020B0503020204020204" pitchFamily="34" charset="-122"/>
              </a:rPr>
              <a:t>请输入文本内容</a:t>
            </a:r>
            <a:endParaRPr lang="zh-CN" altLang="en-US" dirty="0">
              <a:solidFill>
                <a:srgbClr val="666666"/>
              </a:solidFill>
              <a:latin typeface="微软雅黑" panose="020B0503020204020204" pitchFamily="34" charset="-122"/>
              <a:ea typeface="微软雅黑" panose="020B0503020204020204" pitchFamily="34" charset="-122"/>
            </a:endParaRPr>
          </a:p>
        </p:txBody>
      </p:sp>
      <p:sp>
        <p:nvSpPr>
          <p:cNvPr id="16" name="文本框 15"/>
          <p:cNvSpPr txBox="1"/>
          <p:nvPr/>
        </p:nvSpPr>
        <p:spPr>
          <a:xfrm>
            <a:off x="1587051" y="3252802"/>
            <a:ext cx="2525486" cy="369332"/>
          </a:xfrm>
          <a:prstGeom prst="rect">
            <a:avLst/>
          </a:prstGeom>
          <a:noFill/>
        </p:spPr>
        <p:txBody>
          <a:bodyPr wrap="square" rtlCol="0">
            <a:spAutoFit/>
          </a:bodyPr>
          <a:lstStyle/>
          <a:p>
            <a:r>
              <a:rPr lang="zh-CN" altLang="en-US" dirty="0" smtClean="0">
                <a:solidFill>
                  <a:srgbClr val="666666"/>
                </a:solidFill>
                <a:latin typeface="微软雅黑" panose="020B0503020204020204" pitchFamily="34" charset="-122"/>
                <a:ea typeface="微软雅黑" panose="020B0503020204020204" pitchFamily="34" charset="-122"/>
              </a:rPr>
              <a:t>请输入文本内容</a:t>
            </a:r>
            <a:endParaRPr lang="zh-CN" altLang="en-US" dirty="0">
              <a:solidFill>
                <a:srgbClr val="666666"/>
              </a:solidFill>
              <a:latin typeface="微软雅黑" panose="020B0503020204020204" pitchFamily="34" charset="-122"/>
              <a:ea typeface="微软雅黑" panose="020B0503020204020204" pitchFamily="34" charset="-122"/>
            </a:endParaRPr>
          </a:p>
        </p:txBody>
      </p:sp>
      <p:sp>
        <p:nvSpPr>
          <p:cNvPr id="17" name="文本框 16"/>
          <p:cNvSpPr txBox="1"/>
          <p:nvPr/>
        </p:nvSpPr>
        <p:spPr>
          <a:xfrm>
            <a:off x="1587051" y="4118024"/>
            <a:ext cx="2525486" cy="369332"/>
          </a:xfrm>
          <a:prstGeom prst="rect">
            <a:avLst/>
          </a:prstGeom>
          <a:noFill/>
        </p:spPr>
        <p:txBody>
          <a:bodyPr wrap="square" rtlCol="0">
            <a:spAutoFit/>
          </a:bodyPr>
          <a:lstStyle/>
          <a:p>
            <a:r>
              <a:rPr lang="zh-CN" altLang="en-US" dirty="0" smtClean="0">
                <a:solidFill>
                  <a:srgbClr val="666666"/>
                </a:solidFill>
                <a:latin typeface="微软雅黑" panose="020B0503020204020204" pitchFamily="34" charset="-122"/>
                <a:ea typeface="微软雅黑" panose="020B0503020204020204" pitchFamily="34" charset="-122"/>
              </a:rPr>
              <a:t>请输入文本内容</a:t>
            </a:r>
            <a:endParaRPr lang="zh-CN" altLang="en-US" dirty="0">
              <a:solidFill>
                <a:srgbClr val="666666"/>
              </a:solidFill>
              <a:latin typeface="微软雅黑" panose="020B0503020204020204" pitchFamily="34" charset="-122"/>
              <a:ea typeface="微软雅黑" panose="020B0503020204020204" pitchFamily="34" charset="-122"/>
            </a:endParaRPr>
          </a:p>
        </p:txBody>
      </p:sp>
      <p:sp>
        <p:nvSpPr>
          <p:cNvPr id="18" name="文本框 17"/>
          <p:cNvSpPr txBox="1"/>
          <p:nvPr/>
        </p:nvSpPr>
        <p:spPr>
          <a:xfrm>
            <a:off x="1587051" y="4983246"/>
            <a:ext cx="2525486" cy="369332"/>
          </a:xfrm>
          <a:prstGeom prst="rect">
            <a:avLst/>
          </a:prstGeom>
          <a:noFill/>
        </p:spPr>
        <p:txBody>
          <a:bodyPr wrap="square" rtlCol="0">
            <a:spAutoFit/>
          </a:bodyPr>
          <a:lstStyle/>
          <a:p>
            <a:r>
              <a:rPr lang="zh-CN" altLang="en-US" dirty="0" smtClean="0">
                <a:solidFill>
                  <a:srgbClr val="666666"/>
                </a:solidFill>
                <a:latin typeface="微软雅黑" panose="020B0503020204020204" pitchFamily="34" charset="-122"/>
                <a:ea typeface="微软雅黑" panose="020B0503020204020204" pitchFamily="34" charset="-122"/>
              </a:rPr>
              <a:t>请输入文本内容</a:t>
            </a:r>
            <a:endParaRPr lang="zh-CN" altLang="en-US" dirty="0">
              <a:solidFill>
                <a:srgbClr val="666666"/>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04935516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456657" y="-209550"/>
            <a:ext cx="9600656" cy="1708150"/>
            <a:chOff x="1613443" y="2686050"/>
            <a:chExt cx="5124704" cy="911788"/>
          </a:xfrm>
        </p:grpSpPr>
        <p:sp>
          <p:nvSpPr>
            <p:cNvPr id="2" name="矩形 1"/>
            <p:cNvSpPr/>
            <p:nvPr/>
          </p:nvSpPr>
          <p:spPr>
            <a:xfrm>
              <a:off x="2277510" y="2886085"/>
              <a:ext cx="4460637" cy="511718"/>
            </a:xfrm>
            <a:prstGeom prst="rect">
              <a:avLst/>
            </a:prstGeom>
            <a:gradFill>
              <a:gsLst>
                <a:gs pos="0">
                  <a:srgbClr val="BFBFBF"/>
                </a:gs>
                <a:gs pos="100000">
                  <a:srgbClr val="BFBFBF">
                    <a:alpha val="0"/>
                  </a:srgb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1613443" y="2686050"/>
              <a:ext cx="911788" cy="911788"/>
            </a:xfrm>
            <a:prstGeom prst="ellipse">
              <a:avLst/>
            </a:prstGeom>
            <a:solidFill>
              <a:srgbClr val="BFBFBF"/>
            </a:solidFill>
            <a:ln w="76200">
              <a:solidFill>
                <a:srgbClr val="287ED3"/>
              </a:solidFill>
            </a:ln>
            <a:effectLst>
              <a:innerShdw blurRad="330200" dist="254000" dir="18900000">
                <a:prstClr val="black">
                  <a:alpha val="51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b="1" dirty="0" smtClean="0">
                  <a:solidFill>
                    <a:srgbClr val="287ED3"/>
                  </a:solidFill>
                </a:rPr>
                <a:t>2</a:t>
              </a:r>
              <a:endParaRPr lang="zh-CN" altLang="en-US" sz="4400" b="1" dirty="0">
                <a:solidFill>
                  <a:srgbClr val="287ED3"/>
                </a:solidFill>
              </a:endParaRPr>
            </a:p>
          </p:txBody>
        </p:sp>
      </p:grpSp>
      <p:sp>
        <p:nvSpPr>
          <p:cNvPr id="5" name="文本框 4"/>
          <p:cNvSpPr txBox="1"/>
          <p:nvPr/>
        </p:nvSpPr>
        <p:spPr>
          <a:xfrm>
            <a:off x="1562100" y="321359"/>
            <a:ext cx="5664200" cy="646331"/>
          </a:xfrm>
          <a:prstGeom prst="rect">
            <a:avLst/>
          </a:prstGeom>
          <a:noFill/>
        </p:spPr>
        <p:txBody>
          <a:bodyPr wrap="square" rtlCol="0">
            <a:spAutoFit/>
          </a:bodyPr>
          <a:lstStyle/>
          <a:p>
            <a:r>
              <a:rPr lang="zh-CN" altLang="en-US" sz="3600" b="1" dirty="0">
                <a:latin typeface="微软雅黑" panose="020B0503020204020204" pitchFamily="34" charset="-122"/>
                <a:ea typeface="微软雅黑" panose="020B0503020204020204" pitchFamily="34" charset="-122"/>
              </a:rPr>
              <a:t>研究</a:t>
            </a:r>
            <a:r>
              <a:rPr lang="zh-CN" altLang="en-US" sz="3600" b="1" dirty="0" smtClean="0">
                <a:latin typeface="微软雅黑" panose="020B0503020204020204" pitchFamily="34" charset="-122"/>
                <a:ea typeface="微软雅黑" panose="020B0503020204020204" pitchFamily="34" charset="-122"/>
              </a:rPr>
              <a:t>内容及方法</a:t>
            </a:r>
            <a:endParaRPr lang="zh-CN" altLang="en-US" sz="3600" b="1" dirty="0">
              <a:latin typeface="微软雅黑" panose="020B0503020204020204" pitchFamily="34" charset="-122"/>
              <a:ea typeface="微软雅黑" panose="020B0503020204020204" pitchFamily="34" charset="-122"/>
            </a:endParaRPr>
          </a:p>
        </p:txBody>
      </p:sp>
      <p:sp>
        <p:nvSpPr>
          <p:cNvPr id="6" name="矩形 5"/>
          <p:cNvSpPr/>
          <p:nvPr/>
        </p:nvSpPr>
        <p:spPr>
          <a:xfrm>
            <a:off x="2074862" y="1959429"/>
            <a:ext cx="2006600" cy="4221842"/>
          </a:xfrm>
          <a:prstGeom prst="rect">
            <a:avLst/>
          </a:prstGeom>
          <a:solidFill>
            <a:srgbClr val="BFBFB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cxnSp>
        <p:nvCxnSpPr>
          <p:cNvPr id="7" name="直接连接符 6"/>
          <p:cNvCxnSpPr>
            <a:stCxn id="14" idx="3"/>
          </p:cNvCxnSpPr>
          <p:nvPr/>
        </p:nvCxnSpPr>
        <p:spPr>
          <a:xfrm>
            <a:off x="2074862" y="2748757"/>
            <a:ext cx="2006600" cy="79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a:stCxn id="17" idx="3"/>
          </p:cNvCxnSpPr>
          <p:nvPr/>
        </p:nvCxnSpPr>
        <p:spPr>
          <a:xfrm flipV="1">
            <a:off x="2074862" y="4092575"/>
            <a:ext cx="2006600" cy="79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2084387" y="5437188"/>
            <a:ext cx="199548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TextBox 15"/>
          <p:cNvSpPr txBox="1">
            <a:spLocks noChangeArrowheads="1"/>
          </p:cNvSpPr>
          <p:nvPr/>
        </p:nvSpPr>
        <p:spPr bwMode="auto">
          <a:xfrm>
            <a:off x="2287587" y="2379663"/>
            <a:ext cx="157003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lang="zh-CN" altLang="en-US" dirty="0">
                <a:ea typeface="微软雅黑" panose="020B0503020204020204" pitchFamily="34" charset="-122"/>
              </a:rPr>
              <a:t>点击添加标题</a:t>
            </a:r>
          </a:p>
        </p:txBody>
      </p:sp>
      <p:sp>
        <p:nvSpPr>
          <p:cNvPr id="11" name="TextBox 16"/>
          <p:cNvSpPr txBox="1">
            <a:spLocks noChangeArrowheads="1"/>
          </p:cNvSpPr>
          <p:nvPr/>
        </p:nvSpPr>
        <p:spPr bwMode="auto">
          <a:xfrm>
            <a:off x="2287587" y="3722688"/>
            <a:ext cx="157003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lang="zh-CN" altLang="en-US">
                <a:ea typeface="微软雅黑" panose="020B0503020204020204" pitchFamily="34" charset="-122"/>
              </a:rPr>
              <a:t>点击添加标题</a:t>
            </a:r>
          </a:p>
        </p:txBody>
      </p:sp>
      <p:sp>
        <p:nvSpPr>
          <p:cNvPr id="12" name="TextBox 17"/>
          <p:cNvSpPr txBox="1">
            <a:spLocks noChangeArrowheads="1"/>
          </p:cNvSpPr>
          <p:nvPr/>
        </p:nvSpPr>
        <p:spPr bwMode="auto">
          <a:xfrm>
            <a:off x="2287587" y="5086350"/>
            <a:ext cx="15700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lang="zh-CN" altLang="en-US">
                <a:ea typeface="微软雅黑" panose="020B0503020204020204" pitchFamily="34" charset="-122"/>
              </a:rPr>
              <a:t>点击添加标题</a:t>
            </a:r>
          </a:p>
        </p:txBody>
      </p:sp>
      <p:grpSp>
        <p:nvGrpSpPr>
          <p:cNvPr id="13" name="组合 12"/>
          <p:cNvGrpSpPr>
            <a:grpSpLocks/>
          </p:cNvGrpSpPr>
          <p:nvPr/>
        </p:nvGrpSpPr>
        <p:grpSpPr bwMode="auto">
          <a:xfrm>
            <a:off x="0" y="2332673"/>
            <a:ext cx="2074862" cy="832168"/>
            <a:chOff x="765101" y="962314"/>
            <a:chExt cx="1296144" cy="576064"/>
          </a:xfrm>
          <a:solidFill>
            <a:srgbClr val="287ED3"/>
          </a:solidFill>
        </p:grpSpPr>
        <p:sp>
          <p:nvSpPr>
            <p:cNvPr id="14" name="五边形 13"/>
            <p:cNvSpPr/>
            <p:nvPr/>
          </p:nvSpPr>
          <p:spPr>
            <a:xfrm>
              <a:off x="765101" y="962314"/>
              <a:ext cx="1296144" cy="576064"/>
            </a:xfrm>
            <a:prstGeom prst="homePlat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3200">
                <a:solidFill>
                  <a:srgbClr val="287ED3"/>
                </a:solidFill>
              </a:endParaRPr>
            </a:p>
          </p:txBody>
        </p:sp>
        <p:sp>
          <p:nvSpPr>
            <p:cNvPr id="15" name="TextBox 19"/>
            <p:cNvSpPr txBox="1">
              <a:spLocks noChangeArrowheads="1"/>
            </p:cNvSpPr>
            <p:nvPr/>
          </p:nvSpPr>
          <p:spPr bwMode="auto">
            <a:xfrm>
              <a:off x="1265214" y="1053288"/>
              <a:ext cx="225510" cy="447419"/>
            </a:xfrm>
            <a:prstGeom prst="rect">
              <a:avLst/>
            </a:prstGeom>
            <a:noFill/>
            <a:ln w="9525">
              <a:noFill/>
              <a:miter lim="800000"/>
              <a:headEnd/>
              <a:tailEnd/>
            </a:ln>
          </p:spPr>
          <p:txBody>
            <a:bodyPr wrap="non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lang="en-US" altLang="zh-CN" sz="3600" dirty="0">
                  <a:solidFill>
                    <a:schemeClr val="bg1"/>
                  </a:solidFill>
                  <a:latin typeface="Impact" panose="020B0806030902050204" pitchFamily="34" charset="0"/>
                  <a:ea typeface="微软雅黑" panose="020B0503020204020204" pitchFamily="34" charset="-122"/>
                </a:rPr>
                <a:t>1</a:t>
              </a:r>
              <a:endParaRPr lang="zh-CN" altLang="en-US" sz="3600" dirty="0">
                <a:solidFill>
                  <a:schemeClr val="bg1"/>
                </a:solidFill>
                <a:latin typeface="Impact" panose="020B0806030902050204" pitchFamily="34" charset="0"/>
                <a:ea typeface="微软雅黑" panose="020B0503020204020204" pitchFamily="34" charset="-122"/>
              </a:endParaRPr>
            </a:p>
          </p:txBody>
        </p:sp>
      </p:grpSp>
      <p:grpSp>
        <p:nvGrpSpPr>
          <p:cNvPr id="16" name="组合 15"/>
          <p:cNvGrpSpPr>
            <a:grpSpLocks/>
          </p:cNvGrpSpPr>
          <p:nvPr/>
        </p:nvGrpSpPr>
        <p:grpSpPr bwMode="auto">
          <a:xfrm>
            <a:off x="0" y="3677285"/>
            <a:ext cx="2074862" cy="832168"/>
            <a:chOff x="765101" y="2306083"/>
            <a:chExt cx="1296144" cy="576064"/>
          </a:xfrm>
          <a:solidFill>
            <a:srgbClr val="287ED3"/>
          </a:solidFill>
        </p:grpSpPr>
        <p:sp>
          <p:nvSpPr>
            <p:cNvPr id="17" name="五边形 16"/>
            <p:cNvSpPr/>
            <p:nvPr/>
          </p:nvSpPr>
          <p:spPr>
            <a:xfrm>
              <a:off x="765101" y="2306083"/>
              <a:ext cx="1296144" cy="576064"/>
            </a:xfrm>
            <a:prstGeom prst="homePlat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3200">
                <a:solidFill>
                  <a:srgbClr val="287ED3"/>
                </a:solidFill>
              </a:endParaRPr>
            </a:p>
          </p:txBody>
        </p:sp>
        <p:sp>
          <p:nvSpPr>
            <p:cNvPr id="18" name="TextBox 20"/>
            <p:cNvSpPr txBox="1">
              <a:spLocks noChangeArrowheads="1"/>
            </p:cNvSpPr>
            <p:nvPr/>
          </p:nvSpPr>
          <p:spPr bwMode="auto">
            <a:xfrm>
              <a:off x="1271948" y="2409975"/>
              <a:ext cx="260559" cy="447419"/>
            </a:xfrm>
            <a:prstGeom prst="rect">
              <a:avLst/>
            </a:prstGeom>
            <a:noFill/>
            <a:ln w="9525">
              <a:noFill/>
              <a:miter lim="800000"/>
              <a:headEnd/>
              <a:tailEnd/>
            </a:ln>
          </p:spPr>
          <p:txBody>
            <a:bodyPr wrap="non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lang="en-US" altLang="zh-CN" sz="3600" dirty="0">
                  <a:solidFill>
                    <a:schemeClr val="bg1"/>
                  </a:solidFill>
                  <a:latin typeface="Impact" panose="020B0806030902050204" pitchFamily="34" charset="0"/>
                  <a:ea typeface="微软雅黑" panose="020B0503020204020204" pitchFamily="34" charset="-122"/>
                </a:rPr>
                <a:t>2</a:t>
              </a:r>
              <a:endParaRPr lang="zh-CN" altLang="en-US" sz="3600" dirty="0">
                <a:solidFill>
                  <a:schemeClr val="bg1"/>
                </a:solidFill>
                <a:latin typeface="Impact" panose="020B0806030902050204" pitchFamily="34" charset="0"/>
                <a:ea typeface="微软雅黑" panose="020B0503020204020204" pitchFamily="34" charset="-122"/>
              </a:endParaRPr>
            </a:p>
          </p:txBody>
        </p:sp>
      </p:grpSp>
      <p:grpSp>
        <p:nvGrpSpPr>
          <p:cNvPr id="19" name="组合 18"/>
          <p:cNvGrpSpPr>
            <a:grpSpLocks/>
          </p:cNvGrpSpPr>
          <p:nvPr/>
        </p:nvGrpSpPr>
        <p:grpSpPr bwMode="auto">
          <a:xfrm>
            <a:off x="0" y="5019873"/>
            <a:ext cx="2074862" cy="832168"/>
            <a:chOff x="765101" y="3649852"/>
            <a:chExt cx="1296144" cy="576064"/>
          </a:xfrm>
          <a:solidFill>
            <a:srgbClr val="287ED3"/>
          </a:solidFill>
        </p:grpSpPr>
        <p:sp>
          <p:nvSpPr>
            <p:cNvPr id="20" name="五边形 19"/>
            <p:cNvSpPr/>
            <p:nvPr/>
          </p:nvSpPr>
          <p:spPr>
            <a:xfrm>
              <a:off x="765101" y="3649852"/>
              <a:ext cx="1296144" cy="576064"/>
            </a:xfrm>
            <a:prstGeom prst="homePlat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3200">
                <a:solidFill>
                  <a:srgbClr val="287ED3"/>
                </a:solidFill>
              </a:endParaRPr>
            </a:p>
          </p:txBody>
        </p:sp>
        <p:sp>
          <p:nvSpPr>
            <p:cNvPr id="21" name="TextBox 21"/>
            <p:cNvSpPr txBox="1">
              <a:spLocks noChangeArrowheads="1"/>
            </p:cNvSpPr>
            <p:nvPr/>
          </p:nvSpPr>
          <p:spPr bwMode="auto">
            <a:xfrm>
              <a:off x="1271948" y="3766404"/>
              <a:ext cx="268570" cy="447419"/>
            </a:xfrm>
            <a:prstGeom prst="rect">
              <a:avLst/>
            </a:prstGeom>
            <a:noFill/>
            <a:ln w="9525">
              <a:noFill/>
              <a:miter lim="800000"/>
              <a:headEnd/>
              <a:tailEnd/>
            </a:ln>
          </p:spPr>
          <p:txBody>
            <a:bodyPr wrap="non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lang="en-US" altLang="zh-CN" sz="3600" dirty="0">
                  <a:solidFill>
                    <a:schemeClr val="bg1"/>
                  </a:solidFill>
                  <a:latin typeface="Impact" panose="020B0806030902050204" pitchFamily="34" charset="0"/>
                  <a:ea typeface="微软雅黑" panose="020B0503020204020204" pitchFamily="34" charset="-122"/>
                </a:rPr>
                <a:t>3</a:t>
              </a:r>
              <a:endParaRPr lang="zh-CN" altLang="en-US" sz="3600" dirty="0">
                <a:solidFill>
                  <a:schemeClr val="bg1"/>
                </a:solidFill>
                <a:latin typeface="Impact" panose="020B0806030902050204" pitchFamily="34" charset="0"/>
                <a:ea typeface="微软雅黑" panose="020B0503020204020204" pitchFamily="34" charset="-122"/>
              </a:endParaRPr>
            </a:p>
          </p:txBody>
        </p:sp>
      </p:grpSp>
      <p:cxnSp>
        <p:nvCxnSpPr>
          <p:cNvPr id="22" name="直接连接符 21"/>
          <p:cNvCxnSpPr/>
          <p:nvPr/>
        </p:nvCxnSpPr>
        <p:spPr>
          <a:xfrm>
            <a:off x="4079875" y="2749550"/>
            <a:ext cx="3563937" cy="0"/>
          </a:xfrm>
          <a:prstGeom prst="line">
            <a:avLst/>
          </a:prstGeom>
          <a:ln>
            <a:solidFill>
              <a:srgbClr val="287ED3"/>
            </a:solidFill>
            <a:tailEnd type="ova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a:off x="4079875" y="4092575"/>
            <a:ext cx="3563937" cy="0"/>
          </a:xfrm>
          <a:prstGeom prst="line">
            <a:avLst/>
          </a:prstGeom>
          <a:ln>
            <a:solidFill>
              <a:srgbClr val="287ED3"/>
            </a:solidFill>
            <a:tailEnd type="ova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a:off x="4083050" y="5437188"/>
            <a:ext cx="3563937" cy="0"/>
          </a:xfrm>
          <a:prstGeom prst="line">
            <a:avLst/>
          </a:prstGeom>
          <a:ln>
            <a:solidFill>
              <a:srgbClr val="287ED3"/>
            </a:solidFill>
            <a:tailEnd type="oval"/>
          </a:ln>
        </p:spPr>
        <p:style>
          <a:lnRef idx="1">
            <a:schemeClr val="accent1"/>
          </a:lnRef>
          <a:fillRef idx="0">
            <a:schemeClr val="accent1"/>
          </a:fillRef>
          <a:effectRef idx="0">
            <a:schemeClr val="accent1"/>
          </a:effectRef>
          <a:fontRef idx="minor">
            <a:schemeClr val="tx1"/>
          </a:fontRef>
        </p:style>
      </p:cxnSp>
      <p:grpSp>
        <p:nvGrpSpPr>
          <p:cNvPr id="25" name="组合 24"/>
          <p:cNvGrpSpPr>
            <a:grpSpLocks/>
          </p:cNvGrpSpPr>
          <p:nvPr/>
        </p:nvGrpSpPr>
        <p:grpSpPr bwMode="auto">
          <a:xfrm>
            <a:off x="4583112" y="4848225"/>
            <a:ext cx="2673350" cy="595313"/>
            <a:chOff x="5067856" y="3349715"/>
            <a:chExt cx="2672496" cy="595173"/>
          </a:xfrm>
        </p:grpSpPr>
        <p:grpSp>
          <p:nvGrpSpPr>
            <p:cNvPr id="26" name="组合 26"/>
            <p:cNvGrpSpPr>
              <a:grpSpLocks/>
            </p:cNvGrpSpPr>
            <p:nvPr/>
          </p:nvGrpSpPr>
          <p:grpSpPr bwMode="auto">
            <a:xfrm>
              <a:off x="5067856" y="3349715"/>
              <a:ext cx="1415772" cy="588169"/>
              <a:chOff x="4116142" y="3534384"/>
              <a:chExt cx="1415772" cy="588169"/>
            </a:xfrm>
          </p:grpSpPr>
          <p:sp>
            <p:nvSpPr>
              <p:cNvPr id="30" name="TextBox 29"/>
              <p:cNvSpPr txBox="1"/>
              <p:nvPr/>
            </p:nvSpPr>
            <p:spPr>
              <a:xfrm>
                <a:off x="4116142" y="3534384"/>
                <a:ext cx="1415598" cy="339645"/>
              </a:xfrm>
              <a:prstGeom prst="rect">
                <a:avLst/>
              </a:prstGeom>
              <a:noFill/>
            </p:spPr>
            <p:txBody>
              <a:bodyPr wrap="none">
                <a:spAutoFit/>
              </a:bodyPr>
              <a:lstStyle/>
              <a:p>
                <a:pPr fontAlgn="auto">
                  <a:spcBef>
                    <a:spcPts val="0"/>
                  </a:spcBef>
                  <a:spcAft>
                    <a:spcPts val="0"/>
                  </a:spcAft>
                  <a:defRPr/>
                </a:pPr>
                <a:r>
                  <a:rPr lang="zh-CN" altLang="en-US" sz="1600" dirty="0">
                    <a:latin typeface="微软雅黑" panose="020B0503020204020204" pitchFamily="34" charset="-122"/>
                    <a:ea typeface="微软雅黑" panose="020B0503020204020204" pitchFamily="34" charset="-122"/>
                  </a:rPr>
                  <a:t>点击添加文本</a:t>
                </a:r>
              </a:p>
            </p:txBody>
          </p:sp>
          <p:sp>
            <p:nvSpPr>
              <p:cNvPr id="31" name="TextBox 30"/>
              <p:cNvSpPr txBox="1"/>
              <p:nvPr/>
            </p:nvSpPr>
            <p:spPr>
              <a:xfrm>
                <a:off x="4116142" y="3783564"/>
                <a:ext cx="1415598" cy="339645"/>
              </a:xfrm>
              <a:prstGeom prst="rect">
                <a:avLst/>
              </a:prstGeom>
              <a:noFill/>
            </p:spPr>
            <p:txBody>
              <a:bodyPr wrap="none">
                <a:spAutoFit/>
              </a:bodyPr>
              <a:lstStyle/>
              <a:p>
                <a:pPr fontAlgn="auto">
                  <a:spcBef>
                    <a:spcPts val="0"/>
                  </a:spcBef>
                  <a:spcAft>
                    <a:spcPts val="0"/>
                  </a:spcAft>
                  <a:defRPr/>
                </a:pPr>
                <a:r>
                  <a:rPr lang="zh-CN" altLang="en-US" sz="1600" dirty="0">
                    <a:latin typeface="微软雅黑" panose="020B0503020204020204" pitchFamily="34" charset="-122"/>
                    <a:ea typeface="微软雅黑" panose="020B0503020204020204" pitchFamily="34" charset="-122"/>
                  </a:rPr>
                  <a:t>点击添加文本</a:t>
                </a:r>
              </a:p>
            </p:txBody>
          </p:sp>
        </p:grpSp>
        <p:grpSp>
          <p:nvGrpSpPr>
            <p:cNvPr id="27" name="组合 35"/>
            <p:cNvGrpSpPr>
              <a:grpSpLocks/>
            </p:cNvGrpSpPr>
            <p:nvPr/>
          </p:nvGrpSpPr>
          <p:grpSpPr bwMode="auto">
            <a:xfrm>
              <a:off x="6324580" y="3356719"/>
              <a:ext cx="1415772" cy="588169"/>
              <a:chOff x="4116142" y="3534384"/>
              <a:chExt cx="1415772" cy="588169"/>
            </a:xfrm>
          </p:grpSpPr>
          <p:sp>
            <p:nvSpPr>
              <p:cNvPr id="28" name="TextBox 37"/>
              <p:cNvSpPr txBox="1"/>
              <p:nvPr/>
            </p:nvSpPr>
            <p:spPr>
              <a:xfrm>
                <a:off x="4116316" y="3533728"/>
                <a:ext cx="1415598" cy="339645"/>
              </a:xfrm>
              <a:prstGeom prst="rect">
                <a:avLst/>
              </a:prstGeom>
              <a:noFill/>
            </p:spPr>
            <p:txBody>
              <a:bodyPr wrap="none">
                <a:spAutoFit/>
              </a:bodyPr>
              <a:lstStyle/>
              <a:p>
                <a:pPr fontAlgn="auto">
                  <a:spcBef>
                    <a:spcPts val="0"/>
                  </a:spcBef>
                  <a:spcAft>
                    <a:spcPts val="0"/>
                  </a:spcAft>
                  <a:defRPr/>
                </a:pPr>
                <a:r>
                  <a:rPr lang="zh-CN" altLang="en-US" sz="1600" dirty="0">
                    <a:latin typeface="微软雅黑" panose="020B0503020204020204" pitchFamily="34" charset="-122"/>
                    <a:ea typeface="微软雅黑" panose="020B0503020204020204" pitchFamily="34" charset="-122"/>
                  </a:rPr>
                  <a:t>点击添加文本</a:t>
                </a:r>
              </a:p>
            </p:txBody>
          </p:sp>
          <p:sp>
            <p:nvSpPr>
              <p:cNvPr id="29" name="TextBox 38"/>
              <p:cNvSpPr txBox="1"/>
              <p:nvPr/>
            </p:nvSpPr>
            <p:spPr>
              <a:xfrm>
                <a:off x="4116316" y="3782908"/>
                <a:ext cx="1415598" cy="339645"/>
              </a:xfrm>
              <a:prstGeom prst="rect">
                <a:avLst/>
              </a:prstGeom>
              <a:noFill/>
            </p:spPr>
            <p:txBody>
              <a:bodyPr wrap="none">
                <a:spAutoFit/>
              </a:bodyPr>
              <a:lstStyle/>
              <a:p>
                <a:pPr fontAlgn="auto">
                  <a:spcBef>
                    <a:spcPts val="0"/>
                  </a:spcBef>
                  <a:spcAft>
                    <a:spcPts val="0"/>
                  </a:spcAft>
                  <a:defRPr/>
                </a:pPr>
                <a:r>
                  <a:rPr lang="zh-CN" altLang="en-US" sz="1600" dirty="0">
                    <a:latin typeface="微软雅黑" panose="020B0503020204020204" pitchFamily="34" charset="-122"/>
                    <a:ea typeface="微软雅黑" panose="020B0503020204020204" pitchFamily="34" charset="-122"/>
                  </a:rPr>
                  <a:t>点击添加文本</a:t>
                </a:r>
              </a:p>
            </p:txBody>
          </p:sp>
        </p:grpSp>
      </p:grpSp>
      <p:grpSp>
        <p:nvGrpSpPr>
          <p:cNvPr id="32" name="组合 31"/>
          <p:cNvGrpSpPr>
            <a:grpSpLocks/>
          </p:cNvGrpSpPr>
          <p:nvPr/>
        </p:nvGrpSpPr>
        <p:grpSpPr bwMode="auto">
          <a:xfrm>
            <a:off x="4583112" y="3490913"/>
            <a:ext cx="2673350" cy="600075"/>
            <a:chOff x="5067856" y="1992948"/>
            <a:chExt cx="2672496" cy="599237"/>
          </a:xfrm>
        </p:grpSpPr>
        <p:grpSp>
          <p:nvGrpSpPr>
            <p:cNvPr id="33" name="组合 31"/>
            <p:cNvGrpSpPr>
              <a:grpSpLocks/>
            </p:cNvGrpSpPr>
            <p:nvPr/>
          </p:nvGrpSpPr>
          <p:grpSpPr bwMode="auto">
            <a:xfrm>
              <a:off x="6324580" y="2004016"/>
              <a:ext cx="1415772" cy="588169"/>
              <a:chOff x="4116142" y="3534384"/>
              <a:chExt cx="1415772" cy="588169"/>
            </a:xfrm>
          </p:grpSpPr>
          <p:sp>
            <p:nvSpPr>
              <p:cNvPr id="37" name="TextBox 33"/>
              <p:cNvSpPr txBox="1"/>
              <p:nvPr/>
            </p:nvSpPr>
            <p:spPr>
              <a:xfrm>
                <a:off x="4116316" y="3534413"/>
                <a:ext cx="1415598" cy="339250"/>
              </a:xfrm>
              <a:prstGeom prst="rect">
                <a:avLst/>
              </a:prstGeom>
              <a:noFill/>
            </p:spPr>
            <p:txBody>
              <a:bodyPr wrap="none">
                <a:spAutoFit/>
              </a:bodyPr>
              <a:lstStyle/>
              <a:p>
                <a:pPr fontAlgn="auto">
                  <a:spcBef>
                    <a:spcPts val="0"/>
                  </a:spcBef>
                  <a:spcAft>
                    <a:spcPts val="0"/>
                  </a:spcAft>
                  <a:defRPr/>
                </a:pPr>
                <a:r>
                  <a:rPr lang="zh-CN" altLang="en-US" sz="1600" dirty="0">
                    <a:latin typeface="微软雅黑" panose="020B0503020204020204" pitchFamily="34" charset="-122"/>
                    <a:ea typeface="微软雅黑" panose="020B0503020204020204" pitchFamily="34" charset="-122"/>
                  </a:rPr>
                  <a:t>点击添加文本</a:t>
                </a:r>
              </a:p>
            </p:txBody>
          </p:sp>
          <p:sp>
            <p:nvSpPr>
              <p:cNvPr id="38" name="TextBox 34"/>
              <p:cNvSpPr txBox="1"/>
              <p:nvPr/>
            </p:nvSpPr>
            <p:spPr>
              <a:xfrm>
                <a:off x="4116316" y="3783303"/>
                <a:ext cx="1415598" cy="339250"/>
              </a:xfrm>
              <a:prstGeom prst="rect">
                <a:avLst/>
              </a:prstGeom>
              <a:noFill/>
            </p:spPr>
            <p:txBody>
              <a:bodyPr wrap="none">
                <a:spAutoFit/>
              </a:bodyPr>
              <a:lstStyle/>
              <a:p>
                <a:pPr fontAlgn="auto">
                  <a:spcBef>
                    <a:spcPts val="0"/>
                  </a:spcBef>
                  <a:spcAft>
                    <a:spcPts val="0"/>
                  </a:spcAft>
                  <a:defRPr/>
                </a:pPr>
                <a:r>
                  <a:rPr lang="zh-CN" altLang="en-US" sz="1600" dirty="0">
                    <a:latin typeface="微软雅黑" panose="020B0503020204020204" pitchFamily="34" charset="-122"/>
                    <a:ea typeface="微软雅黑" panose="020B0503020204020204" pitchFamily="34" charset="-122"/>
                  </a:rPr>
                  <a:t>点击添加文本</a:t>
                </a:r>
              </a:p>
            </p:txBody>
          </p:sp>
        </p:grpSp>
        <p:grpSp>
          <p:nvGrpSpPr>
            <p:cNvPr id="34" name="组合 42"/>
            <p:cNvGrpSpPr>
              <a:grpSpLocks/>
            </p:cNvGrpSpPr>
            <p:nvPr/>
          </p:nvGrpSpPr>
          <p:grpSpPr bwMode="auto">
            <a:xfrm>
              <a:off x="5067856" y="1992948"/>
              <a:ext cx="1415772" cy="588169"/>
              <a:chOff x="4116142" y="3534384"/>
              <a:chExt cx="1415772" cy="588169"/>
            </a:xfrm>
          </p:grpSpPr>
          <p:sp>
            <p:nvSpPr>
              <p:cNvPr id="35" name="TextBox 43"/>
              <p:cNvSpPr txBox="1"/>
              <p:nvPr/>
            </p:nvSpPr>
            <p:spPr>
              <a:xfrm>
                <a:off x="4116142" y="3534384"/>
                <a:ext cx="1415598" cy="339250"/>
              </a:xfrm>
              <a:prstGeom prst="rect">
                <a:avLst/>
              </a:prstGeom>
              <a:noFill/>
            </p:spPr>
            <p:txBody>
              <a:bodyPr wrap="none">
                <a:spAutoFit/>
              </a:bodyPr>
              <a:lstStyle/>
              <a:p>
                <a:pPr fontAlgn="auto">
                  <a:spcBef>
                    <a:spcPts val="0"/>
                  </a:spcBef>
                  <a:spcAft>
                    <a:spcPts val="0"/>
                  </a:spcAft>
                  <a:defRPr/>
                </a:pPr>
                <a:r>
                  <a:rPr lang="zh-CN" altLang="en-US" sz="1600" dirty="0">
                    <a:latin typeface="微软雅黑" panose="020B0503020204020204" pitchFamily="34" charset="-122"/>
                    <a:ea typeface="微软雅黑" panose="020B0503020204020204" pitchFamily="34" charset="-122"/>
                  </a:rPr>
                  <a:t>点击添加文本</a:t>
                </a:r>
              </a:p>
            </p:txBody>
          </p:sp>
          <p:sp>
            <p:nvSpPr>
              <p:cNvPr id="36" name="TextBox 44"/>
              <p:cNvSpPr txBox="1"/>
              <p:nvPr/>
            </p:nvSpPr>
            <p:spPr>
              <a:xfrm>
                <a:off x="4116142" y="3783273"/>
                <a:ext cx="1415598" cy="339250"/>
              </a:xfrm>
              <a:prstGeom prst="rect">
                <a:avLst/>
              </a:prstGeom>
              <a:noFill/>
            </p:spPr>
            <p:txBody>
              <a:bodyPr wrap="none">
                <a:spAutoFit/>
              </a:bodyPr>
              <a:lstStyle/>
              <a:p>
                <a:pPr fontAlgn="auto">
                  <a:spcBef>
                    <a:spcPts val="0"/>
                  </a:spcBef>
                  <a:spcAft>
                    <a:spcPts val="0"/>
                  </a:spcAft>
                  <a:defRPr/>
                </a:pPr>
                <a:r>
                  <a:rPr lang="zh-CN" altLang="en-US" sz="1600" dirty="0">
                    <a:latin typeface="微软雅黑" panose="020B0503020204020204" pitchFamily="34" charset="-122"/>
                    <a:ea typeface="微软雅黑" panose="020B0503020204020204" pitchFamily="34" charset="-122"/>
                  </a:rPr>
                  <a:t>点击添加文本</a:t>
                </a:r>
              </a:p>
            </p:txBody>
          </p:sp>
        </p:grpSp>
      </p:grpSp>
      <p:grpSp>
        <p:nvGrpSpPr>
          <p:cNvPr id="39" name="组合 38"/>
          <p:cNvGrpSpPr>
            <a:grpSpLocks/>
          </p:cNvGrpSpPr>
          <p:nvPr/>
        </p:nvGrpSpPr>
        <p:grpSpPr bwMode="auto">
          <a:xfrm>
            <a:off x="4583112" y="2185988"/>
            <a:ext cx="2673350" cy="588962"/>
            <a:chOff x="5067856" y="687437"/>
            <a:chExt cx="2672496" cy="588169"/>
          </a:xfrm>
        </p:grpSpPr>
        <p:grpSp>
          <p:nvGrpSpPr>
            <p:cNvPr id="40" name="组合 39"/>
            <p:cNvGrpSpPr>
              <a:grpSpLocks/>
            </p:cNvGrpSpPr>
            <p:nvPr/>
          </p:nvGrpSpPr>
          <p:grpSpPr bwMode="auto">
            <a:xfrm>
              <a:off x="5067856" y="687437"/>
              <a:ext cx="1415772" cy="588169"/>
              <a:chOff x="4116142" y="3534384"/>
              <a:chExt cx="1415772" cy="588169"/>
            </a:xfrm>
          </p:grpSpPr>
          <p:sp>
            <p:nvSpPr>
              <p:cNvPr id="44" name="TextBox 40"/>
              <p:cNvSpPr txBox="1"/>
              <p:nvPr/>
            </p:nvSpPr>
            <p:spPr>
              <a:xfrm>
                <a:off x="4116142" y="3534384"/>
                <a:ext cx="1415598" cy="339268"/>
              </a:xfrm>
              <a:prstGeom prst="rect">
                <a:avLst/>
              </a:prstGeom>
              <a:noFill/>
            </p:spPr>
            <p:txBody>
              <a:bodyPr wrap="none">
                <a:spAutoFit/>
              </a:bodyPr>
              <a:lstStyle/>
              <a:p>
                <a:pPr fontAlgn="auto">
                  <a:spcBef>
                    <a:spcPts val="0"/>
                  </a:spcBef>
                  <a:spcAft>
                    <a:spcPts val="0"/>
                  </a:spcAft>
                  <a:defRPr/>
                </a:pPr>
                <a:r>
                  <a:rPr lang="zh-CN" altLang="en-US" sz="1600" dirty="0">
                    <a:latin typeface="微软雅黑" panose="020B0503020204020204" pitchFamily="34" charset="-122"/>
                    <a:ea typeface="微软雅黑" panose="020B0503020204020204" pitchFamily="34" charset="-122"/>
                  </a:rPr>
                  <a:t>点击添加文本</a:t>
                </a:r>
              </a:p>
            </p:txBody>
          </p:sp>
          <p:sp>
            <p:nvSpPr>
              <p:cNvPr id="45" name="TextBox 41"/>
              <p:cNvSpPr txBox="1"/>
              <p:nvPr/>
            </p:nvSpPr>
            <p:spPr>
              <a:xfrm>
                <a:off x="4116142" y="3783285"/>
                <a:ext cx="1415598" cy="339268"/>
              </a:xfrm>
              <a:prstGeom prst="rect">
                <a:avLst/>
              </a:prstGeom>
              <a:noFill/>
            </p:spPr>
            <p:txBody>
              <a:bodyPr wrap="none">
                <a:spAutoFit/>
              </a:bodyPr>
              <a:lstStyle/>
              <a:p>
                <a:pPr fontAlgn="auto">
                  <a:spcBef>
                    <a:spcPts val="0"/>
                  </a:spcBef>
                  <a:spcAft>
                    <a:spcPts val="0"/>
                  </a:spcAft>
                  <a:defRPr/>
                </a:pPr>
                <a:r>
                  <a:rPr lang="zh-CN" altLang="en-US" sz="1600" dirty="0">
                    <a:latin typeface="微软雅黑" panose="020B0503020204020204" pitchFamily="34" charset="-122"/>
                    <a:ea typeface="微软雅黑" panose="020B0503020204020204" pitchFamily="34" charset="-122"/>
                  </a:rPr>
                  <a:t>点击添加文本</a:t>
                </a:r>
              </a:p>
            </p:txBody>
          </p:sp>
        </p:grpSp>
        <p:grpSp>
          <p:nvGrpSpPr>
            <p:cNvPr id="41" name="组合 45"/>
            <p:cNvGrpSpPr>
              <a:grpSpLocks/>
            </p:cNvGrpSpPr>
            <p:nvPr/>
          </p:nvGrpSpPr>
          <p:grpSpPr bwMode="auto">
            <a:xfrm>
              <a:off x="6324580" y="687437"/>
              <a:ext cx="1415772" cy="588169"/>
              <a:chOff x="4116142" y="3534384"/>
              <a:chExt cx="1415772" cy="588169"/>
            </a:xfrm>
          </p:grpSpPr>
          <p:sp>
            <p:nvSpPr>
              <p:cNvPr id="42" name="TextBox 46"/>
              <p:cNvSpPr txBox="1"/>
              <p:nvPr/>
            </p:nvSpPr>
            <p:spPr>
              <a:xfrm>
                <a:off x="4116316" y="3534384"/>
                <a:ext cx="1415598" cy="339268"/>
              </a:xfrm>
              <a:prstGeom prst="rect">
                <a:avLst/>
              </a:prstGeom>
              <a:noFill/>
            </p:spPr>
            <p:txBody>
              <a:bodyPr wrap="none">
                <a:spAutoFit/>
              </a:bodyPr>
              <a:lstStyle/>
              <a:p>
                <a:pPr fontAlgn="auto">
                  <a:spcBef>
                    <a:spcPts val="0"/>
                  </a:spcBef>
                  <a:spcAft>
                    <a:spcPts val="0"/>
                  </a:spcAft>
                  <a:defRPr/>
                </a:pPr>
                <a:r>
                  <a:rPr lang="zh-CN" altLang="en-US" sz="1600" dirty="0">
                    <a:latin typeface="微软雅黑" panose="020B0503020204020204" pitchFamily="34" charset="-122"/>
                    <a:ea typeface="微软雅黑" panose="020B0503020204020204" pitchFamily="34" charset="-122"/>
                  </a:rPr>
                  <a:t>点击添加文本</a:t>
                </a:r>
              </a:p>
            </p:txBody>
          </p:sp>
          <p:sp>
            <p:nvSpPr>
              <p:cNvPr id="43" name="TextBox 47"/>
              <p:cNvSpPr txBox="1"/>
              <p:nvPr/>
            </p:nvSpPr>
            <p:spPr>
              <a:xfrm>
                <a:off x="4116316" y="3783285"/>
                <a:ext cx="1415598" cy="339268"/>
              </a:xfrm>
              <a:prstGeom prst="rect">
                <a:avLst/>
              </a:prstGeom>
              <a:noFill/>
            </p:spPr>
            <p:txBody>
              <a:bodyPr wrap="none">
                <a:spAutoFit/>
              </a:bodyPr>
              <a:lstStyle/>
              <a:p>
                <a:pPr fontAlgn="auto">
                  <a:spcBef>
                    <a:spcPts val="0"/>
                  </a:spcBef>
                  <a:spcAft>
                    <a:spcPts val="0"/>
                  </a:spcAft>
                  <a:defRPr/>
                </a:pPr>
                <a:r>
                  <a:rPr lang="zh-CN" altLang="en-US" sz="1600" dirty="0">
                    <a:latin typeface="微软雅黑" panose="020B0503020204020204" pitchFamily="34" charset="-122"/>
                    <a:ea typeface="微软雅黑" panose="020B0503020204020204" pitchFamily="34" charset="-122"/>
                  </a:rPr>
                  <a:t>点击添加文本</a:t>
                </a:r>
              </a:p>
            </p:txBody>
          </p:sp>
        </p:grpSp>
      </p:grpSp>
    </p:spTree>
    <p:extLst>
      <p:ext uri="{BB962C8B-B14F-4D97-AF65-F5344CB8AC3E}">
        <p14:creationId xmlns:p14="http://schemas.microsoft.com/office/powerpoint/2010/main" val="160700897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456657" y="-209550"/>
            <a:ext cx="9600656" cy="1708150"/>
            <a:chOff x="1613443" y="2686050"/>
            <a:chExt cx="5124704" cy="911788"/>
          </a:xfrm>
        </p:grpSpPr>
        <p:sp>
          <p:nvSpPr>
            <p:cNvPr id="2" name="矩形 1"/>
            <p:cNvSpPr/>
            <p:nvPr/>
          </p:nvSpPr>
          <p:spPr>
            <a:xfrm>
              <a:off x="2277510" y="2886085"/>
              <a:ext cx="4460637" cy="511718"/>
            </a:xfrm>
            <a:prstGeom prst="rect">
              <a:avLst/>
            </a:prstGeom>
            <a:gradFill>
              <a:gsLst>
                <a:gs pos="0">
                  <a:srgbClr val="BFBFBF"/>
                </a:gs>
                <a:gs pos="100000">
                  <a:srgbClr val="BFBFBF">
                    <a:alpha val="0"/>
                  </a:srgb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1613443" y="2686050"/>
              <a:ext cx="911788" cy="911788"/>
            </a:xfrm>
            <a:prstGeom prst="ellipse">
              <a:avLst/>
            </a:prstGeom>
            <a:solidFill>
              <a:srgbClr val="BFBFBF"/>
            </a:solidFill>
            <a:ln w="76200">
              <a:solidFill>
                <a:srgbClr val="287ED3"/>
              </a:solidFill>
            </a:ln>
            <a:effectLst>
              <a:innerShdw blurRad="330200" dist="254000" dir="18900000">
                <a:prstClr val="black">
                  <a:alpha val="51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b="1" dirty="0" smtClean="0">
                  <a:solidFill>
                    <a:srgbClr val="287ED3"/>
                  </a:solidFill>
                </a:rPr>
                <a:t>3</a:t>
              </a:r>
              <a:endParaRPr lang="zh-CN" altLang="en-US" sz="4400" b="1" dirty="0">
                <a:solidFill>
                  <a:srgbClr val="287ED3"/>
                </a:solidFill>
              </a:endParaRPr>
            </a:p>
          </p:txBody>
        </p:sp>
      </p:grpSp>
      <p:sp>
        <p:nvSpPr>
          <p:cNvPr id="5" name="文本框 4"/>
          <p:cNvSpPr txBox="1"/>
          <p:nvPr/>
        </p:nvSpPr>
        <p:spPr>
          <a:xfrm>
            <a:off x="1562100" y="321359"/>
            <a:ext cx="5664200" cy="646331"/>
          </a:xfrm>
          <a:prstGeom prst="rect">
            <a:avLst/>
          </a:prstGeom>
          <a:noFill/>
        </p:spPr>
        <p:txBody>
          <a:bodyPr wrap="square" rtlCol="0">
            <a:spAutoFit/>
          </a:bodyPr>
          <a:lstStyle/>
          <a:p>
            <a:r>
              <a:rPr lang="zh-CN" altLang="en-US" sz="3600" b="1" dirty="0" smtClean="0">
                <a:latin typeface="微软雅黑" panose="020B0503020204020204" pitchFamily="34" charset="-122"/>
                <a:ea typeface="微软雅黑" panose="020B0503020204020204" pitchFamily="34" charset="-122"/>
              </a:rPr>
              <a:t>实验创新及难度</a:t>
            </a:r>
            <a:endParaRPr lang="zh-CN" altLang="en-US" sz="3600" b="1" dirty="0">
              <a:latin typeface="微软雅黑" panose="020B0503020204020204" pitchFamily="34" charset="-122"/>
              <a:ea typeface="微软雅黑" panose="020B0503020204020204" pitchFamily="34" charset="-122"/>
            </a:endParaRPr>
          </a:p>
        </p:txBody>
      </p:sp>
      <p:grpSp>
        <p:nvGrpSpPr>
          <p:cNvPr id="6" name="组合 5"/>
          <p:cNvGrpSpPr>
            <a:grpSpLocks/>
          </p:cNvGrpSpPr>
          <p:nvPr/>
        </p:nvGrpSpPr>
        <p:grpSpPr bwMode="auto">
          <a:xfrm>
            <a:off x="1018494" y="1947410"/>
            <a:ext cx="3956050" cy="1436687"/>
            <a:chOff x="4211960" y="248444"/>
            <a:chExt cx="3956491" cy="1437716"/>
          </a:xfrm>
        </p:grpSpPr>
        <p:sp>
          <p:nvSpPr>
            <p:cNvPr id="7" name="TextBox 6"/>
            <p:cNvSpPr txBox="1">
              <a:spLocks noChangeArrowheads="1"/>
            </p:cNvSpPr>
            <p:nvPr/>
          </p:nvSpPr>
          <p:spPr bwMode="auto">
            <a:xfrm>
              <a:off x="4211960" y="257969"/>
              <a:ext cx="203132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lang="zh-CN" altLang="en-US">
                  <a:ea typeface="微软雅黑" panose="020B0503020204020204" pitchFamily="34" charset="-122"/>
                </a:rPr>
                <a:t>点击此处添加文本</a:t>
              </a:r>
            </a:p>
          </p:txBody>
        </p:sp>
        <p:sp>
          <p:nvSpPr>
            <p:cNvPr id="8" name="TextBox 7"/>
            <p:cNvSpPr txBox="1">
              <a:spLocks noChangeArrowheads="1"/>
            </p:cNvSpPr>
            <p:nvPr/>
          </p:nvSpPr>
          <p:spPr bwMode="auto">
            <a:xfrm>
              <a:off x="4211960" y="610922"/>
              <a:ext cx="203132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lang="zh-CN" altLang="en-US">
                  <a:ea typeface="微软雅黑" panose="020B0503020204020204" pitchFamily="34" charset="-122"/>
                </a:rPr>
                <a:t>点击此处添加文本</a:t>
              </a:r>
            </a:p>
          </p:txBody>
        </p:sp>
        <p:sp>
          <p:nvSpPr>
            <p:cNvPr id="9" name="TextBox 8"/>
            <p:cNvSpPr txBox="1">
              <a:spLocks noChangeArrowheads="1"/>
            </p:cNvSpPr>
            <p:nvPr/>
          </p:nvSpPr>
          <p:spPr bwMode="auto">
            <a:xfrm>
              <a:off x="4211960" y="963875"/>
              <a:ext cx="203132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lang="zh-CN" altLang="en-US">
                  <a:ea typeface="微软雅黑" panose="020B0503020204020204" pitchFamily="34" charset="-122"/>
                </a:rPr>
                <a:t>点击此处添加文本</a:t>
              </a:r>
            </a:p>
          </p:txBody>
        </p:sp>
        <p:sp>
          <p:nvSpPr>
            <p:cNvPr id="10" name="TextBox 9"/>
            <p:cNvSpPr txBox="1">
              <a:spLocks noChangeArrowheads="1"/>
            </p:cNvSpPr>
            <p:nvPr/>
          </p:nvSpPr>
          <p:spPr bwMode="auto">
            <a:xfrm>
              <a:off x="4211960" y="1316828"/>
              <a:ext cx="203132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lang="zh-CN" altLang="en-US">
                  <a:ea typeface="微软雅黑" panose="020B0503020204020204" pitchFamily="34" charset="-122"/>
                </a:rPr>
                <a:t>点击此处添加文本</a:t>
              </a:r>
            </a:p>
          </p:txBody>
        </p:sp>
        <p:sp>
          <p:nvSpPr>
            <p:cNvPr id="11" name="TextBox 10"/>
            <p:cNvSpPr txBox="1">
              <a:spLocks noChangeArrowheads="1"/>
            </p:cNvSpPr>
            <p:nvPr/>
          </p:nvSpPr>
          <p:spPr bwMode="auto">
            <a:xfrm>
              <a:off x="6137126" y="248444"/>
              <a:ext cx="203132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lang="zh-CN" altLang="en-US">
                  <a:ea typeface="微软雅黑" panose="020B0503020204020204" pitchFamily="34" charset="-122"/>
                </a:rPr>
                <a:t>点击此处添加文本</a:t>
              </a:r>
            </a:p>
          </p:txBody>
        </p:sp>
        <p:sp>
          <p:nvSpPr>
            <p:cNvPr id="12" name="TextBox 11"/>
            <p:cNvSpPr txBox="1">
              <a:spLocks noChangeArrowheads="1"/>
            </p:cNvSpPr>
            <p:nvPr/>
          </p:nvSpPr>
          <p:spPr bwMode="auto">
            <a:xfrm>
              <a:off x="6137126" y="601397"/>
              <a:ext cx="203132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lang="zh-CN" altLang="en-US">
                  <a:ea typeface="微软雅黑" panose="020B0503020204020204" pitchFamily="34" charset="-122"/>
                </a:rPr>
                <a:t>点击此处添加文本</a:t>
              </a:r>
            </a:p>
          </p:txBody>
        </p:sp>
        <p:sp>
          <p:nvSpPr>
            <p:cNvPr id="13" name="TextBox 12"/>
            <p:cNvSpPr txBox="1">
              <a:spLocks noChangeArrowheads="1"/>
            </p:cNvSpPr>
            <p:nvPr/>
          </p:nvSpPr>
          <p:spPr bwMode="auto">
            <a:xfrm>
              <a:off x="6137126" y="954350"/>
              <a:ext cx="203132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lang="zh-CN" altLang="en-US">
                  <a:ea typeface="微软雅黑" panose="020B0503020204020204" pitchFamily="34" charset="-122"/>
                </a:rPr>
                <a:t>点击此处添加文本</a:t>
              </a:r>
            </a:p>
          </p:txBody>
        </p:sp>
        <p:sp>
          <p:nvSpPr>
            <p:cNvPr id="14" name="TextBox 13"/>
            <p:cNvSpPr txBox="1">
              <a:spLocks noChangeArrowheads="1"/>
            </p:cNvSpPr>
            <p:nvPr/>
          </p:nvSpPr>
          <p:spPr bwMode="auto">
            <a:xfrm>
              <a:off x="6137126" y="1307303"/>
              <a:ext cx="203132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lang="zh-CN" altLang="en-US">
                  <a:ea typeface="微软雅黑" panose="020B0503020204020204" pitchFamily="34" charset="-122"/>
                </a:rPr>
                <a:t>点击此处添加文本</a:t>
              </a:r>
            </a:p>
          </p:txBody>
        </p:sp>
      </p:grpSp>
      <p:grpSp>
        <p:nvGrpSpPr>
          <p:cNvPr id="15" name="组合 14"/>
          <p:cNvGrpSpPr>
            <a:grpSpLocks/>
          </p:cNvGrpSpPr>
          <p:nvPr/>
        </p:nvGrpSpPr>
        <p:grpSpPr bwMode="auto">
          <a:xfrm>
            <a:off x="1234394" y="3477760"/>
            <a:ext cx="792162" cy="576262"/>
            <a:chOff x="4427984" y="1779662"/>
            <a:chExt cx="792088" cy="576064"/>
          </a:xfrm>
          <a:solidFill>
            <a:srgbClr val="BFBFBF"/>
          </a:solidFill>
        </p:grpSpPr>
        <p:sp>
          <p:nvSpPr>
            <p:cNvPr id="16" name="菱形 15"/>
            <p:cNvSpPr/>
            <p:nvPr/>
          </p:nvSpPr>
          <p:spPr>
            <a:xfrm>
              <a:off x="4427984" y="1779662"/>
              <a:ext cx="792088" cy="576064"/>
            </a:xfrm>
            <a:prstGeom prst="diamond">
              <a:avLst/>
            </a:prstGeom>
            <a:solidFill>
              <a:srgbClr val="287ED3"/>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chemeClr val="bg1"/>
                </a:solidFill>
              </a:endParaRPr>
            </a:p>
          </p:txBody>
        </p:sp>
        <p:sp>
          <p:nvSpPr>
            <p:cNvPr id="17" name="TextBox 17"/>
            <p:cNvSpPr txBox="1">
              <a:spLocks noChangeArrowheads="1"/>
            </p:cNvSpPr>
            <p:nvPr/>
          </p:nvSpPr>
          <p:spPr bwMode="auto">
            <a:xfrm>
              <a:off x="4682803" y="1858883"/>
              <a:ext cx="282450" cy="400110"/>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lang="en-US" altLang="zh-CN" sz="2000" dirty="0">
                  <a:solidFill>
                    <a:schemeClr val="bg1"/>
                  </a:solidFill>
                  <a:latin typeface="Impact" panose="020B0806030902050204" pitchFamily="34" charset="0"/>
                  <a:ea typeface="微软雅黑" panose="020B0503020204020204" pitchFamily="34" charset="-122"/>
                </a:rPr>
                <a:t>1</a:t>
              </a:r>
              <a:endParaRPr lang="zh-CN" altLang="en-US" sz="2000" dirty="0">
                <a:solidFill>
                  <a:schemeClr val="bg1"/>
                </a:solidFill>
                <a:latin typeface="Impact" panose="020B0806030902050204" pitchFamily="34" charset="0"/>
                <a:ea typeface="微软雅黑" panose="020B0503020204020204" pitchFamily="34" charset="-122"/>
              </a:endParaRPr>
            </a:p>
          </p:txBody>
        </p:sp>
      </p:grpSp>
      <p:grpSp>
        <p:nvGrpSpPr>
          <p:cNvPr id="18" name="组合 17"/>
          <p:cNvGrpSpPr>
            <a:grpSpLocks/>
          </p:cNvGrpSpPr>
          <p:nvPr/>
        </p:nvGrpSpPr>
        <p:grpSpPr bwMode="auto">
          <a:xfrm>
            <a:off x="2702831" y="3477760"/>
            <a:ext cx="792163" cy="576262"/>
            <a:chOff x="5896719" y="1779662"/>
            <a:chExt cx="792088" cy="576064"/>
          </a:xfrm>
          <a:solidFill>
            <a:srgbClr val="BFBFBF"/>
          </a:solidFill>
        </p:grpSpPr>
        <p:sp>
          <p:nvSpPr>
            <p:cNvPr id="19" name="菱形 18"/>
            <p:cNvSpPr/>
            <p:nvPr/>
          </p:nvSpPr>
          <p:spPr>
            <a:xfrm>
              <a:off x="5896719" y="1779662"/>
              <a:ext cx="792088" cy="576064"/>
            </a:xfrm>
            <a:prstGeom prst="diamond">
              <a:avLst/>
            </a:prstGeom>
            <a:solidFill>
              <a:srgbClr val="287ED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chemeClr val="bg1"/>
                </a:solidFill>
              </a:endParaRPr>
            </a:p>
          </p:txBody>
        </p:sp>
        <p:sp>
          <p:nvSpPr>
            <p:cNvPr id="20" name="TextBox 18"/>
            <p:cNvSpPr txBox="1">
              <a:spLocks noChangeArrowheads="1"/>
            </p:cNvSpPr>
            <p:nvPr/>
          </p:nvSpPr>
          <p:spPr bwMode="auto">
            <a:xfrm>
              <a:off x="6151538" y="1870720"/>
              <a:ext cx="312906" cy="400110"/>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lang="en-US" altLang="zh-CN" sz="2000" dirty="0">
                  <a:solidFill>
                    <a:schemeClr val="bg1"/>
                  </a:solidFill>
                  <a:latin typeface="Impact" panose="020B0806030902050204" pitchFamily="34" charset="0"/>
                  <a:ea typeface="微软雅黑" panose="020B0503020204020204" pitchFamily="34" charset="-122"/>
                </a:rPr>
                <a:t>2</a:t>
              </a:r>
              <a:endParaRPr lang="zh-CN" altLang="en-US" sz="2000" dirty="0">
                <a:solidFill>
                  <a:schemeClr val="bg1"/>
                </a:solidFill>
                <a:latin typeface="Impact" panose="020B0806030902050204" pitchFamily="34" charset="0"/>
                <a:ea typeface="微软雅黑" panose="020B0503020204020204" pitchFamily="34" charset="-122"/>
              </a:endParaRPr>
            </a:p>
          </p:txBody>
        </p:sp>
      </p:grpSp>
      <p:grpSp>
        <p:nvGrpSpPr>
          <p:cNvPr id="21" name="组合 20"/>
          <p:cNvGrpSpPr>
            <a:grpSpLocks/>
          </p:cNvGrpSpPr>
          <p:nvPr/>
        </p:nvGrpSpPr>
        <p:grpSpPr bwMode="auto">
          <a:xfrm>
            <a:off x="4187144" y="3469822"/>
            <a:ext cx="792162" cy="574675"/>
            <a:chOff x="7380312" y="1770906"/>
            <a:chExt cx="792088" cy="576064"/>
          </a:xfrm>
          <a:solidFill>
            <a:srgbClr val="BFBFBF"/>
          </a:solidFill>
        </p:grpSpPr>
        <p:sp>
          <p:nvSpPr>
            <p:cNvPr id="22" name="菱形 21"/>
            <p:cNvSpPr/>
            <p:nvPr/>
          </p:nvSpPr>
          <p:spPr>
            <a:xfrm>
              <a:off x="7380312" y="1770906"/>
              <a:ext cx="792088" cy="576064"/>
            </a:xfrm>
            <a:prstGeom prst="diamond">
              <a:avLst/>
            </a:prstGeom>
            <a:solidFill>
              <a:srgbClr val="287ED3"/>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chemeClr val="bg1"/>
                </a:solidFill>
              </a:endParaRPr>
            </a:p>
          </p:txBody>
        </p:sp>
        <p:sp>
          <p:nvSpPr>
            <p:cNvPr id="23" name="TextBox 19"/>
            <p:cNvSpPr txBox="1">
              <a:spLocks noChangeArrowheads="1"/>
            </p:cNvSpPr>
            <p:nvPr/>
          </p:nvSpPr>
          <p:spPr bwMode="auto">
            <a:xfrm>
              <a:off x="7635131" y="1867639"/>
              <a:ext cx="320922" cy="400110"/>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lang="en-US" altLang="zh-CN" sz="2000" dirty="0">
                  <a:solidFill>
                    <a:schemeClr val="bg1"/>
                  </a:solidFill>
                  <a:latin typeface="Impact" panose="020B0806030902050204" pitchFamily="34" charset="0"/>
                  <a:ea typeface="微软雅黑" panose="020B0503020204020204" pitchFamily="34" charset="-122"/>
                </a:rPr>
                <a:t>3</a:t>
              </a:r>
              <a:endParaRPr lang="zh-CN" altLang="en-US" sz="2000" dirty="0">
                <a:solidFill>
                  <a:schemeClr val="bg1"/>
                </a:solidFill>
                <a:latin typeface="Impact" panose="020B0806030902050204" pitchFamily="34" charset="0"/>
                <a:ea typeface="微软雅黑" panose="020B0503020204020204" pitchFamily="34" charset="-122"/>
              </a:endParaRPr>
            </a:p>
          </p:txBody>
        </p:sp>
      </p:grpSp>
      <p:cxnSp>
        <p:nvCxnSpPr>
          <p:cNvPr id="24" name="直接连接符 23"/>
          <p:cNvCxnSpPr>
            <a:stCxn id="16" idx="2"/>
          </p:cNvCxnSpPr>
          <p:nvPr/>
        </p:nvCxnSpPr>
        <p:spPr>
          <a:xfrm>
            <a:off x="1631269" y="4054022"/>
            <a:ext cx="0" cy="576263"/>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1162956" y="4630285"/>
            <a:ext cx="871538"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3109231" y="4044497"/>
            <a:ext cx="0" cy="576263"/>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a:off x="2640919" y="4620760"/>
            <a:ext cx="871537"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4582431" y="4009572"/>
            <a:ext cx="0" cy="576263"/>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4115706" y="4585835"/>
            <a:ext cx="871538"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30" name="组合 29"/>
          <p:cNvGrpSpPr>
            <a:grpSpLocks/>
          </p:cNvGrpSpPr>
          <p:nvPr/>
        </p:nvGrpSpPr>
        <p:grpSpPr bwMode="auto">
          <a:xfrm>
            <a:off x="904194" y="4727122"/>
            <a:ext cx="1416050" cy="1087438"/>
            <a:chOff x="4116142" y="3035156"/>
            <a:chExt cx="1415772" cy="1087397"/>
          </a:xfrm>
        </p:grpSpPr>
        <p:sp>
          <p:nvSpPr>
            <p:cNvPr id="31" name="TextBox 28"/>
            <p:cNvSpPr txBox="1"/>
            <p:nvPr/>
          </p:nvSpPr>
          <p:spPr>
            <a:xfrm>
              <a:off x="4116142" y="3035156"/>
              <a:ext cx="1415772" cy="338125"/>
            </a:xfrm>
            <a:prstGeom prst="rect">
              <a:avLst/>
            </a:prstGeom>
            <a:noFill/>
          </p:spPr>
          <p:txBody>
            <a:bodyPr wrap="none">
              <a:spAutoFit/>
            </a:bodyPr>
            <a:lstStyle/>
            <a:p>
              <a:pPr fontAlgn="auto">
                <a:spcBef>
                  <a:spcPts val="0"/>
                </a:spcBef>
                <a:spcAft>
                  <a:spcPts val="0"/>
                </a:spcAft>
                <a:defRPr/>
              </a:pPr>
              <a:r>
                <a:rPr lang="zh-CN" altLang="en-US" sz="1600" dirty="0">
                  <a:latin typeface="微软雅黑" panose="020B0503020204020204" pitchFamily="34" charset="-122"/>
                  <a:ea typeface="微软雅黑" panose="020B0503020204020204" pitchFamily="34" charset="-122"/>
                </a:rPr>
                <a:t>点击添加文本</a:t>
              </a:r>
            </a:p>
          </p:txBody>
        </p:sp>
        <p:sp>
          <p:nvSpPr>
            <p:cNvPr id="32" name="TextBox 29"/>
            <p:cNvSpPr txBox="1"/>
            <p:nvPr/>
          </p:nvSpPr>
          <p:spPr>
            <a:xfrm>
              <a:off x="4116142" y="3284385"/>
              <a:ext cx="1415772" cy="339712"/>
            </a:xfrm>
            <a:prstGeom prst="rect">
              <a:avLst/>
            </a:prstGeom>
            <a:noFill/>
          </p:spPr>
          <p:txBody>
            <a:bodyPr wrap="none">
              <a:spAutoFit/>
            </a:bodyPr>
            <a:lstStyle/>
            <a:p>
              <a:pPr fontAlgn="auto">
                <a:spcBef>
                  <a:spcPts val="0"/>
                </a:spcBef>
                <a:spcAft>
                  <a:spcPts val="0"/>
                </a:spcAft>
                <a:defRPr/>
              </a:pPr>
              <a:r>
                <a:rPr lang="zh-CN" altLang="en-US" sz="1600" dirty="0">
                  <a:latin typeface="微软雅黑" panose="020B0503020204020204" pitchFamily="34" charset="-122"/>
                  <a:ea typeface="微软雅黑" panose="020B0503020204020204" pitchFamily="34" charset="-122"/>
                </a:rPr>
                <a:t>点击添加文本</a:t>
              </a:r>
            </a:p>
          </p:txBody>
        </p:sp>
        <p:sp>
          <p:nvSpPr>
            <p:cNvPr id="33" name="TextBox 30"/>
            <p:cNvSpPr txBox="1"/>
            <p:nvPr/>
          </p:nvSpPr>
          <p:spPr>
            <a:xfrm>
              <a:off x="4116142" y="3533612"/>
              <a:ext cx="1415772" cy="339712"/>
            </a:xfrm>
            <a:prstGeom prst="rect">
              <a:avLst/>
            </a:prstGeom>
            <a:noFill/>
          </p:spPr>
          <p:txBody>
            <a:bodyPr wrap="none">
              <a:spAutoFit/>
            </a:bodyPr>
            <a:lstStyle/>
            <a:p>
              <a:pPr fontAlgn="auto">
                <a:spcBef>
                  <a:spcPts val="0"/>
                </a:spcBef>
                <a:spcAft>
                  <a:spcPts val="0"/>
                </a:spcAft>
                <a:defRPr/>
              </a:pPr>
              <a:r>
                <a:rPr lang="zh-CN" altLang="en-US" sz="1600" dirty="0">
                  <a:latin typeface="微软雅黑" panose="020B0503020204020204" pitchFamily="34" charset="-122"/>
                  <a:ea typeface="微软雅黑" panose="020B0503020204020204" pitchFamily="34" charset="-122"/>
                </a:rPr>
                <a:t>点击添加文本</a:t>
              </a:r>
            </a:p>
          </p:txBody>
        </p:sp>
        <p:sp>
          <p:nvSpPr>
            <p:cNvPr id="34" name="TextBox 31"/>
            <p:cNvSpPr txBox="1"/>
            <p:nvPr/>
          </p:nvSpPr>
          <p:spPr>
            <a:xfrm>
              <a:off x="4116142" y="3784428"/>
              <a:ext cx="1415772" cy="338125"/>
            </a:xfrm>
            <a:prstGeom prst="rect">
              <a:avLst/>
            </a:prstGeom>
            <a:noFill/>
          </p:spPr>
          <p:txBody>
            <a:bodyPr wrap="none">
              <a:spAutoFit/>
            </a:bodyPr>
            <a:lstStyle/>
            <a:p>
              <a:pPr fontAlgn="auto">
                <a:spcBef>
                  <a:spcPts val="0"/>
                </a:spcBef>
                <a:spcAft>
                  <a:spcPts val="0"/>
                </a:spcAft>
                <a:defRPr/>
              </a:pPr>
              <a:r>
                <a:rPr lang="zh-CN" altLang="en-US" sz="1600" dirty="0">
                  <a:latin typeface="微软雅黑" panose="020B0503020204020204" pitchFamily="34" charset="-122"/>
                  <a:ea typeface="微软雅黑" panose="020B0503020204020204" pitchFamily="34" charset="-122"/>
                </a:rPr>
                <a:t>点击添加文本</a:t>
              </a:r>
            </a:p>
          </p:txBody>
        </p:sp>
      </p:grpSp>
      <p:grpSp>
        <p:nvGrpSpPr>
          <p:cNvPr id="35" name="组合 34"/>
          <p:cNvGrpSpPr>
            <a:grpSpLocks/>
          </p:cNvGrpSpPr>
          <p:nvPr/>
        </p:nvGrpSpPr>
        <p:grpSpPr bwMode="auto">
          <a:xfrm>
            <a:off x="2407556" y="4727122"/>
            <a:ext cx="1414463" cy="1087438"/>
            <a:chOff x="5600105" y="3028212"/>
            <a:chExt cx="1415772" cy="1087397"/>
          </a:xfrm>
        </p:grpSpPr>
        <p:sp>
          <p:nvSpPr>
            <p:cNvPr id="36" name="TextBox 32"/>
            <p:cNvSpPr txBox="1"/>
            <p:nvPr/>
          </p:nvSpPr>
          <p:spPr>
            <a:xfrm>
              <a:off x="5600105" y="3028212"/>
              <a:ext cx="1415772" cy="338125"/>
            </a:xfrm>
            <a:prstGeom prst="rect">
              <a:avLst/>
            </a:prstGeom>
            <a:noFill/>
          </p:spPr>
          <p:txBody>
            <a:bodyPr wrap="none">
              <a:spAutoFit/>
            </a:bodyPr>
            <a:lstStyle/>
            <a:p>
              <a:pPr fontAlgn="auto">
                <a:spcBef>
                  <a:spcPts val="0"/>
                </a:spcBef>
                <a:spcAft>
                  <a:spcPts val="0"/>
                </a:spcAft>
                <a:defRPr/>
              </a:pPr>
              <a:r>
                <a:rPr lang="zh-CN" altLang="en-US" sz="1600" dirty="0">
                  <a:latin typeface="微软雅黑" panose="020B0503020204020204" pitchFamily="34" charset="-122"/>
                  <a:ea typeface="微软雅黑" panose="020B0503020204020204" pitchFamily="34" charset="-122"/>
                </a:rPr>
                <a:t>点击添加文本</a:t>
              </a:r>
            </a:p>
          </p:txBody>
        </p:sp>
        <p:sp>
          <p:nvSpPr>
            <p:cNvPr id="37" name="TextBox 33"/>
            <p:cNvSpPr txBox="1"/>
            <p:nvPr/>
          </p:nvSpPr>
          <p:spPr>
            <a:xfrm>
              <a:off x="5600105" y="3277441"/>
              <a:ext cx="1415772" cy="339712"/>
            </a:xfrm>
            <a:prstGeom prst="rect">
              <a:avLst/>
            </a:prstGeom>
            <a:noFill/>
          </p:spPr>
          <p:txBody>
            <a:bodyPr wrap="none">
              <a:spAutoFit/>
            </a:bodyPr>
            <a:lstStyle/>
            <a:p>
              <a:pPr fontAlgn="auto">
                <a:spcBef>
                  <a:spcPts val="0"/>
                </a:spcBef>
                <a:spcAft>
                  <a:spcPts val="0"/>
                </a:spcAft>
                <a:defRPr/>
              </a:pPr>
              <a:r>
                <a:rPr lang="zh-CN" altLang="en-US" sz="1600" dirty="0">
                  <a:latin typeface="微软雅黑" panose="020B0503020204020204" pitchFamily="34" charset="-122"/>
                  <a:ea typeface="微软雅黑" panose="020B0503020204020204" pitchFamily="34" charset="-122"/>
                </a:rPr>
                <a:t>点击添加文本</a:t>
              </a:r>
            </a:p>
          </p:txBody>
        </p:sp>
        <p:sp>
          <p:nvSpPr>
            <p:cNvPr id="38" name="TextBox 34"/>
            <p:cNvSpPr txBox="1"/>
            <p:nvPr/>
          </p:nvSpPr>
          <p:spPr>
            <a:xfrm>
              <a:off x="5600105" y="3526668"/>
              <a:ext cx="1415772" cy="339712"/>
            </a:xfrm>
            <a:prstGeom prst="rect">
              <a:avLst/>
            </a:prstGeom>
            <a:noFill/>
          </p:spPr>
          <p:txBody>
            <a:bodyPr wrap="none">
              <a:spAutoFit/>
            </a:bodyPr>
            <a:lstStyle/>
            <a:p>
              <a:pPr fontAlgn="auto">
                <a:spcBef>
                  <a:spcPts val="0"/>
                </a:spcBef>
                <a:spcAft>
                  <a:spcPts val="0"/>
                </a:spcAft>
                <a:defRPr/>
              </a:pPr>
              <a:r>
                <a:rPr lang="zh-CN" altLang="en-US" sz="1600" dirty="0">
                  <a:latin typeface="微软雅黑" panose="020B0503020204020204" pitchFamily="34" charset="-122"/>
                  <a:ea typeface="微软雅黑" panose="020B0503020204020204" pitchFamily="34" charset="-122"/>
                </a:rPr>
                <a:t>点击添加文本</a:t>
              </a:r>
            </a:p>
          </p:txBody>
        </p:sp>
        <p:sp>
          <p:nvSpPr>
            <p:cNvPr id="39" name="TextBox 35"/>
            <p:cNvSpPr txBox="1"/>
            <p:nvPr/>
          </p:nvSpPr>
          <p:spPr>
            <a:xfrm>
              <a:off x="5600105" y="3777484"/>
              <a:ext cx="1415772" cy="338125"/>
            </a:xfrm>
            <a:prstGeom prst="rect">
              <a:avLst/>
            </a:prstGeom>
            <a:noFill/>
          </p:spPr>
          <p:txBody>
            <a:bodyPr wrap="none">
              <a:spAutoFit/>
            </a:bodyPr>
            <a:lstStyle/>
            <a:p>
              <a:pPr fontAlgn="auto">
                <a:spcBef>
                  <a:spcPts val="0"/>
                </a:spcBef>
                <a:spcAft>
                  <a:spcPts val="0"/>
                </a:spcAft>
                <a:defRPr/>
              </a:pPr>
              <a:r>
                <a:rPr lang="zh-CN" altLang="en-US" sz="1600" dirty="0">
                  <a:latin typeface="微软雅黑" panose="020B0503020204020204" pitchFamily="34" charset="-122"/>
                  <a:ea typeface="微软雅黑" panose="020B0503020204020204" pitchFamily="34" charset="-122"/>
                </a:rPr>
                <a:t>点击添加文本</a:t>
              </a:r>
            </a:p>
          </p:txBody>
        </p:sp>
      </p:grpSp>
      <p:grpSp>
        <p:nvGrpSpPr>
          <p:cNvPr id="40" name="组合 39"/>
          <p:cNvGrpSpPr>
            <a:grpSpLocks/>
          </p:cNvGrpSpPr>
          <p:nvPr/>
        </p:nvGrpSpPr>
        <p:grpSpPr bwMode="auto">
          <a:xfrm>
            <a:off x="3895044" y="4727122"/>
            <a:ext cx="1416050" cy="1087438"/>
            <a:chOff x="7087706" y="3031941"/>
            <a:chExt cx="1415772" cy="1087397"/>
          </a:xfrm>
        </p:grpSpPr>
        <p:sp>
          <p:nvSpPr>
            <p:cNvPr id="41" name="TextBox 36"/>
            <p:cNvSpPr txBox="1"/>
            <p:nvPr/>
          </p:nvSpPr>
          <p:spPr>
            <a:xfrm>
              <a:off x="7087706" y="3031941"/>
              <a:ext cx="1415772" cy="338125"/>
            </a:xfrm>
            <a:prstGeom prst="rect">
              <a:avLst/>
            </a:prstGeom>
            <a:noFill/>
          </p:spPr>
          <p:txBody>
            <a:bodyPr wrap="none">
              <a:spAutoFit/>
            </a:bodyPr>
            <a:lstStyle/>
            <a:p>
              <a:pPr fontAlgn="auto">
                <a:spcBef>
                  <a:spcPts val="0"/>
                </a:spcBef>
                <a:spcAft>
                  <a:spcPts val="0"/>
                </a:spcAft>
                <a:defRPr/>
              </a:pPr>
              <a:r>
                <a:rPr lang="zh-CN" altLang="en-US" sz="1600" dirty="0">
                  <a:latin typeface="微软雅黑" panose="020B0503020204020204" pitchFamily="34" charset="-122"/>
                  <a:ea typeface="微软雅黑" panose="020B0503020204020204" pitchFamily="34" charset="-122"/>
                </a:rPr>
                <a:t>点击添加文本</a:t>
              </a:r>
            </a:p>
          </p:txBody>
        </p:sp>
        <p:sp>
          <p:nvSpPr>
            <p:cNvPr id="42" name="TextBox 37"/>
            <p:cNvSpPr txBox="1"/>
            <p:nvPr/>
          </p:nvSpPr>
          <p:spPr>
            <a:xfrm>
              <a:off x="7087706" y="3281170"/>
              <a:ext cx="1415772" cy="339712"/>
            </a:xfrm>
            <a:prstGeom prst="rect">
              <a:avLst/>
            </a:prstGeom>
            <a:noFill/>
          </p:spPr>
          <p:txBody>
            <a:bodyPr wrap="none">
              <a:spAutoFit/>
            </a:bodyPr>
            <a:lstStyle/>
            <a:p>
              <a:pPr fontAlgn="auto">
                <a:spcBef>
                  <a:spcPts val="0"/>
                </a:spcBef>
                <a:spcAft>
                  <a:spcPts val="0"/>
                </a:spcAft>
                <a:defRPr/>
              </a:pPr>
              <a:r>
                <a:rPr lang="zh-CN" altLang="en-US" sz="1600" dirty="0">
                  <a:latin typeface="微软雅黑" panose="020B0503020204020204" pitchFamily="34" charset="-122"/>
                  <a:ea typeface="微软雅黑" panose="020B0503020204020204" pitchFamily="34" charset="-122"/>
                </a:rPr>
                <a:t>点击添加文本</a:t>
              </a:r>
            </a:p>
          </p:txBody>
        </p:sp>
        <p:sp>
          <p:nvSpPr>
            <p:cNvPr id="43" name="TextBox 38"/>
            <p:cNvSpPr txBox="1"/>
            <p:nvPr/>
          </p:nvSpPr>
          <p:spPr>
            <a:xfrm>
              <a:off x="7087706" y="3530397"/>
              <a:ext cx="1415772" cy="339712"/>
            </a:xfrm>
            <a:prstGeom prst="rect">
              <a:avLst/>
            </a:prstGeom>
            <a:noFill/>
          </p:spPr>
          <p:txBody>
            <a:bodyPr wrap="none">
              <a:spAutoFit/>
            </a:bodyPr>
            <a:lstStyle/>
            <a:p>
              <a:pPr fontAlgn="auto">
                <a:spcBef>
                  <a:spcPts val="0"/>
                </a:spcBef>
                <a:spcAft>
                  <a:spcPts val="0"/>
                </a:spcAft>
                <a:defRPr/>
              </a:pPr>
              <a:r>
                <a:rPr lang="zh-CN" altLang="en-US" sz="1600" dirty="0">
                  <a:latin typeface="微软雅黑" panose="020B0503020204020204" pitchFamily="34" charset="-122"/>
                  <a:ea typeface="微软雅黑" panose="020B0503020204020204" pitchFamily="34" charset="-122"/>
                </a:rPr>
                <a:t>点击添加文本</a:t>
              </a:r>
            </a:p>
          </p:txBody>
        </p:sp>
        <p:sp>
          <p:nvSpPr>
            <p:cNvPr id="44" name="TextBox 39"/>
            <p:cNvSpPr txBox="1"/>
            <p:nvPr/>
          </p:nvSpPr>
          <p:spPr>
            <a:xfrm>
              <a:off x="7087706" y="3781213"/>
              <a:ext cx="1415772" cy="338125"/>
            </a:xfrm>
            <a:prstGeom prst="rect">
              <a:avLst/>
            </a:prstGeom>
            <a:noFill/>
          </p:spPr>
          <p:txBody>
            <a:bodyPr wrap="none">
              <a:spAutoFit/>
            </a:bodyPr>
            <a:lstStyle/>
            <a:p>
              <a:pPr fontAlgn="auto">
                <a:spcBef>
                  <a:spcPts val="0"/>
                </a:spcBef>
                <a:spcAft>
                  <a:spcPts val="0"/>
                </a:spcAft>
                <a:defRPr/>
              </a:pPr>
              <a:r>
                <a:rPr lang="zh-CN" altLang="en-US" sz="1600" dirty="0">
                  <a:latin typeface="微软雅黑" panose="020B0503020204020204" pitchFamily="34" charset="-122"/>
                  <a:ea typeface="微软雅黑" panose="020B0503020204020204" pitchFamily="34" charset="-122"/>
                </a:rPr>
                <a:t>点击添加文本</a:t>
              </a:r>
            </a:p>
          </p:txBody>
        </p:sp>
      </p:grpSp>
      <p:pic>
        <p:nvPicPr>
          <p:cNvPr id="45" name="图片 4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5245636" y="2464120"/>
            <a:ext cx="3899928" cy="2599952"/>
          </a:xfrm>
          <a:prstGeom prst="rect">
            <a:avLst/>
          </a:prstGeom>
        </p:spPr>
      </p:pic>
    </p:spTree>
    <p:extLst>
      <p:ext uri="{BB962C8B-B14F-4D97-AF65-F5344CB8AC3E}">
        <p14:creationId xmlns:p14="http://schemas.microsoft.com/office/powerpoint/2010/main" val="403902411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18" name="组合 117"/>
          <p:cNvGrpSpPr/>
          <p:nvPr/>
        </p:nvGrpSpPr>
        <p:grpSpPr>
          <a:xfrm flipV="1">
            <a:off x="324091" y="1783682"/>
            <a:ext cx="8524577" cy="3305454"/>
            <a:chOff x="324091" y="5962650"/>
            <a:chExt cx="8524577" cy="474741"/>
          </a:xfrm>
        </p:grpSpPr>
        <p:cxnSp>
          <p:nvCxnSpPr>
            <p:cNvPr id="22" name="直接连接符 21"/>
            <p:cNvCxnSpPr/>
            <p:nvPr/>
          </p:nvCxnSpPr>
          <p:spPr>
            <a:xfrm>
              <a:off x="324091" y="6437391"/>
              <a:ext cx="8524576" cy="0"/>
            </a:xfrm>
            <a:prstGeom prst="line">
              <a:avLst/>
            </a:prstGeom>
            <a:ln>
              <a:solidFill>
                <a:srgbClr val="BFBFBF"/>
              </a:solidFill>
            </a:ln>
          </p:spPr>
          <p:style>
            <a:lnRef idx="1">
              <a:schemeClr val="accent1"/>
            </a:lnRef>
            <a:fillRef idx="0">
              <a:schemeClr val="accent1"/>
            </a:fillRef>
            <a:effectRef idx="0">
              <a:schemeClr val="accent1"/>
            </a:effectRef>
            <a:fontRef idx="minor">
              <a:schemeClr val="tx1"/>
            </a:fontRef>
          </p:style>
        </p:cxnSp>
        <p:grpSp>
          <p:nvGrpSpPr>
            <p:cNvPr id="73" name="组合 72"/>
            <p:cNvGrpSpPr/>
            <p:nvPr/>
          </p:nvGrpSpPr>
          <p:grpSpPr>
            <a:xfrm>
              <a:off x="324092" y="5962650"/>
              <a:ext cx="8524576" cy="474741"/>
              <a:chOff x="-456657" y="6352924"/>
              <a:chExt cx="9465697" cy="474741"/>
            </a:xfrm>
          </p:grpSpPr>
          <p:cxnSp>
            <p:nvCxnSpPr>
              <p:cNvPr id="27" name="直接连接符 26"/>
              <p:cNvCxnSpPr/>
              <p:nvPr/>
            </p:nvCxnSpPr>
            <p:spPr>
              <a:xfrm flipV="1">
                <a:off x="-456657" y="6600574"/>
                <a:ext cx="0" cy="227091"/>
              </a:xfrm>
              <a:prstGeom prst="line">
                <a:avLst/>
              </a:prstGeom>
              <a:ln>
                <a:gradFill flip="none" rotWithShape="1">
                  <a:gsLst>
                    <a:gs pos="100000">
                      <a:srgbClr val="BFBFBF"/>
                    </a:gs>
                    <a:gs pos="0">
                      <a:schemeClr val="accent1">
                        <a:lumMod val="30000"/>
                        <a:lumOff val="70000"/>
                        <a:alpha val="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flipV="1">
                <a:off x="-236524" y="6600574"/>
                <a:ext cx="0" cy="227091"/>
              </a:xfrm>
              <a:prstGeom prst="line">
                <a:avLst/>
              </a:prstGeom>
              <a:ln>
                <a:gradFill flip="none" rotWithShape="1">
                  <a:gsLst>
                    <a:gs pos="100000">
                      <a:srgbClr val="BFBFBF"/>
                    </a:gs>
                    <a:gs pos="0">
                      <a:schemeClr val="accent1">
                        <a:lumMod val="30000"/>
                        <a:lumOff val="70000"/>
                        <a:alpha val="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flipV="1">
                <a:off x="-16393" y="6667249"/>
                <a:ext cx="0" cy="160416"/>
              </a:xfrm>
              <a:prstGeom prst="line">
                <a:avLst/>
              </a:prstGeom>
              <a:ln>
                <a:gradFill flip="none" rotWithShape="1">
                  <a:gsLst>
                    <a:gs pos="100000">
                      <a:srgbClr val="BFBFBF"/>
                    </a:gs>
                    <a:gs pos="0">
                      <a:schemeClr val="accent1">
                        <a:lumMod val="30000"/>
                        <a:lumOff val="70000"/>
                        <a:alpha val="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flipV="1">
                <a:off x="203740" y="6600574"/>
                <a:ext cx="0" cy="227091"/>
              </a:xfrm>
              <a:prstGeom prst="line">
                <a:avLst/>
              </a:prstGeom>
              <a:ln>
                <a:gradFill flip="none" rotWithShape="1">
                  <a:gsLst>
                    <a:gs pos="100000">
                      <a:srgbClr val="BFBFBF"/>
                    </a:gs>
                    <a:gs pos="0">
                      <a:schemeClr val="accent1">
                        <a:lumMod val="30000"/>
                        <a:lumOff val="70000"/>
                        <a:alpha val="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flipV="1">
                <a:off x="423871" y="6667249"/>
                <a:ext cx="0" cy="160416"/>
              </a:xfrm>
              <a:prstGeom prst="line">
                <a:avLst/>
              </a:prstGeom>
              <a:ln>
                <a:gradFill flip="none" rotWithShape="1">
                  <a:gsLst>
                    <a:gs pos="100000">
                      <a:srgbClr val="BFBFBF"/>
                    </a:gs>
                    <a:gs pos="0">
                      <a:schemeClr val="accent1">
                        <a:lumMod val="30000"/>
                        <a:lumOff val="70000"/>
                        <a:alpha val="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flipV="1">
                <a:off x="644003" y="6600574"/>
                <a:ext cx="0" cy="227091"/>
              </a:xfrm>
              <a:prstGeom prst="line">
                <a:avLst/>
              </a:prstGeom>
              <a:ln>
                <a:gradFill flip="none" rotWithShape="1">
                  <a:gsLst>
                    <a:gs pos="100000">
                      <a:srgbClr val="BFBFBF"/>
                    </a:gs>
                    <a:gs pos="0">
                      <a:schemeClr val="accent1">
                        <a:lumMod val="30000"/>
                        <a:lumOff val="70000"/>
                        <a:alpha val="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flipV="1">
                <a:off x="864135" y="6667249"/>
                <a:ext cx="0" cy="160416"/>
              </a:xfrm>
              <a:prstGeom prst="line">
                <a:avLst/>
              </a:prstGeom>
              <a:ln>
                <a:gradFill flip="none" rotWithShape="1">
                  <a:gsLst>
                    <a:gs pos="100000">
                      <a:srgbClr val="BFBFBF"/>
                    </a:gs>
                    <a:gs pos="0">
                      <a:schemeClr val="accent1">
                        <a:lumMod val="30000"/>
                        <a:lumOff val="70000"/>
                        <a:alpha val="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flipV="1">
                <a:off x="1084267" y="6352924"/>
                <a:ext cx="0" cy="474741"/>
              </a:xfrm>
              <a:prstGeom prst="line">
                <a:avLst/>
              </a:prstGeom>
              <a:ln>
                <a:gradFill flip="none" rotWithShape="1">
                  <a:gsLst>
                    <a:gs pos="100000">
                      <a:srgbClr val="BFBFBF"/>
                    </a:gs>
                    <a:gs pos="0">
                      <a:schemeClr val="accent1">
                        <a:lumMod val="30000"/>
                        <a:lumOff val="70000"/>
                        <a:alpha val="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flipV="1">
                <a:off x="1304399" y="6600574"/>
                <a:ext cx="0" cy="227091"/>
              </a:xfrm>
              <a:prstGeom prst="line">
                <a:avLst/>
              </a:prstGeom>
              <a:ln>
                <a:gradFill flip="none" rotWithShape="1">
                  <a:gsLst>
                    <a:gs pos="100000">
                      <a:srgbClr val="BFBFBF"/>
                    </a:gs>
                    <a:gs pos="0">
                      <a:schemeClr val="accent1">
                        <a:lumMod val="30000"/>
                        <a:lumOff val="70000"/>
                        <a:alpha val="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flipV="1">
                <a:off x="1524531" y="6444343"/>
                <a:ext cx="0" cy="383322"/>
              </a:xfrm>
              <a:prstGeom prst="line">
                <a:avLst/>
              </a:prstGeom>
              <a:ln>
                <a:gradFill flip="none" rotWithShape="1">
                  <a:gsLst>
                    <a:gs pos="100000">
                      <a:srgbClr val="BFBFBF"/>
                    </a:gs>
                    <a:gs pos="0">
                      <a:schemeClr val="accent1">
                        <a:lumMod val="30000"/>
                        <a:lumOff val="70000"/>
                        <a:alpha val="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flipV="1">
                <a:off x="1744663" y="6667249"/>
                <a:ext cx="0" cy="160416"/>
              </a:xfrm>
              <a:prstGeom prst="line">
                <a:avLst/>
              </a:prstGeom>
              <a:ln>
                <a:gradFill flip="none" rotWithShape="1">
                  <a:gsLst>
                    <a:gs pos="100000">
                      <a:srgbClr val="BFBFBF"/>
                    </a:gs>
                    <a:gs pos="0">
                      <a:schemeClr val="accent1">
                        <a:lumMod val="30000"/>
                        <a:lumOff val="70000"/>
                        <a:alpha val="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flipV="1">
                <a:off x="1964795" y="6600574"/>
                <a:ext cx="0" cy="227091"/>
              </a:xfrm>
              <a:prstGeom prst="line">
                <a:avLst/>
              </a:prstGeom>
              <a:ln>
                <a:gradFill flip="none" rotWithShape="1">
                  <a:gsLst>
                    <a:gs pos="100000">
                      <a:srgbClr val="BFBFBF"/>
                    </a:gs>
                    <a:gs pos="0">
                      <a:schemeClr val="accent1">
                        <a:lumMod val="30000"/>
                        <a:lumOff val="70000"/>
                        <a:alpha val="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flipV="1">
                <a:off x="2184927" y="6514849"/>
                <a:ext cx="0" cy="312816"/>
              </a:xfrm>
              <a:prstGeom prst="line">
                <a:avLst/>
              </a:prstGeom>
              <a:ln>
                <a:gradFill flip="none" rotWithShape="1">
                  <a:gsLst>
                    <a:gs pos="100000">
                      <a:srgbClr val="BFBFBF"/>
                    </a:gs>
                    <a:gs pos="0">
                      <a:schemeClr val="accent1">
                        <a:lumMod val="30000"/>
                        <a:lumOff val="70000"/>
                        <a:alpha val="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flipV="1">
                <a:off x="2405059" y="6667249"/>
                <a:ext cx="0" cy="160416"/>
              </a:xfrm>
              <a:prstGeom prst="line">
                <a:avLst/>
              </a:prstGeom>
              <a:ln>
                <a:gradFill flip="none" rotWithShape="1">
                  <a:gsLst>
                    <a:gs pos="100000">
                      <a:srgbClr val="BFBFBF"/>
                    </a:gs>
                    <a:gs pos="0">
                      <a:schemeClr val="accent1">
                        <a:lumMod val="30000"/>
                        <a:lumOff val="70000"/>
                        <a:alpha val="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flipV="1">
                <a:off x="2625191" y="6667249"/>
                <a:ext cx="0" cy="160416"/>
              </a:xfrm>
              <a:prstGeom prst="line">
                <a:avLst/>
              </a:prstGeom>
              <a:ln>
                <a:gradFill flip="none" rotWithShape="1">
                  <a:gsLst>
                    <a:gs pos="100000">
                      <a:srgbClr val="BFBFBF"/>
                    </a:gs>
                    <a:gs pos="0">
                      <a:schemeClr val="accent1">
                        <a:lumMod val="30000"/>
                        <a:lumOff val="70000"/>
                        <a:alpha val="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flipV="1">
                <a:off x="2845323" y="6514849"/>
                <a:ext cx="0" cy="312816"/>
              </a:xfrm>
              <a:prstGeom prst="line">
                <a:avLst/>
              </a:prstGeom>
              <a:ln>
                <a:gradFill flip="none" rotWithShape="1">
                  <a:gsLst>
                    <a:gs pos="100000">
                      <a:srgbClr val="BFBFBF"/>
                    </a:gs>
                    <a:gs pos="0">
                      <a:schemeClr val="accent1">
                        <a:lumMod val="30000"/>
                        <a:lumOff val="70000"/>
                        <a:alpha val="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flipV="1">
                <a:off x="3065455" y="6667249"/>
                <a:ext cx="0" cy="160416"/>
              </a:xfrm>
              <a:prstGeom prst="line">
                <a:avLst/>
              </a:prstGeom>
              <a:ln>
                <a:gradFill flip="none" rotWithShape="1">
                  <a:gsLst>
                    <a:gs pos="100000">
                      <a:srgbClr val="BFBFBF"/>
                    </a:gs>
                    <a:gs pos="0">
                      <a:schemeClr val="accent1">
                        <a:lumMod val="30000"/>
                        <a:lumOff val="70000"/>
                        <a:alpha val="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flipV="1">
                <a:off x="3285587" y="6600574"/>
                <a:ext cx="0" cy="227091"/>
              </a:xfrm>
              <a:prstGeom prst="line">
                <a:avLst/>
              </a:prstGeom>
              <a:ln>
                <a:gradFill flip="none" rotWithShape="1">
                  <a:gsLst>
                    <a:gs pos="100000">
                      <a:srgbClr val="BFBFBF"/>
                    </a:gs>
                    <a:gs pos="0">
                      <a:schemeClr val="accent1">
                        <a:lumMod val="30000"/>
                        <a:lumOff val="70000"/>
                        <a:alpha val="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flipV="1">
                <a:off x="3505719" y="6514849"/>
                <a:ext cx="0" cy="312816"/>
              </a:xfrm>
              <a:prstGeom prst="line">
                <a:avLst/>
              </a:prstGeom>
              <a:ln>
                <a:gradFill flip="none" rotWithShape="1">
                  <a:gsLst>
                    <a:gs pos="100000">
                      <a:srgbClr val="BFBFBF"/>
                    </a:gs>
                    <a:gs pos="0">
                      <a:schemeClr val="accent1">
                        <a:lumMod val="30000"/>
                        <a:lumOff val="70000"/>
                        <a:alpha val="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flipV="1">
                <a:off x="3725851" y="6600574"/>
                <a:ext cx="0" cy="227091"/>
              </a:xfrm>
              <a:prstGeom prst="line">
                <a:avLst/>
              </a:prstGeom>
              <a:ln>
                <a:gradFill flip="none" rotWithShape="1">
                  <a:gsLst>
                    <a:gs pos="100000">
                      <a:srgbClr val="BFBFBF"/>
                    </a:gs>
                    <a:gs pos="0">
                      <a:schemeClr val="accent1">
                        <a:lumMod val="30000"/>
                        <a:lumOff val="70000"/>
                        <a:alpha val="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flipV="1">
                <a:off x="3945983" y="6514849"/>
                <a:ext cx="0" cy="312816"/>
              </a:xfrm>
              <a:prstGeom prst="line">
                <a:avLst/>
              </a:prstGeom>
              <a:ln>
                <a:gradFill flip="none" rotWithShape="1">
                  <a:gsLst>
                    <a:gs pos="100000">
                      <a:srgbClr val="BFBFBF"/>
                    </a:gs>
                    <a:gs pos="0">
                      <a:schemeClr val="accent1">
                        <a:lumMod val="30000"/>
                        <a:lumOff val="70000"/>
                        <a:alpha val="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flipV="1">
                <a:off x="4166115" y="6667249"/>
                <a:ext cx="0" cy="160416"/>
              </a:xfrm>
              <a:prstGeom prst="line">
                <a:avLst/>
              </a:prstGeom>
              <a:ln>
                <a:gradFill flip="none" rotWithShape="1">
                  <a:gsLst>
                    <a:gs pos="100000">
                      <a:srgbClr val="BFBFBF"/>
                    </a:gs>
                    <a:gs pos="0">
                      <a:schemeClr val="accent1">
                        <a:lumMod val="30000"/>
                        <a:lumOff val="70000"/>
                        <a:alpha val="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flipV="1">
                <a:off x="4386247" y="6600574"/>
                <a:ext cx="0" cy="227091"/>
              </a:xfrm>
              <a:prstGeom prst="line">
                <a:avLst/>
              </a:prstGeom>
              <a:ln>
                <a:gradFill flip="none" rotWithShape="1">
                  <a:gsLst>
                    <a:gs pos="100000">
                      <a:srgbClr val="BFBFBF"/>
                    </a:gs>
                    <a:gs pos="0">
                      <a:schemeClr val="accent1">
                        <a:lumMod val="30000"/>
                        <a:lumOff val="70000"/>
                        <a:alpha val="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flipV="1">
                <a:off x="4606379" y="6514849"/>
                <a:ext cx="0" cy="312816"/>
              </a:xfrm>
              <a:prstGeom prst="line">
                <a:avLst/>
              </a:prstGeom>
              <a:ln>
                <a:gradFill flip="none" rotWithShape="1">
                  <a:gsLst>
                    <a:gs pos="100000">
                      <a:srgbClr val="BFBFBF"/>
                    </a:gs>
                    <a:gs pos="0">
                      <a:schemeClr val="accent1">
                        <a:lumMod val="30000"/>
                        <a:lumOff val="70000"/>
                        <a:alpha val="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flipV="1">
                <a:off x="4826511" y="6514849"/>
                <a:ext cx="0" cy="312816"/>
              </a:xfrm>
              <a:prstGeom prst="line">
                <a:avLst/>
              </a:prstGeom>
              <a:ln>
                <a:gradFill flip="none" rotWithShape="1">
                  <a:gsLst>
                    <a:gs pos="100000">
                      <a:srgbClr val="BFBFBF"/>
                    </a:gs>
                    <a:gs pos="0">
                      <a:schemeClr val="accent1">
                        <a:lumMod val="30000"/>
                        <a:lumOff val="70000"/>
                        <a:alpha val="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flipV="1">
                <a:off x="5046643" y="6514849"/>
                <a:ext cx="0" cy="312816"/>
              </a:xfrm>
              <a:prstGeom prst="line">
                <a:avLst/>
              </a:prstGeom>
              <a:ln>
                <a:gradFill flip="none" rotWithShape="1">
                  <a:gsLst>
                    <a:gs pos="100000">
                      <a:srgbClr val="BFBFBF"/>
                    </a:gs>
                    <a:gs pos="0">
                      <a:schemeClr val="accent1">
                        <a:lumMod val="30000"/>
                        <a:lumOff val="70000"/>
                        <a:alpha val="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flipV="1">
                <a:off x="5266775" y="6444343"/>
                <a:ext cx="0" cy="383322"/>
              </a:xfrm>
              <a:prstGeom prst="line">
                <a:avLst/>
              </a:prstGeom>
              <a:ln>
                <a:gradFill flip="none" rotWithShape="1">
                  <a:gsLst>
                    <a:gs pos="100000">
                      <a:srgbClr val="BFBFBF"/>
                    </a:gs>
                    <a:gs pos="0">
                      <a:schemeClr val="accent1">
                        <a:lumMod val="30000"/>
                        <a:lumOff val="70000"/>
                        <a:alpha val="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cxnSp>
            <p:nvCxnSpPr>
              <p:cNvPr id="55" name="直接连接符 54"/>
              <p:cNvCxnSpPr/>
              <p:nvPr/>
            </p:nvCxnSpPr>
            <p:spPr>
              <a:xfrm flipV="1">
                <a:off x="5486907" y="6352924"/>
                <a:ext cx="0" cy="474741"/>
              </a:xfrm>
              <a:prstGeom prst="line">
                <a:avLst/>
              </a:prstGeom>
              <a:ln>
                <a:gradFill flip="none" rotWithShape="1">
                  <a:gsLst>
                    <a:gs pos="100000">
                      <a:srgbClr val="BFBFBF"/>
                    </a:gs>
                    <a:gs pos="0">
                      <a:schemeClr val="accent1">
                        <a:lumMod val="30000"/>
                        <a:lumOff val="70000"/>
                        <a:alpha val="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cxnSp>
            <p:nvCxnSpPr>
              <p:cNvPr id="56" name="直接连接符 55"/>
              <p:cNvCxnSpPr/>
              <p:nvPr/>
            </p:nvCxnSpPr>
            <p:spPr>
              <a:xfrm flipV="1">
                <a:off x="5707039" y="6600574"/>
                <a:ext cx="0" cy="227091"/>
              </a:xfrm>
              <a:prstGeom prst="line">
                <a:avLst/>
              </a:prstGeom>
              <a:ln>
                <a:gradFill flip="none" rotWithShape="1">
                  <a:gsLst>
                    <a:gs pos="100000">
                      <a:srgbClr val="BFBFBF"/>
                    </a:gs>
                    <a:gs pos="0">
                      <a:schemeClr val="accent1">
                        <a:lumMod val="30000"/>
                        <a:lumOff val="70000"/>
                        <a:alpha val="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a:xfrm flipV="1">
                <a:off x="5927171" y="6352924"/>
                <a:ext cx="0" cy="474741"/>
              </a:xfrm>
              <a:prstGeom prst="line">
                <a:avLst/>
              </a:prstGeom>
              <a:ln>
                <a:gradFill flip="none" rotWithShape="1">
                  <a:gsLst>
                    <a:gs pos="100000">
                      <a:srgbClr val="BFBFBF"/>
                    </a:gs>
                    <a:gs pos="0">
                      <a:schemeClr val="accent1">
                        <a:lumMod val="30000"/>
                        <a:lumOff val="70000"/>
                        <a:alpha val="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cxnSp>
            <p:nvCxnSpPr>
              <p:cNvPr id="58" name="直接连接符 57"/>
              <p:cNvCxnSpPr/>
              <p:nvPr/>
            </p:nvCxnSpPr>
            <p:spPr>
              <a:xfrm flipV="1">
                <a:off x="6147303" y="6514849"/>
                <a:ext cx="0" cy="312816"/>
              </a:xfrm>
              <a:prstGeom prst="line">
                <a:avLst/>
              </a:prstGeom>
              <a:ln>
                <a:gradFill flip="none" rotWithShape="1">
                  <a:gsLst>
                    <a:gs pos="100000">
                      <a:srgbClr val="BFBFBF"/>
                    </a:gs>
                    <a:gs pos="0">
                      <a:schemeClr val="accent1">
                        <a:lumMod val="30000"/>
                        <a:lumOff val="70000"/>
                        <a:alpha val="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a:xfrm flipV="1">
                <a:off x="6367435" y="6600574"/>
                <a:ext cx="0" cy="227091"/>
              </a:xfrm>
              <a:prstGeom prst="line">
                <a:avLst/>
              </a:prstGeom>
              <a:ln>
                <a:gradFill flip="none" rotWithShape="1">
                  <a:gsLst>
                    <a:gs pos="100000">
                      <a:srgbClr val="BFBFBF"/>
                    </a:gs>
                    <a:gs pos="0">
                      <a:schemeClr val="accent1">
                        <a:lumMod val="30000"/>
                        <a:lumOff val="70000"/>
                        <a:alpha val="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cxnSp>
            <p:nvCxnSpPr>
              <p:cNvPr id="60" name="直接连接符 59"/>
              <p:cNvCxnSpPr/>
              <p:nvPr/>
            </p:nvCxnSpPr>
            <p:spPr>
              <a:xfrm flipV="1">
                <a:off x="6587567" y="6514849"/>
                <a:ext cx="0" cy="312816"/>
              </a:xfrm>
              <a:prstGeom prst="line">
                <a:avLst/>
              </a:prstGeom>
              <a:ln>
                <a:gradFill flip="none" rotWithShape="1">
                  <a:gsLst>
                    <a:gs pos="100000">
                      <a:srgbClr val="BFBFBF"/>
                    </a:gs>
                    <a:gs pos="0">
                      <a:schemeClr val="accent1">
                        <a:lumMod val="30000"/>
                        <a:lumOff val="70000"/>
                        <a:alpha val="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cxnSp>
            <p:nvCxnSpPr>
              <p:cNvPr id="61" name="直接连接符 60"/>
              <p:cNvCxnSpPr/>
              <p:nvPr/>
            </p:nvCxnSpPr>
            <p:spPr>
              <a:xfrm flipV="1">
                <a:off x="6807699" y="6444343"/>
                <a:ext cx="0" cy="383322"/>
              </a:xfrm>
              <a:prstGeom prst="line">
                <a:avLst/>
              </a:prstGeom>
              <a:ln>
                <a:gradFill flip="none" rotWithShape="1">
                  <a:gsLst>
                    <a:gs pos="100000">
                      <a:srgbClr val="BFBFBF"/>
                    </a:gs>
                    <a:gs pos="0">
                      <a:schemeClr val="accent1">
                        <a:lumMod val="30000"/>
                        <a:lumOff val="70000"/>
                        <a:alpha val="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cxnSp>
            <p:nvCxnSpPr>
              <p:cNvPr id="62" name="直接连接符 61"/>
              <p:cNvCxnSpPr/>
              <p:nvPr/>
            </p:nvCxnSpPr>
            <p:spPr>
              <a:xfrm flipV="1">
                <a:off x="7027830" y="6667249"/>
                <a:ext cx="0" cy="160416"/>
              </a:xfrm>
              <a:prstGeom prst="line">
                <a:avLst/>
              </a:prstGeom>
              <a:ln>
                <a:gradFill flip="none" rotWithShape="1">
                  <a:gsLst>
                    <a:gs pos="100000">
                      <a:srgbClr val="BFBFBF"/>
                    </a:gs>
                    <a:gs pos="0">
                      <a:schemeClr val="accent1">
                        <a:lumMod val="30000"/>
                        <a:lumOff val="70000"/>
                        <a:alpha val="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flipV="1">
                <a:off x="7247963" y="6600574"/>
                <a:ext cx="0" cy="227091"/>
              </a:xfrm>
              <a:prstGeom prst="line">
                <a:avLst/>
              </a:prstGeom>
              <a:ln>
                <a:gradFill flip="none" rotWithShape="1">
                  <a:gsLst>
                    <a:gs pos="100000">
                      <a:srgbClr val="BFBFBF"/>
                    </a:gs>
                    <a:gs pos="0">
                      <a:schemeClr val="accent1">
                        <a:lumMod val="30000"/>
                        <a:lumOff val="70000"/>
                        <a:alpha val="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cxnSp>
            <p:nvCxnSpPr>
              <p:cNvPr id="64" name="直接连接符 63"/>
              <p:cNvCxnSpPr/>
              <p:nvPr/>
            </p:nvCxnSpPr>
            <p:spPr>
              <a:xfrm flipV="1">
                <a:off x="7468094" y="6600574"/>
                <a:ext cx="0" cy="227091"/>
              </a:xfrm>
              <a:prstGeom prst="line">
                <a:avLst/>
              </a:prstGeom>
              <a:ln>
                <a:gradFill flip="none" rotWithShape="1">
                  <a:gsLst>
                    <a:gs pos="100000">
                      <a:srgbClr val="BFBFBF"/>
                    </a:gs>
                    <a:gs pos="0">
                      <a:schemeClr val="accent1">
                        <a:lumMod val="30000"/>
                        <a:lumOff val="70000"/>
                        <a:alpha val="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nvCxnSpPr>
            <p:spPr>
              <a:xfrm flipV="1">
                <a:off x="7688227" y="6600574"/>
                <a:ext cx="0" cy="227091"/>
              </a:xfrm>
              <a:prstGeom prst="line">
                <a:avLst/>
              </a:prstGeom>
              <a:ln>
                <a:gradFill flip="none" rotWithShape="1">
                  <a:gsLst>
                    <a:gs pos="100000">
                      <a:srgbClr val="BFBFBF"/>
                    </a:gs>
                    <a:gs pos="0">
                      <a:schemeClr val="accent1">
                        <a:lumMod val="30000"/>
                        <a:lumOff val="70000"/>
                        <a:alpha val="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cxnSp>
            <p:nvCxnSpPr>
              <p:cNvPr id="66" name="直接连接符 65"/>
              <p:cNvCxnSpPr/>
              <p:nvPr/>
            </p:nvCxnSpPr>
            <p:spPr>
              <a:xfrm flipV="1">
                <a:off x="7908360" y="6600574"/>
                <a:ext cx="0" cy="227091"/>
              </a:xfrm>
              <a:prstGeom prst="line">
                <a:avLst/>
              </a:prstGeom>
              <a:ln>
                <a:gradFill flip="none" rotWithShape="1">
                  <a:gsLst>
                    <a:gs pos="100000">
                      <a:srgbClr val="BFBFBF"/>
                    </a:gs>
                    <a:gs pos="0">
                      <a:schemeClr val="accent1">
                        <a:lumMod val="30000"/>
                        <a:lumOff val="70000"/>
                        <a:alpha val="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cxnSp>
            <p:nvCxnSpPr>
              <p:cNvPr id="67" name="直接连接符 66"/>
              <p:cNvCxnSpPr/>
              <p:nvPr/>
            </p:nvCxnSpPr>
            <p:spPr>
              <a:xfrm flipV="1">
                <a:off x="8128491" y="6514849"/>
                <a:ext cx="0" cy="312816"/>
              </a:xfrm>
              <a:prstGeom prst="line">
                <a:avLst/>
              </a:prstGeom>
              <a:ln>
                <a:gradFill flip="none" rotWithShape="1">
                  <a:gsLst>
                    <a:gs pos="100000">
                      <a:srgbClr val="BFBFBF"/>
                    </a:gs>
                    <a:gs pos="0">
                      <a:schemeClr val="accent1">
                        <a:lumMod val="30000"/>
                        <a:lumOff val="70000"/>
                        <a:alpha val="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cxnSp>
            <p:nvCxnSpPr>
              <p:cNvPr id="68" name="直接连接符 67"/>
              <p:cNvCxnSpPr/>
              <p:nvPr/>
            </p:nvCxnSpPr>
            <p:spPr>
              <a:xfrm flipV="1">
                <a:off x="8348624" y="6514849"/>
                <a:ext cx="0" cy="312816"/>
              </a:xfrm>
              <a:prstGeom prst="line">
                <a:avLst/>
              </a:prstGeom>
              <a:ln>
                <a:gradFill flip="none" rotWithShape="1">
                  <a:gsLst>
                    <a:gs pos="100000">
                      <a:srgbClr val="BFBFBF"/>
                    </a:gs>
                    <a:gs pos="0">
                      <a:schemeClr val="accent1">
                        <a:lumMod val="30000"/>
                        <a:lumOff val="70000"/>
                        <a:alpha val="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cxnSp>
            <p:nvCxnSpPr>
              <p:cNvPr id="69" name="直接连接符 68"/>
              <p:cNvCxnSpPr/>
              <p:nvPr/>
            </p:nvCxnSpPr>
            <p:spPr>
              <a:xfrm flipV="1">
                <a:off x="8568755" y="6600574"/>
                <a:ext cx="0" cy="227091"/>
              </a:xfrm>
              <a:prstGeom prst="line">
                <a:avLst/>
              </a:prstGeom>
              <a:ln>
                <a:gradFill flip="none" rotWithShape="1">
                  <a:gsLst>
                    <a:gs pos="100000">
                      <a:srgbClr val="BFBFBF"/>
                    </a:gs>
                    <a:gs pos="0">
                      <a:schemeClr val="accent1">
                        <a:lumMod val="30000"/>
                        <a:lumOff val="70000"/>
                        <a:alpha val="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cxnSp>
            <p:nvCxnSpPr>
              <p:cNvPr id="70" name="直接连接符 69"/>
              <p:cNvCxnSpPr/>
              <p:nvPr/>
            </p:nvCxnSpPr>
            <p:spPr>
              <a:xfrm flipV="1">
                <a:off x="8788887" y="6600574"/>
                <a:ext cx="0" cy="227091"/>
              </a:xfrm>
              <a:prstGeom prst="line">
                <a:avLst/>
              </a:prstGeom>
              <a:ln>
                <a:gradFill flip="none" rotWithShape="1">
                  <a:gsLst>
                    <a:gs pos="100000">
                      <a:srgbClr val="BFBFBF"/>
                    </a:gs>
                    <a:gs pos="0">
                      <a:schemeClr val="accent1">
                        <a:lumMod val="30000"/>
                        <a:lumOff val="70000"/>
                        <a:alpha val="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nvCxnSpPr>
            <p:spPr>
              <a:xfrm flipV="1">
                <a:off x="9009040" y="6444343"/>
                <a:ext cx="0" cy="383322"/>
              </a:xfrm>
              <a:prstGeom prst="line">
                <a:avLst/>
              </a:prstGeom>
              <a:ln>
                <a:gradFill flip="none" rotWithShape="1">
                  <a:gsLst>
                    <a:gs pos="100000">
                      <a:srgbClr val="BFBFBF"/>
                    </a:gs>
                    <a:gs pos="0">
                      <a:schemeClr val="accent1">
                        <a:lumMod val="30000"/>
                        <a:lumOff val="70000"/>
                        <a:alpha val="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grpSp>
      </p:grpSp>
      <p:grpSp>
        <p:nvGrpSpPr>
          <p:cNvPr id="4" name="组合 3"/>
          <p:cNvGrpSpPr/>
          <p:nvPr/>
        </p:nvGrpSpPr>
        <p:grpSpPr>
          <a:xfrm>
            <a:off x="-456657" y="-209550"/>
            <a:ext cx="9600656" cy="1708150"/>
            <a:chOff x="1613443" y="2686050"/>
            <a:chExt cx="5124704" cy="911788"/>
          </a:xfrm>
        </p:grpSpPr>
        <p:sp>
          <p:nvSpPr>
            <p:cNvPr id="2" name="矩形 1"/>
            <p:cNvSpPr/>
            <p:nvPr/>
          </p:nvSpPr>
          <p:spPr>
            <a:xfrm>
              <a:off x="2277510" y="2886085"/>
              <a:ext cx="4460637" cy="511718"/>
            </a:xfrm>
            <a:prstGeom prst="rect">
              <a:avLst/>
            </a:prstGeom>
            <a:gradFill>
              <a:gsLst>
                <a:gs pos="0">
                  <a:srgbClr val="BFBFBF"/>
                </a:gs>
                <a:gs pos="100000">
                  <a:srgbClr val="BFBFBF">
                    <a:alpha val="0"/>
                  </a:srgb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1613443" y="2686050"/>
              <a:ext cx="911788" cy="911788"/>
            </a:xfrm>
            <a:prstGeom prst="ellipse">
              <a:avLst/>
            </a:prstGeom>
            <a:solidFill>
              <a:srgbClr val="BFBFBF"/>
            </a:solidFill>
            <a:ln w="76200">
              <a:solidFill>
                <a:srgbClr val="287ED3"/>
              </a:solidFill>
            </a:ln>
            <a:effectLst>
              <a:innerShdw blurRad="330200" dist="254000" dir="18900000">
                <a:prstClr val="black">
                  <a:alpha val="51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b="1" dirty="0" smtClean="0">
                  <a:solidFill>
                    <a:srgbClr val="287ED3"/>
                  </a:solidFill>
                </a:rPr>
                <a:t>4</a:t>
              </a:r>
              <a:endParaRPr lang="zh-CN" altLang="en-US" sz="4400" b="1" dirty="0">
                <a:solidFill>
                  <a:srgbClr val="287ED3"/>
                </a:solidFill>
              </a:endParaRPr>
            </a:p>
          </p:txBody>
        </p:sp>
      </p:grpSp>
      <p:sp>
        <p:nvSpPr>
          <p:cNvPr id="5" name="文本框 4"/>
          <p:cNvSpPr txBox="1"/>
          <p:nvPr/>
        </p:nvSpPr>
        <p:spPr>
          <a:xfrm>
            <a:off x="1562100" y="321359"/>
            <a:ext cx="5664200" cy="646331"/>
          </a:xfrm>
          <a:prstGeom prst="rect">
            <a:avLst/>
          </a:prstGeom>
          <a:noFill/>
        </p:spPr>
        <p:txBody>
          <a:bodyPr wrap="square" rtlCol="0">
            <a:spAutoFit/>
          </a:bodyPr>
          <a:lstStyle/>
          <a:p>
            <a:r>
              <a:rPr lang="zh-CN" altLang="en-US" sz="3600" b="1" dirty="0" smtClean="0">
                <a:latin typeface="微软雅黑" panose="020B0503020204020204" pitchFamily="34" charset="-122"/>
                <a:ea typeface="微软雅黑" panose="020B0503020204020204" pitchFamily="34" charset="-122"/>
              </a:rPr>
              <a:t>进度</a:t>
            </a:r>
            <a:r>
              <a:rPr lang="zh-CN" altLang="en-US" sz="3600" b="1" dirty="0">
                <a:latin typeface="微软雅黑" panose="020B0503020204020204" pitchFamily="34" charset="-122"/>
                <a:ea typeface="微软雅黑" panose="020B0503020204020204" pitchFamily="34" charset="-122"/>
              </a:rPr>
              <a:t>安排</a:t>
            </a:r>
            <a:r>
              <a:rPr lang="zh-CN" altLang="en-US" sz="3600" b="1" dirty="0" smtClean="0">
                <a:latin typeface="微软雅黑" panose="020B0503020204020204" pitchFamily="34" charset="-122"/>
                <a:ea typeface="微软雅黑" panose="020B0503020204020204" pitchFamily="34" charset="-122"/>
              </a:rPr>
              <a:t>及完成情况</a:t>
            </a:r>
            <a:endParaRPr lang="zh-CN" altLang="en-US" sz="3600" b="1" dirty="0">
              <a:latin typeface="微软雅黑" panose="020B0503020204020204" pitchFamily="34" charset="-122"/>
              <a:ea typeface="微软雅黑" panose="020B0503020204020204" pitchFamily="34" charset="-122"/>
            </a:endParaRPr>
          </a:p>
        </p:txBody>
      </p:sp>
      <p:sp>
        <p:nvSpPr>
          <p:cNvPr id="8" name="矩形 7"/>
          <p:cNvSpPr/>
          <p:nvPr/>
        </p:nvSpPr>
        <p:spPr>
          <a:xfrm>
            <a:off x="324091" y="5090743"/>
            <a:ext cx="8524576" cy="891941"/>
          </a:xfrm>
          <a:prstGeom prst="rect">
            <a:avLst/>
          </a:prstGeom>
          <a:gradFill flip="none" rotWithShape="1">
            <a:gsLst>
              <a:gs pos="0">
                <a:srgbClr val="287ED3"/>
              </a:gs>
              <a:gs pos="100000">
                <a:srgbClr val="287ED3"/>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287ED3"/>
              </a:solidFill>
            </a:endParaRPr>
          </a:p>
        </p:txBody>
      </p:sp>
      <p:pic>
        <p:nvPicPr>
          <p:cNvPr id="148" name="图片 147"/>
          <p:cNvPicPr>
            <a:picLocks noChangeAspect="1"/>
          </p:cNvPicPr>
          <p:nvPr/>
        </p:nvPicPr>
        <p:blipFill>
          <a:blip r:embed="rId2" cstate="print">
            <a:extLst>
              <a:ext uri="{28A0092B-C50C-407E-A947-70E740481C1C}">
                <a14:useLocalDpi xmlns:a14="http://schemas.microsoft.com/office/drawing/2010/main" val="0"/>
              </a:ext>
            </a:extLst>
          </a:blip>
          <a:srcRect l="19329" t="4945" r="19329" b="8653"/>
          <a:stretch>
            <a:fillRect/>
          </a:stretch>
        </p:blipFill>
        <p:spPr>
          <a:xfrm>
            <a:off x="7603431" y="3453264"/>
            <a:ext cx="797198" cy="797198"/>
          </a:xfrm>
          <a:custGeom>
            <a:avLst/>
            <a:gdLst>
              <a:gd name="connsiteX0" fmla="*/ 398599 w 797198"/>
              <a:gd name="connsiteY0" fmla="*/ 0 h 797198"/>
              <a:gd name="connsiteX1" fmla="*/ 797198 w 797198"/>
              <a:gd name="connsiteY1" fmla="*/ 398599 h 797198"/>
              <a:gd name="connsiteX2" fmla="*/ 398599 w 797198"/>
              <a:gd name="connsiteY2" fmla="*/ 797198 h 797198"/>
              <a:gd name="connsiteX3" fmla="*/ 0 w 797198"/>
              <a:gd name="connsiteY3" fmla="*/ 398599 h 797198"/>
              <a:gd name="connsiteX4" fmla="*/ 398599 w 797198"/>
              <a:gd name="connsiteY4" fmla="*/ 0 h 7971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7198" h="797198">
                <a:moveTo>
                  <a:pt x="398599" y="0"/>
                </a:moveTo>
                <a:cubicBezTo>
                  <a:pt x="618739" y="0"/>
                  <a:pt x="797198" y="178459"/>
                  <a:pt x="797198" y="398599"/>
                </a:cubicBezTo>
                <a:cubicBezTo>
                  <a:pt x="797198" y="618739"/>
                  <a:pt x="618739" y="797198"/>
                  <a:pt x="398599" y="797198"/>
                </a:cubicBezTo>
                <a:cubicBezTo>
                  <a:pt x="178459" y="797198"/>
                  <a:pt x="0" y="618739"/>
                  <a:pt x="0" y="398599"/>
                </a:cubicBezTo>
                <a:cubicBezTo>
                  <a:pt x="0" y="178459"/>
                  <a:pt x="178459" y="0"/>
                  <a:pt x="398599" y="0"/>
                </a:cubicBezTo>
                <a:close/>
              </a:path>
            </a:pathLst>
          </a:custGeom>
          <a:ln w="38100">
            <a:solidFill>
              <a:srgbClr val="287ED3"/>
            </a:solidFill>
          </a:ln>
        </p:spPr>
      </p:pic>
      <p:pic>
        <p:nvPicPr>
          <p:cNvPr id="146" name="图片 145"/>
          <p:cNvPicPr>
            <a:picLocks noChangeAspect="1"/>
          </p:cNvPicPr>
          <p:nvPr/>
        </p:nvPicPr>
        <p:blipFill>
          <a:blip r:embed="rId3">
            <a:extLst>
              <a:ext uri="{28A0092B-C50C-407E-A947-70E740481C1C}">
                <a14:useLocalDpi xmlns:a14="http://schemas.microsoft.com/office/drawing/2010/main" val="0"/>
              </a:ext>
            </a:extLst>
          </a:blip>
          <a:srcRect l="23247" t="11386" r="25282" b="13552"/>
          <a:stretch>
            <a:fillRect/>
          </a:stretch>
        </p:blipFill>
        <p:spPr>
          <a:xfrm>
            <a:off x="5775441" y="2902667"/>
            <a:ext cx="1316838" cy="1316838"/>
          </a:xfrm>
          <a:custGeom>
            <a:avLst/>
            <a:gdLst>
              <a:gd name="connsiteX0" fmla="*/ 658419 w 1316838"/>
              <a:gd name="connsiteY0" fmla="*/ 0 h 1316838"/>
              <a:gd name="connsiteX1" fmla="*/ 1316838 w 1316838"/>
              <a:gd name="connsiteY1" fmla="*/ 658419 h 1316838"/>
              <a:gd name="connsiteX2" fmla="*/ 658419 w 1316838"/>
              <a:gd name="connsiteY2" fmla="*/ 1316838 h 1316838"/>
              <a:gd name="connsiteX3" fmla="*/ 0 w 1316838"/>
              <a:gd name="connsiteY3" fmla="*/ 658419 h 1316838"/>
              <a:gd name="connsiteX4" fmla="*/ 658419 w 1316838"/>
              <a:gd name="connsiteY4" fmla="*/ 0 h 13168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6838" h="1316838">
                <a:moveTo>
                  <a:pt x="658419" y="0"/>
                </a:moveTo>
                <a:cubicBezTo>
                  <a:pt x="1022054" y="0"/>
                  <a:pt x="1316838" y="294784"/>
                  <a:pt x="1316838" y="658419"/>
                </a:cubicBezTo>
                <a:cubicBezTo>
                  <a:pt x="1316838" y="1022054"/>
                  <a:pt x="1022054" y="1316838"/>
                  <a:pt x="658419" y="1316838"/>
                </a:cubicBezTo>
                <a:cubicBezTo>
                  <a:pt x="294784" y="1316838"/>
                  <a:pt x="0" y="1022054"/>
                  <a:pt x="0" y="658419"/>
                </a:cubicBezTo>
                <a:cubicBezTo>
                  <a:pt x="0" y="294784"/>
                  <a:pt x="294784" y="0"/>
                  <a:pt x="658419" y="0"/>
                </a:cubicBezTo>
                <a:close/>
              </a:path>
            </a:pathLst>
          </a:custGeom>
          <a:ln w="38100">
            <a:solidFill>
              <a:srgbClr val="287ED3"/>
            </a:solidFill>
          </a:ln>
        </p:spPr>
      </p:pic>
      <p:pic>
        <p:nvPicPr>
          <p:cNvPr id="140" name="图片 139"/>
          <p:cNvPicPr>
            <a:picLocks noChangeAspect="1"/>
          </p:cNvPicPr>
          <p:nvPr/>
        </p:nvPicPr>
        <p:blipFill>
          <a:blip r:embed="rId4">
            <a:extLst>
              <a:ext uri="{28A0092B-C50C-407E-A947-70E740481C1C}">
                <a14:useLocalDpi xmlns:a14="http://schemas.microsoft.com/office/drawing/2010/main" val="0"/>
              </a:ext>
            </a:extLst>
          </a:blip>
          <a:srcRect l="42373" t="97" r="24757" b="58025"/>
          <a:stretch>
            <a:fillRect/>
          </a:stretch>
        </p:blipFill>
        <p:spPr>
          <a:xfrm>
            <a:off x="4263495" y="3009528"/>
            <a:ext cx="1108688" cy="1108688"/>
          </a:xfrm>
          <a:custGeom>
            <a:avLst/>
            <a:gdLst>
              <a:gd name="connsiteX0" fmla="*/ 554344 w 1108688"/>
              <a:gd name="connsiteY0" fmla="*/ 0 h 1108688"/>
              <a:gd name="connsiteX1" fmla="*/ 1108688 w 1108688"/>
              <a:gd name="connsiteY1" fmla="*/ 554344 h 1108688"/>
              <a:gd name="connsiteX2" fmla="*/ 554344 w 1108688"/>
              <a:gd name="connsiteY2" fmla="*/ 1108688 h 1108688"/>
              <a:gd name="connsiteX3" fmla="*/ 0 w 1108688"/>
              <a:gd name="connsiteY3" fmla="*/ 554344 h 1108688"/>
              <a:gd name="connsiteX4" fmla="*/ 554344 w 1108688"/>
              <a:gd name="connsiteY4" fmla="*/ 0 h 11086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08688" h="1108688">
                <a:moveTo>
                  <a:pt x="554344" y="0"/>
                </a:moveTo>
                <a:cubicBezTo>
                  <a:pt x="860500" y="0"/>
                  <a:pt x="1108688" y="248188"/>
                  <a:pt x="1108688" y="554344"/>
                </a:cubicBezTo>
                <a:cubicBezTo>
                  <a:pt x="1108688" y="860500"/>
                  <a:pt x="860500" y="1108688"/>
                  <a:pt x="554344" y="1108688"/>
                </a:cubicBezTo>
                <a:cubicBezTo>
                  <a:pt x="248188" y="1108688"/>
                  <a:pt x="0" y="860500"/>
                  <a:pt x="0" y="554344"/>
                </a:cubicBezTo>
                <a:cubicBezTo>
                  <a:pt x="0" y="248188"/>
                  <a:pt x="248188" y="0"/>
                  <a:pt x="554344" y="0"/>
                </a:cubicBezTo>
                <a:close/>
              </a:path>
            </a:pathLst>
          </a:custGeom>
          <a:ln w="38100">
            <a:solidFill>
              <a:srgbClr val="287ED3"/>
            </a:solidFill>
          </a:ln>
        </p:spPr>
      </p:pic>
      <p:pic>
        <p:nvPicPr>
          <p:cNvPr id="139" name="图片 138"/>
          <p:cNvPicPr>
            <a:picLocks noChangeAspect="1"/>
          </p:cNvPicPr>
          <p:nvPr/>
        </p:nvPicPr>
        <p:blipFill>
          <a:blip r:embed="rId4">
            <a:extLst>
              <a:ext uri="{28A0092B-C50C-407E-A947-70E740481C1C}">
                <a14:useLocalDpi xmlns:a14="http://schemas.microsoft.com/office/drawing/2010/main" val="0"/>
              </a:ext>
            </a:extLst>
          </a:blip>
          <a:srcRect l="26052" t="45643" r="56023" b="31520"/>
          <a:stretch>
            <a:fillRect/>
          </a:stretch>
        </p:blipFill>
        <p:spPr>
          <a:xfrm>
            <a:off x="3070797" y="3543685"/>
            <a:ext cx="880512" cy="880512"/>
          </a:xfrm>
          <a:custGeom>
            <a:avLst/>
            <a:gdLst>
              <a:gd name="connsiteX0" fmla="*/ 440256 w 880512"/>
              <a:gd name="connsiteY0" fmla="*/ 0 h 880512"/>
              <a:gd name="connsiteX1" fmla="*/ 880512 w 880512"/>
              <a:gd name="connsiteY1" fmla="*/ 440256 h 880512"/>
              <a:gd name="connsiteX2" fmla="*/ 440256 w 880512"/>
              <a:gd name="connsiteY2" fmla="*/ 880512 h 880512"/>
              <a:gd name="connsiteX3" fmla="*/ 0 w 880512"/>
              <a:gd name="connsiteY3" fmla="*/ 440256 h 880512"/>
              <a:gd name="connsiteX4" fmla="*/ 440256 w 880512"/>
              <a:gd name="connsiteY4" fmla="*/ 0 h 8805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0512" h="880512">
                <a:moveTo>
                  <a:pt x="440256" y="0"/>
                </a:moveTo>
                <a:cubicBezTo>
                  <a:pt x="683403" y="0"/>
                  <a:pt x="880512" y="197109"/>
                  <a:pt x="880512" y="440256"/>
                </a:cubicBezTo>
                <a:cubicBezTo>
                  <a:pt x="880512" y="683403"/>
                  <a:pt x="683403" y="880512"/>
                  <a:pt x="440256" y="880512"/>
                </a:cubicBezTo>
                <a:cubicBezTo>
                  <a:pt x="197109" y="880512"/>
                  <a:pt x="0" y="683403"/>
                  <a:pt x="0" y="440256"/>
                </a:cubicBezTo>
                <a:cubicBezTo>
                  <a:pt x="0" y="197109"/>
                  <a:pt x="197109" y="0"/>
                  <a:pt x="440256" y="0"/>
                </a:cubicBezTo>
                <a:close/>
              </a:path>
            </a:pathLst>
          </a:custGeom>
          <a:ln w="38100">
            <a:solidFill>
              <a:srgbClr val="287ED3"/>
            </a:solidFill>
          </a:ln>
        </p:spPr>
      </p:pic>
      <p:pic>
        <p:nvPicPr>
          <p:cNvPr id="138" name="图片 137"/>
          <p:cNvPicPr>
            <a:picLocks noChangeAspect="1"/>
          </p:cNvPicPr>
          <p:nvPr/>
        </p:nvPicPr>
        <p:blipFill>
          <a:blip r:embed="rId5" cstate="print">
            <a:extLst>
              <a:ext uri="{28A0092B-C50C-407E-A947-70E740481C1C}">
                <a14:useLocalDpi xmlns:a14="http://schemas.microsoft.com/office/drawing/2010/main" val="0"/>
              </a:ext>
            </a:extLst>
          </a:blip>
          <a:srcRect l="37765" t="39937" r="38008" b="29197"/>
          <a:stretch>
            <a:fillRect/>
          </a:stretch>
        </p:blipFill>
        <p:spPr>
          <a:xfrm>
            <a:off x="2057717" y="4073561"/>
            <a:ext cx="633860" cy="633860"/>
          </a:xfrm>
          <a:custGeom>
            <a:avLst/>
            <a:gdLst>
              <a:gd name="connsiteX0" fmla="*/ 316930 w 633860"/>
              <a:gd name="connsiteY0" fmla="*/ 0 h 633860"/>
              <a:gd name="connsiteX1" fmla="*/ 633860 w 633860"/>
              <a:gd name="connsiteY1" fmla="*/ 316930 h 633860"/>
              <a:gd name="connsiteX2" fmla="*/ 316930 w 633860"/>
              <a:gd name="connsiteY2" fmla="*/ 633860 h 633860"/>
              <a:gd name="connsiteX3" fmla="*/ 0 w 633860"/>
              <a:gd name="connsiteY3" fmla="*/ 316930 h 633860"/>
              <a:gd name="connsiteX4" fmla="*/ 316930 w 633860"/>
              <a:gd name="connsiteY4" fmla="*/ 0 h 6338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3860" h="633860">
                <a:moveTo>
                  <a:pt x="316930" y="0"/>
                </a:moveTo>
                <a:cubicBezTo>
                  <a:pt x="491966" y="0"/>
                  <a:pt x="633860" y="141894"/>
                  <a:pt x="633860" y="316930"/>
                </a:cubicBezTo>
                <a:cubicBezTo>
                  <a:pt x="633860" y="491966"/>
                  <a:pt x="491966" y="633860"/>
                  <a:pt x="316930" y="633860"/>
                </a:cubicBezTo>
                <a:cubicBezTo>
                  <a:pt x="141894" y="633860"/>
                  <a:pt x="0" y="491966"/>
                  <a:pt x="0" y="316930"/>
                </a:cubicBezTo>
                <a:cubicBezTo>
                  <a:pt x="0" y="141894"/>
                  <a:pt x="141894" y="0"/>
                  <a:pt x="316930" y="0"/>
                </a:cubicBezTo>
                <a:close/>
              </a:path>
            </a:pathLst>
          </a:custGeom>
          <a:ln w="38100">
            <a:solidFill>
              <a:srgbClr val="BFBFBF"/>
            </a:solidFill>
          </a:ln>
        </p:spPr>
      </p:pic>
      <p:pic>
        <p:nvPicPr>
          <p:cNvPr id="137" name="图片 136"/>
          <p:cNvPicPr>
            <a:picLocks noChangeAspect="1"/>
          </p:cNvPicPr>
          <p:nvPr/>
        </p:nvPicPr>
        <p:blipFill>
          <a:blip r:embed="rId4">
            <a:extLst>
              <a:ext uri="{28A0092B-C50C-407E-A947-70E740481C1C}">
                <a14:useLocalDpi xmlns:a14="http://schemas.microsoft.com/office/drawing/2010/main" val="0"/>
              </a:ext>
            </a:extLst>
          </a:blip>
          <a:srcRect l="13707" t="16180" r="71411" b="64860"/>
          <a:stretch>
            <a:fillRect/>
          </a:stretch>
        </p:blipFill>
        <p:spPr>
          <a:xfrm>
            <a:off x="731483" y="3600691"/>
            <a:ext cx="968622" cy="968622"/>
          </a:xfrm>
          <a:custGeom>
            <a:avLst/>
            <a:gdLst>
              <a:gd name="connsiteX0" fmla="*/ 484311 w 968622"/>
              <a:gd name="connsiteY0" fmla="*/ 0 h 968622"/>
              <a:gd name="connsiteX1" fmla="*/ 968622 w 968622"/>
              <a:gd name="connsiteY1" fmla="*/ 484311 h 968622"/>
              <a:gd name="connsiteX2" fmla="*/ 484311 w 968622"/>
              <a:gd name="connsiteY2" fmla="*/ 968622 h 968622"/>
              <a:gd name="connsiteX3" fmla="*/ 0 w 968622"/>
              <a:gd name="connsiteY3" fmla="*/ 484311 h 968622"/>
              <a:gd name="connsiteX4" fmla="*/ 484311 w 968622"/>
              <a:gd name="connsiteY4" fmla="*/ 0 h 9686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8622" h="968622">
                <a:moveTo>
                  <a:pt x="484311" y="0"/>
                </a:moveTo>
                <a:cubicBezTo>
                  <a:pt x="751789" y="0"/>
                  <a:pt x="968622" y="216833"/>
                  <a:pt x="968622" y="484311"/>
                </a:cubicBezTo>
                <a:cubicBezTo>
                  <a:pt x="968622" y="751789"/>
                  <a:pt x="751789" y="968622"/>
                  <a:pt x="484311" y="968622"/>
                </a:cubicBezTo>
                <a:cubicBezTo>
                  <a:pt x="216833" y="968622"/>
                  <a:pt x="0" y="751789"/>
                  <a:pt x="0" y="484311"/>
                </a:cubicBezTo>
                <a:cubicBezTo>
                  <a:pt x="0" y="216833"/>
                  <a:pt x="216833" y="0"/>
                  <a:pt x="484311" y="0"/>
                </a:cubicBezTo>
                <a:close/>
              </a:path>
            </a:pathLst>
          </a:custGeom>
          <a:ln w="38100">
            <a:solidFill>
              <a:srgbClr val="BFBFBF"/>
            </a:solidFill>
          </a:ln>
        </p:spPr>
      </p:pic>
      <p:sp>
        <p:nvSpPr>
          <p:cNvPr id="14" name="TextBox 13"/>
          <p:cNvSpPr txBox="1"/>
          <p:nvPr/>
        </p:nvSpPr>
        <p:spPr>
          <a:xfrm>
            <a:off x="531718" y="3214620"/>
            <a:ext cx="1368152" cy="338554"/>
          </a:xfrm>
          <a:prstGeom prst="rect">
            <a:avLst/>
          </a:prstGeom>
          <a:noFill/>
        </p:spPr>
        <p:txBody>
          <a:bodyPr wrap="square" rtlCol="0">
            <a:spAutoFit/>
          </a:bodyPr>
          <a:lstStyle/>
          <a:p>
            <a:pPr algn="ctr"/>
            <a:r>
              <a:rPr lang="en-US" altLang="zh-CN" sz="1600" b="1" dirty="0" smtClean="0">
                <a:solidFill>
                  <a:schemeClr val="bg1">
                    <a:lumMod val="50000"/>
                  </a:schemeClr>
                </a:solidFill>
              </a:rPr>
              <a:t>2013.08</a:t>
            </a:r>
            <a:endParaRPr lang="zh-CN" altLang="en-US" sz="1600" b="1" dirty="0">
              <a:solidFill>
                <a:schemeClr val="bg1">
                  <a:lumMod val="50000"/>
                </a:schemeClr>
              </a:solidFill>
            </a:endParaRPr>
          </a:p>
        </p:txBody>
      </p:sp>
      <p:sp>
        <p:nvSpPr>
          <p:cNvPr id="15" name="TextBox 14"/>
          <p:cNvSpPr txBox="1"/>
          <p:nvPr/>
        </p:nvSpPr>
        <p:spPr>
          <a:xfrm>
            <a:off x="1690571" y="3707279"/>
            <a:ext cx="1368152" cy="338554"/>
          </a:xfrm>
          <a:prstGeom prst="rect">
            <a:avLst/>
          </a:prstGeom>
          <a:noFill/>
        </p:spPr>
        <p:txBody>
          <a:bodyPr wrap="square" rtlCol="0">
            <a:spAutoFit/>
          </a:bodyPr>
          <a:lstStyle/>
          <a:p>
            <a:pPr algn="ctr"/>
            <a:r>
              <a:rPr lang="en-US" altLang="zh-CN" sz="1600" b="1" dirty="0" smtClean="0">
                <a:solidFill>
                  <a:schemeClr val="bg1">
                    <a:lumMod val="50000"/>
                  </a:schemeClr>
                </a:solidFill>
              </a:rPr>
              <a:t>2013.10</a:t>
            </a:r>
            <a:endParaRPr lang="zh-CN" altLang="en-US" sz="1600" b="1" dirty="0">
              <a:solidFill>
                <a:schemeClr val="bg1">
                  <a:lumMod val="50000"/>
                </a:schemeClr>
              </a:solidFill>
            </a:endParaRPr>
          </a:p>
        </p:txBody>
      </p:sp>
      <p:sp>
        <p:nvSpPr>
          <p:cNvPr id="16" name="TextBox 15"/>
          <p:cNvSpPr txBox="1"/>
          <p:nvPr/>
        </p:nvSpPr>
        <p:spPr>
          <a:xfrm>
            <a:off x="2831299" y="3184504"/>
            <a:ext cx="1368152" cy="338554"/>
          </a:xfrm>
          <a:prstGeom prst="rect">
            <a:avLst/>
          </a:prstGeom>
          <a:noFill/>
        </p:spPr>
        <p:txBody>
          <a:bodyPr wrap="square" rtlCol="0">
            <a:spAutoFit/>
          </a:bodyPr>
          <a:lstStyle/>
          <a:p>
            <a:pPr algn="ctr"/>
            <a:r>
              <a:rPr lang="en-US" altLang="zh-CN" sz="1600" b="1" dirty="0" smtClean="0">
                <a:solidFill>
                  <a:srgbClr val="287ED3"/>
                </a:solidFill>
              </a:rPr>
              <a:t>2013.12</a:t>
            </a:r>
            <a:endParaRPr lang="zh-CN" altLang="en-US" sz="1600" b="1" dirty="0">
              <a:solidFill>
                <a:srgbClr val="287ED3"/>
              </a:solidFill>
            </a:endParaRPr>
          </a:p>
        </p:txBody>
      </p:sp>
      <p:sp>
        <p:nvSpPr>
          <p:cNvPr id="17" name="TextBox 16"/>
          <p:cNvSpPr txBox="1"/>
          <p:nvPr/>
        </p:nvSpPr>
        <p:spPr>
          <a:xfrm>
            <a:off x="4100137" y="2644332"/>
            <a:ext cx="1368152" cy="338554"/>
          </a:xfrm>
          <a:prstGeom prst="rect">
            <a:avLst/>
          </a:prstGeom>
          <a:noFill/>
        </p:spPr>
        <p:txBody>
          <a:bodyPr wrap="square" rtlCol="0">
            <a:spAutoFit/>
          </a:bodyPr>
          <a:lstStyle/>
          <a:p>
            <a:pPr algn="ctr"/>
            <a:r>
              <a:rPr lang="en-US" altLang="zh-CN" sz="1600" b="1" dirty="0" smtClean="0">
                <a:solidFill>
                  <a:srgbClr val="287ED3"/>
                </a:solidFill>
              </a:rPr>
              <a:t>2014.06</a:t>
            </a:r>
            <a:endParaRPr lang="zh-CN" altLang="en-US" sz="1600" b="1" dirty="0">
              <a:solidFill>
                <a:srgbClr val="287ED3"/>
              </a:solidFill>
            </a:endParaRPr>
          </a:p>
        </p:txBody>
      </p:sp>
      <p:sp>
        <p:nvSpPr>
          <p:cNvPr id="18" name="TextBox 17"/>
          <p:cNvSpPr txBox="1"/>
          <p:nvPr/>
        </p:nvSpPr>
        <p:spPr>
          <a:xfrm>
            <a:off x="5749784" y="2538903"/>
            <a:ext cx="1368152" cy="338554"/>
          </a:xfrm>
          <a:prstGeom prst="rect">
            <a:avLst/>
          </a:prstGeom>
          <a:noFill/>
        </p:spPr>
        <p:txBody>
          <a:bodyPr wrap="square" rtlCol="0">
            <a:spAutoFit/>
          </a:bodyPr>
          <a:lstStyle/>
          <a:p>
            <a:pPr algn="ctr"/>
            <a:r>
              <a:rPr lang="en-US" altLang="zh-CN" sz="1600" b="1" dirty="0" smtClean="0">
                <a:solidFill>
                  <a:srgbClr val="287ED3"/>
                </a:solidFill>
              </a:rPr>
              <a:t>2014.10</a:t>
            </a:r>
            <a:endParaRPr lang="zh-CN" altLang="en-US" sz="1600" b="1" dirty="0">
              <a:solidFill>
                <a:srgbClr val="287ED3"/>
              </a:solidFill>
            </a:endParaRPr>
          </a:p>
        </p:txBody>
      </p:sp>
      <p:sp>
        <p:nvSpPr>
          <p:cNvPr id="19" name="TextBox 18"/>
          <p:cNvSpPr txBox="1"/>
          <p:nvPr/>
        </p:nvSpPr>
        <p:spPr>
          <a:xfrm>
            <a:off x="7272066" y="3089500"/>
            <a:ext cx="1368152" cy="338554"/>
          </a:xfrm>
          <a:prstGeom prst="rect">
            <a:avLst/>
          </a:prstGeom>
          <a:noFill/>
        </p:spPr>
        <p:txBody>
          <a:bodyPr wrap="square" rtlCol="0">
            <a:spAutoFit/>
          </a:bodyPr>
          <a:lstStyle/>
          <a:p>
            <a:pPr algn="ctr"/>
            <a:r>
              <a:rPr lang="en-US" altLang="zh-CN" sz="1600" b="1" dirty="0" smtClean="0">
                <a:solidFill>
                  <a:srgbClr val="287ED3"/>
                </a:solidFill>
              </a:rPr>
              <a:t>2015.03</a:t>
            </a:r>
            <a:endParaRPr lang="zh-CN" altLang="en-US" sz="1600" b="1" dirty="0">
              <a:solidFill>
                <a:srgbClr val="287ED3"/>
              </a:solidFill>
            </a:endParaRPr>
          </a:p>
        </p:txBody>
      </p:sp>
      <p:sp>
        <p:nvSpPr>
          <p:cNvPr id="20" name="TextBox 19"/>
          <p:cNvSpPr txBox="1"/>
          <p:nvPr/>
        </p:nvSpPr>
        <p:spPr>
          <a:xfrm>
            <a:off x="476951" y="5212745"/>
            <a:ext cx="8218856" cy="646331"/>
          </a:xfrm>
          <a:prstGeom prst="rect">
            <a:avLst/>
          </a:prstGeom>
          <a:noFill/>
        </p:spPr>
        <p:txBody>
          <a:bodyPr wrap="square" rtlCol="0">
            <a:spAutoFit/>
          </a:bodyPr>
          <a:lstStyle/>
          <a:p>
            <a:r>
              <a:rPr lang="zh-CN" altLang="en-US" dirty="0">
                <a:solidFill>
                  <a:schemeClr val="bg1"/>
                </a:solidFill>
                <a:latin typeface="微软雅黑" pitchFamily="34" charset="-122"/>
                <a:ea typeface="微软雅黑" pitchFamily="34" charset="-122"/>
              </a:rPr>
              <a:t>请</a:t>
            </a:r>
            <a:r>
              <a:rPr lang="zh-CN" altLang="en-US" dirty="0" smtClean="0">
                <a:solidFill>
                  <a:schemeClr val="bg1"/>
                </a:solidFill>
                <a:latin typeface="微软雅黑" pitchFamily="34" charset="-122"/>
                <a:ea typeface="微软雅黑" pitchFamily="34" charset="-122"/>
              </a:rPr>
              <a:t>输入您要的内容请输入您要的内容请输入您要的内容请输入您要的内容请输入您要的内容请输入您要的内容</a:t>
            </a:r>
          </a:p>
        </p:txBody>
      </p:sp>
    </p:spTree>
    <p:extLst>
      <p:ext uri="{BB962C8B-B14F-4D97-AF65-F5344CB8AC3E}">
        <p14:creationId xmlns:p14="http://schemas.microsoft.com/office/powerpoint/2010/main" val="149238860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894114"/>
            <a:ext cx="5812971" cy="1231641"/>
          </a:xfrm>
          <a:prstGeom prst="rect">
            <a:avLst/>
          </a:prstGeom>
          <a:solidFill>
            <a:srgbClr val="BFBF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3331029" y="2509934"/>
            <a:ext cx="6102220" cy="2006082"/>
          </a:xfrm>
          <a:prstGeom prst="rect">
            <a:avLst/>
          </a:prstGeom>
          <a:solidFill>
            <a:srgbClr val="287ED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a:off x="1105679" y="1950098"/>
            <a:ext cx="1119672" cy="1119672"/>
          </a:xfrm>
          <a:prstGeom prst="ellipse">
            <a:avLst/>
          </a:prstGeom>
          <a:solidFill>
            <a:srgbClr val="287ED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LOGO</a:t>
            </a:r>
            <a:endParaRPr lang="zh-CN" altLang="en-US" dirty="0"/>
          </a:p>
        </p:txBody>
      </p:sp>
      <p:sp>
        <p:nvSpPr>
          <p:cNvPr id="5" name="文本框 4"/>
          <p:cNvSpPr txBox="1"/>
          <p:nvPr/>
        </p:nvSpPr>
        <p:spPr>
          <a:xfrm>
            <a:off x="3741575" y="3005143"/>
            <a:ext cx="4991877" cy="1015663"/>
          </a:xfrm>
          <a:prstGeom prst="rect">
            <a:avLst/>
          </a:prstGeom>
          <a:noFill/>
        </p:spPr>
        <p:txBody>
          <a:bodyPr wrap="square" rtlCol="0">
            <a:spAutoFit/>
          </a:bodyPr>
          <a:lstStyle/>
          <a:p>
            <a:pPr algn="ctr"/>
            <a:r>
              <a:rPr lang="zh-CN" altLang="en-US" sz="6000" dirty="0" smtClean="0">
                <a:solidFill>
                  <a:schemeClr val="bg1"/>
                </a:solidFill>
                <a:latin typeface="微软雅黑" panose="020B0503020204020204" pitchFamily="34" charset="-122"/>
                <a:ea typeface="微软雅黑" panose="020B0503020204020204" pitchFamily="34" charset="-122"/>
              </a:rPr>
              <a:t>谢谢您的聆听</a:t>
            </a:r>
            <a:endParaRPr lang="zh-CN" altLang="en-US" sz="6000" dirty="0">
              <a:solidFill>
                <a:schemeClr val="bg1"/>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3200398" y="2014724"/>
            <a:ext cx="2715209" cy="369332"/>
          </a:xfrm>
          <a:prstGeom prst="rect">
            <a:avLst/>
          </a:prstGeom>
          <a:noFill/>
        </p:spPr>
        <p:txBody>
          <a:bodyPr wrap="square" rtlCol="0">
            <a:spAutoFit/>
          </a:bodyPr>
          <a:lstStyle/>
          <a:p>
            <a:pPr algn="ctr"/>
            <a:r>
              <a:rPr lang="en-US" altLang="zh-CN" dirty="0" smtClean="0">
                <a:latin typeface="微软雅黑" panose="020B0503020204020204" pitchFamily="34" charset="-122"/>
                <a:ea typeface="微软雅黑" panose="020B0503020204020204" pitchFamily="34" charset="-122"/>
              </a:rPr>
              <a:t>Qijiayebing </a:t>
            </a:r>
            <a:r>
              <a:rPr lang="zh-CN" altLang="en-US" dirty="0" smtClean="0">
                <a:latin typeface="微软雅黑" panose="020B0503020204020204" pitchFamily="34" charset="-122"/>
                <a:ea typeface="微软雅黑" panose="020B0503020204020204" pitchFamily="34" charset="-122"/>
              </a:rPr>
              <a:t>作品</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4520479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283</TotalTime>
  <Words>245</Words>
  <Application>Microsoft Office PowerPoint</Application>
  <PresentationFormat>全屏显示(4:3)</PresentationFormat>
  <Paragraphs>86</Paragraphs>
  <Slides>7</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7</vt:i4>
      </vt:variant>
    </vt:vector>
  </HeadingPairs>
  <TitlesOfParts>
    <vt:vector size="15" baseType="lpstr">
      <vt:lpstr>宋体</vt:lpstr>
      <vt:lpstr>微软雅黑</vt:lpstr>
      <vt:lpstr>Arial</vt:lpstr>
      <vt:lpstr>Calibri</vt:lpstr>
      <vt:lpstr>Calibri Light</vt:lpstr>
      <vt:lpstr>Impact</vt:lpstr>
      <vt:lpstr>Verdana</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IMPCAS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bing ye</dc:creator>
  <cp:lastModifiedBy>杨伟光</cp:lastModifiedBy>
  <cp:revision>43</cp:revision>
  <dcterms:created xsi:type="dcterms:W3CDTF">2013-10-11T12:50:25Z</dcterms:created>
  <dcterms:modified xsi:type="dcterms:W3CDTF">2014-08-09T05:40:03Z</dcterms:modified>
</cp:coreProperties>
</file>