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76A2-B91A-4958-A982-8619920E6414}" type="datetimeFigureOut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38D2D-FB75-4C17-9023-2322AFD1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D2D-FB75-4C17-9023-2322AFD10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D45E-5471-4E70-AA29-2E72D2017511}" type="datetime1">
              <a:rPr lang="zh-CN" altLang="en-US" smtClean="0"/>
              <a:t>2014/8/19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0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4A82-3FB3-4272-8877-87288553F344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5A8-0811-4106-B198-8B0551C9DBAA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5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17F2-11CF-4FB7-B367-451A2FBB558E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4B96-ABF1-4F68-BA9D-91FD66146E91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8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CB77-6833-4E34-A0CE-2E0EDA0C7123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0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0A75-0DC2-4B66-A385-292F69723626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24D3-1016-4AA7-A491-BB40BD44D1D9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2815-05F7-477B-8099-8B747B5A8719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8F2-B623-4496-AC93-741A624B5999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32AA-A8CE-40C5-95CE-F8515CCFF311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611C-AE52-45BB-85BB-14F2B5A7D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暑期汇报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44848" y="5698475"/>
            <a:ext cx="2915798" cy="81800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 smtClean="0"/>
              <a:t>By-</a:t>
            </a:r>
            <a:r>
              <a:rPr lang="zh-CN" altLang="en-US" dirty="0" smtClean="0"/>
              <a:t>杨伟光</a:t>
            </a:r>
            <a:endParaRPr lang="en-US" altLang="zh-CN" dirty="0" smtClean="0"/>
          </a:p>
          <a:p>
            <a:pPr algn="r"/>
            <a:r>
              <a:rPr lang="en-US" altLang="zh-CN" smtClean="0"/>
              <a:t>2014-08-20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59027" y="2084526"/>
            <a:ext cx="85197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Cache-Conscious </a:t>
            </a:r>
            <a:r>
              <a:rPr lang="en-US" altLang="zh-CN" sz="2400" dirty="0" err="1"/>
              <a:t>Wavefront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Scheduling                         x1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NVIDIA_Fermi_Compute_Architecture_Whitepaper</a:t>
            </a:r>
            <a:r>
              <a:rPr lang="en-US" altLang="zh-CN" sz="2400" dirty="0" smtClean="0"/>
              <a:t>   x2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、计算机体系结构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量化研究方法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、帮龙哥校验了一篇论文，顺便     </a:t>
            </a:r>
            <a:r>
              <a:rPr lang="en-US" altLang="zh-CN" sz="2400" dirty="0" smtClean="0"/>
              <a:t>CLASO                     x1</a:t>
            </a:r>
          </a:p>
          <a:p>
            <a:endParaRPr lang="zh-CN" altLang="en-US" sz="2400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本周进度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</a:t>
            </a:r>
            <a:r>
              <a:rPr lang="zh-CN" altLang="en-US" dirty="0"/>
              <a:t>掌握</a:t>
            </a:r>
            <a:r>
              <a:rPr lang="en-US" altLang="zh-CN" dirty="0"/>
              <a:t>GPGPU</a:t>
            </a:r>
            <a:r>
              <a:rPr lang="zh-CN" altLang="en-US" dirty="0"/>
              <a:t>的工作原理</a:t>
            </a:r>
          </a:p>
          <a:p>
            <a:r>
              <a:rPr lang="zh-CN" altLang="en-US" dirty="0" smtClean="0"/>
              <a:t>认识</a:t>
            </a:r>
            <a:r>
              <a:rPr lang="en-US" altLang="zh-CN" dirty="0"/>
              <a:t>GPGPU</a:t>
            </a:r>
            <a:r>
              <a:rPr lang="zh-CN" altLang="en-US" dirty="0"/>
              <a:t>实验工具</a:t>
            </a:r>
          </a:p>
          <a:p>
            <a:r>
              <a:rPr lang="zh-CN" altLang="en-US" dirty="0" smtClean="0"/>
              <a:t>试读</a:t>
            </a:r>
            <a:r>
              <a:rPr lang="zh-CN" altLang="en-US" dirty="0"/>
              <a:t>一些论文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查阅文献、如何开展研究工作</a:t>
            </a:r>
          </a:p>
          <a:p>
            <a:r>
              <a:rPr lang="zh-CN" altLang="en-US" dirty="0" smtClean="0"/>
              <a:t>读</a:t>
            </a:r>
            <a:r>
              <a:rPr lang="zh-CN" altLang="en-US" dirty="0"/>
              <a:t>论文、做试验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把成果写成论文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128" y="1825625"/>
            <a:ext cx="8004672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深入掌握</a:t>
            </a:r>
            <a:r>
              <a:rPr lang="en-US" altLang="zh-CN" dirty="0">
                <a:solidFill>
                  <a:srgbClr val="0070C0"/>
                </a:solidFill>
              </a:rPr>
              <a:t>GPGPU</a:t>
            </a:r>
            <a:r>
              <a:rPr lang="zh-CN" altLang="en-US" dirty="0">
                <a:solidFill>
                  <a:srgbClr val="0070C0"/>
                </a:solidFill>
              </a:rPr>
              <a:t>的工作原理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认识</a:t>
            </a:r>
            <a:r>
              <a:rPr lang="en-US" altLang="zh-CN" dirty="0">
                <a:solidFill>
                  <a:srgbClr val="0070C0"/>
                </a:solidFill>
              </a:rPr>
              <a:t>GPGPU</a:t>
            </a:r>
            <a:r>
              <a:rPr lang="zh-CN" altLang="en-US" dirty="0">
                <a:solidFill>
                  <a:srgbClr val="0070C0"/>
                </a:solidFill>
              </a:rPr>
              <a:t>实验工具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试读一些论文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如何查阅文献、如何开展研究工作</a:t>
            </a:r>
          </a:p>
          <a:p>
            <a:r>
              <a:rPr lang="zh-CN" altLang="en-US" dirty="0"/>
              <a:t>读论文、做试验</a:t>
            </a:r>
          </a:p>
          <a:p>
            <a:r>
              <a:rPr lang="zh-CN" altLang="en-US" dirty="0"/>
              <a:t>如何把成果写成论文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6695272" y="777464"/>
            <a:ext cx="5496728" cy="958467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CUDA C BEST PRACTICES GUIDE</a:t>
            </a:r>
          </a:p>
          <a:p>
            <a:pPr algn="ctr"/>
            <a:r>
              <a:rPr lang="en-US" altLang="zh-CN" dirty="0" smtClean="0"/>
              <a:t>NVIDIA’s Next Generation CUDA Compute Architecture 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 rot="16200000">
            <a:off x="1327990" y="1133612"/>
            <a:ext cx="1130819" cy="2352771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GPGPU-</a:t>
            </a:r>
            <a:r>
              <a:rPr lang="en-US" altLang="zh-CN" dirty="0" err="1" smtClean="0"/>
              <a:t>Sim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学会使用</a:t>
            </a:r>
            <a:r>
              <a:rPr lang="en-US" altLang="zh-CN" dirty="0" err="1" smtClean="0"/>
              <a:t>AerialVision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17014" y="3088673"/>
            <a:ext cx="2717541" cy="2177390"/>
            <a:chOff x="717014" y="3088673"/>
            <a:chExt cx="2717541" cy="2177390"/>
          </a:xfrm>
        </p:grpSpPr>
        <p:sp>
          <p:nvSpPr>
            <p:cNvPr id="13" name="圆角矩形 12"/>
            <p:cNvSpPr/>
            <p:nvPr/>
          </p:nvSpPr>
          <p:spPr>
            <a:xfrm>
              <a:off x="717014" y="3327094"/>
              <a:ext cx="2488894" cy="19389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目前完整阅读的论文有四篇英文论文</a:t>
              </a:r>
              <a:endParaRPr lang="en-US" altLang="zh-CN" dirty="0" smtClean="0"/>
            </a:p>
            <a:p>
              <a:r>
                <a:rPr lang="zh-CN" altLang="en-US" dirty="0"/>
                <a:t>不</a:t>
              </a:r>
              <a:r>
                <a:rPr lang="zh-CN" altLang="en-US" dirty="0" smtClean="0"/>
                <a:t>完整阅读的论文有三篇英文和一篇中文论文</a:t>
              </a:r>
              <a:endParaRPr lang="zh-CN" altLang="en-US" dirty="0"/>
            </a:p>
          </p:txBody>
        </p:sp>
        <p:sp>
          <p:nvSpPr>
            <p:cNvPr id="14" name="左箭头 13"/>
            <p:cNvSpPr/>
            <p:nvPr/>
          </p:nvSpPr>
          <p:spPr>
            <a:xfrm rot="19357703">
              <a:off x="3048964" y="3088673"/>
              <a:ext cx="385591" cy="29745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95272" y="3954611"/>
            <a:ext cx="5004641" cy="2401739"/>
            <a:chOff x="6695272" y="3954611"/>
            <a:chExt cx="5004641" cy="2401739"/>
          </a:xfrm>
        </p:grpSpPr>
        <p:sp>
          <p:nvSpPr>
            <p:cNvPr id="16" name="椭圆 15"/>
            <p:cNvSpPr/>
            <p:nvPr/>
          </p:nvSpPr>
          <p:spPr>
            <a:xfrm>
              <a:off x="6695272" y="4032173"/>
              <a:ext cx="5004641" cy="23241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根据</a:t>
              </a:r>
              <a:r>
                <a:rPr lang="en-US" altLang="zh-CN" dirty="0" smtClean="0"/>
                <a:t>idea</a:t>
              </a:r>
              <a:r>
                <a:rPr lang="zh-CN" altLang="en-US" dirty="0" smtClean="0"/>
                <a:t>，开始阅读</a:t>
              </a:r>
              <a:r>
                <a:rPr lang="en-US" altLang="zh-CN" dirty="0" smtClean="0"/>
                <a:t>GPGPU-</a:t>
              </a:r>
              <a:r>
                <a:rPr lang="en-US" altLang="zh-CN" dirty="0" err="1" smtClean="0"/>
                <a:t>sim</a:t>
              </a:r>
              <a:r>
                <a:rPr lang="zh-CN" altLang="en-US" dirty="0" smtClean="0"/>
                <a:t>的源码，为了能够更好的理解</a:t>
              </a:r>
              <a:r>
                <a:rPr lang="en-US" altLang="zh-CN" dirty="0" smtClean="0"/>
                <a:t>GPU</a:t>
              </a:r>
              <a:r>
                <a:rPr lang="zh-CN" altLang="en-US" dirty="0" smtClean="0"/>
                <a:t>的底层原理。</a:t>
              </a:r>
              <a:endParaRPr lang="en-US" altLang="zh-CN" dirty="0" smtClean="0"/>
            </a:p>
          </p:txBody>
        </p:sp>
        <p:sp>
          <p:nvSpPr>
            <p:cNvPr id="18" name="下箭头 17"/>
            <p:cNvSpPr/>
            <p:nvPr/>
          </p:nvSpPr>
          <p:spPr>
            <a:xfrm rot="19099217">
              <a:off x="6801849" y="3954611"/>
              <a:ext cx="344506" cy="4516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纠结于读工程还是读工学；读工学的话是否读博；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4000" dirty="0" smtClean="0"/>
              <a:t>做研究</a:t>
            </a:r>
            <a:r>
              <a:rPr lang="zh-CN" altLang="en-US" sz="4000" dirty="0" smtClean="0"/>
              <a:t>，</a:t>
            </a:r>
            <a:r>
              <a:rPr lang="zh-CN" altLang="en-US" sz="4000" dirty="0"/>
              <a:t>好玩</a:t>
            </a:r>
            <a:r>
              <a:rPr lang="zh-CN" altLang="en-US" sz="4000" dirty="0" smtClean="0"/>
              <a:t>么</a:t>
            </a:r>
            <a:r>
              <a:rPr lang="zh-CN" altLang="en-US" sz="4000" dirty="0" smtClean="0"/>
              <a:t>？</a:t>
            </a:r>
            <a:endParaRPr lang="en-US" altLang="zh-CN" sz="4000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7987229" y="2489812"/>
            <a:ext cx="2181340" cy="9694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不好玩</a:t>
            </a:r>
            <a:r>
              <a:rPr lang="en-US" altLang="zh-CN" dirty="0" smtClean="0"/>
              <a:t>==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7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Cache-Conscious </a:t>
            </a:r>
            <a:r>
              <a:rPr lang="en-US" altLang="zh-CN" dirty="0" err="1"/>
              <a:t>Wavefront</a:t>
            </a:r>
            <a:r>
              <a:rPr lang="en-US" altLang="zh-CN" dirty="0"/>
              <a:t> Scheduling                         </a:t>
            </a:r>
            <a:r>
              <a:rPr lang="en-US" altLang="zh-CN" dirty="0" smtClean="0"/>
              <a:t>x2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CUDA parse III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、继续看书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985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谢谢老师和学长的指导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054-B2E1-4F81-8DA6-982FCF8E6DE8}" type="datetime1">
              <a:rPr lang="zh-CN" altLang="en-US" smtClean="0"/>
              <a:t>2014/8/19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611C-AE52-45BB-85BB-14F2B5A7D9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3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227</Words>
  <Application>Microsoft Office PowerPoint</Application>
  <PresentationFormat>宽屏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暑期汇报</vt:lpstr>
      <vt:lpstr>本周进度</vt:lpstr>
      <vt:lpstr>思路</vt:lpstr>
      <vt:lpstr>进度</vt:lpstr>
      <vt:lpstr>Question</vt:lpstr>
      <vt:lpstr>下周计划</vt:lpstr>
      <vt:lpstr>谢谢老师和学长的指导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181</cp:revision>
  <dcterms:created xsi:type="dcterms:W3CDTF">2014-06-12T00:14:07Z</dcterms:created>
  <dcterms:modified xsi:type="dcterms:W3CDTF">2014-08-19T11:59:01Z</dcterms:modified>
</cp:coreProperties>
</file>