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2012/11/28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2012/11/28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2012/11/28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2012/11/28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1%20-%20&#21103;&#26412;.cpp" TargetMode="External"/><Relationship Id="rId2" Type="http://schemas.openxmlformats.org/officeDocument/2006/relationships/hyperlink" Target="Matlab%20Thinning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&#31532;&#19968;&#38454;&#27573;&#38656;&#27714;&#34917;&#20805;(&#20851;&#20110;Smooth%20Vector&#21644;Thinning&#30340;&#38382;&#39064;)%5b2012-11-24%5d(feedback%202012-11-26)(2)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latin typeface="Adobe 黑体 Std R" pitchFamily="34" charset="-122"/>
                <a:ea typeface="Adobe 黑体 Std R" pitchFamily="34" charset="-122"/>
              </a:rPr>
              <a:t>工作</a:t>
            </a:r>
            <a:r>
              <a:rPr lang="zh-CN" altLang="en-US" sz="5400" b="1" dirty="0" smtClean="0">
                <a:latin typeface="Adobe 黑体 Std R" pitchFamily="34" charset="-122"/>
                <a:ea typeface="Adobe 黑体 Std R" pitchFamily="34" charset="-122"/>
              </a:rPr>
              <a:t>汇报</a:t>
            </a:r>
            <a:endParaRPr lang="zh-CN" altLang="en-US" sz="5400" b="1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56176" y="5517232"/>
            <a:ext cx="1688232" cy="478904"/>
          </a:xfrm>
        </p:spPr>
        <p:txBody>
          <a:bodyPr>
            <a:normAutofit/>
          </a:bodyPr>
          <a:lstStyle/>
          <a:p>
            <a:pPr algn="r"/>
            <a:r>
              <a:rPr lang="en-US" altLang="zh-CN" sz="2400" b="1" dirty="0" smtClean="0">
                <a:latin typeface="+mn-ea"/>
              </a:rPr>
              <a:t>--</a:t>
            </a:r>
            <a:r>
              <a:rPr lang="zh-CN" altLang="en-US" sz="2400" b="1" dirty="0" smtClean="0">
                <a:latin typeface="+mn-ea"/>
              </a:rPr>
              <a:t>杨伟光</a:t>
            </a:r>
            <a:endParaRPr lang="zh-CN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271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上一周成果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、修改图像细化算法代码的编程规范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、完成了</a:t>
            </a:r>
            <a:r>
              <a:rPr lang="en-US" altLang="zh-CN" dirty="0"/>
              <a:t>PATTERN MATCHING</a:t>
            </a:r>
            <a:r>
              <a:rPr lang="ja-JP" altLang="zh-CN" dirty="0" smtClean="0"/>
              <a:t>法</a:t>
            </a:r>
            <a:r>
              <a:rPr lang="zh-CN" altLang="en-US" dirty="0" smtClean="0"/>
              <a:t>细化图像算法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79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PATTERN MATCHING</a:t>
            </a:r>
            <a:r>
              <a:rPr lang="ja-JP" altLang="zh-CN" dirty="0"/>
              <a:t>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hlinkClick r:id="rId2" action="ppaction://hlinkfile"/>
            </a:endParaRPr>
          </a:p>
          <a:p>
            <a:r>
              <a:rPr lang="en-US" altLang="zh-CN" dirty="0" err="1" smtClean="0">
                <a:hlinkClick r:id="rId2" action="ppaction://hlinkfile"/>
              </a:rPr>
              <a:t>Matlab</a:t>
            </a:r>
            <a:r>
              <a:rPr lang="en-US" altLang="zh-CN" dirty="0" smtClean="0">
                <a:hlinkClick r:id="rId2" action="ppaction://hlinkfile"/>
              </a:rPr>
              <a:t> </a:t>
            </a:r>
            <a:r>
              <a:rPr lang="en-US" altLang="zh-CN" dirty="0" smtClean="0">
                <a:hlinkClick r:id="rId2" action="ppaction://hlinkfile"/>
              </a:rPr>
              <a:t>Thinning.pdf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hlinkClick r:id="rId3" action="ppaction://hlinkfile"/>
              </a:rPr>
              <a:t>1 - </a:t>
            </a:r>
            <a:r>
              <a:rPr lang="zh-CN" altLang="en-US" dirty="0" smtClean="0">
                <a:hlinkClick r:id="rId3" action="ppaction://hlinkfile"/>
              </a:rPr>
              <a:t>副本</a:t>
            </a:r>
            <a:r>
              <a:rPr lang="en-US" altLang="zh-CN" dirty="0" smtClean="0">
                <a:hlinkClick r:id="rId3" action="ppaction://hlinkfile"/>
              </a:rPr>
              <a:t>.</a:t>
            </a:r>
            <a:r>
              <a:rPr lang="en-US" altLang="zh-CN" dirty="0" err="1" smtClean="0">
                <a:hlinkClick r:id="rId3" action="ppaction://hlinkfile"/>
              </a:rPr>
              <a:t>cpp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79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目前所遇到的问题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file"/>
              </a:rPr>
              <a:t>第一阶段需求补充</a:t>
            </a:r>
            <a:r>
              <a:rPr lang="en-US" altLang="zh-CN" dirty="0" smtClean="0">
                <a:hlinkClick r:id="rId2" action="ppaction://hlinkfile"/>
              </a:rPr>
              <a:t>(</a:t>
            </a:r>
            <a:r>
              <a:rPr lang="zh-CN" altLang="en-US" dirty="0" smtClean="0">
                <a:hlinkClick r:id="rId2" action="ppaction://hlinkfile"/>
              </a:rPr>
              <a:t>关于</a:t>
            </a:r>
            <a:r>
              <a:rPr lang="en-US" altLang="zh-CN" dirty="0" smtClean="0">
                <a:hlinkClick r:id="rId2" action="ppaction://hlinkfile"/>
              </a:rPr>
              <a:t>Smooth Vector</a:t>
            </a:r>
            <a:r>
              <a:rPr lang="zh-CN" altLang="en-US" dirty="0" smtClean="0">
                <a:hlinkClick r:id="rId2" action="ppaction://hlinkfile"/>
              </a:rPr>
              <a:t>和</a:t>
            </a:r>
            <a:r>
              <a:rPr lang="en-US" altLang="zh-CN" dirty="0" smtClean="0">
                <a:hlinkClick r:id="rId2" action="ppaction://hlinkfile"/>
              </a:rPr>
              <a:t>Thinning</a:t>
            </a:r>
            <a:r>
              <a:rPr lang="zh-CN" altLang="en-US" dirty="0" smtClean="0">
                <a:hlinkClick r:id="rId2" action="ppaction://hlinkfile"/>
              </a:rPr>
              <a:t>的问题</a:t>
            </a:r>
            <a:r>
              <a:rPr lang="en-US" altLang="zh-CN" dirty="0" smtClean="0">
                <a:hlinkClick r:id="rId2" action="ppaction://hlinkfile"/>
              </a:rPr>
              <a:t>)[2012-11-24](feedback 2012-11-26)(2).pdf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753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下个周的计划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优化</a:t>
            </a:r>
            <a:r>
              <a:rPr lang="en-US" altLang="zh-CN" dirty="0"/>
              <a:t>PATTERN MATCHING</a:t>
            </a:r>
            <a:r>
              <a:rPr lang="ja-JP" altLang="zh-CN" dirty="0" smtClean="0"/>
              <a:t>法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dirty="0" smtClean="0"/>
              <a:t>修改</a:t>
            </a:r>
            <a:r>
              <a:rPr lang="en-US" altLang="zh-CN" dirty="0"/>
              <a:t>PATTERN MATCHING</a:t>
            </a:r>
            <a:r>
              <a:rPr lang="ja-JP" altLang="zh-CN" dirty="0" smtClean="0"/>
              <a:t>法</a:t>
            </a:r>
            <a:r>
              <a:rPr lang="zh-CN" altLang="en-US" dirty="0" smtClean="0"/>
              <a:t>算法代码规范</a:t>
            </a:r>
            <a:endParaRPr lang="en-US" altLang="zh-CN" dirty="0" smtClean="0"/>
          </a:p>
          <a:p>
            <a:r>
              <a:rPr lang="zh-CN" altLang="en-US" dirty="0"/>
              <a:t>继续</a:t>
            </a:r>
            <a:r>
              <a:rPr lang="zh-CN" altLang="en-US" dirty="0" smtClean="0"/>
              <a:t>图像细化算法。。。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10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4604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96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89</Words>
  <Application>Microsoft Office PowerPoint</Application>
  <PresentationFormat>全屏显示(4:3)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工作汇报</vt:lpstr>
      <vt:lpstr>上一周成果</vt:lpstr>
      <vt:lpstr>PATTERN MATCHING法</vt:lpstr>
      <vt:lpstr>目前所遇到的问题</vt:lpstr>
      <vt:lpstr>下个周的计划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</dc:creator>
  <cp:lastModifiedBy>Jack</cp:lastModifiedBy>
  <cp:revision>27</cp:revision>
  <dcterms:created xsi:type="dcterms:W3CDTF">2012-11-28T03:42:28Z</dcterms:created>
  <dcterms:modified xsi:type="dcterms:W3CDTF">2012-11-28T04:06:32Z</dcterms:modified>
</cp:coreProperties>
</file>