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9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2012/12/12 Wednesday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2012/12/12 Wednesday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2012/12/12 Wednesday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2012/12/12 Wednesday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2012/12/12 Wednesday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2012/12/12 Wednesday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2012/12/12 Wednesday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2012/12/12 Wednesday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2012/12/12 Wednesday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2012/12/12 Wednesday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2012/12/12 Wednesday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2012/12/12 Wednesday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shape-D-Bin-.bmp" TargetMode="External"/><Relationship Id="rId2" Type="http://schemas.openxmlformats.org/officeDocument/2006/relationships/hyperlink" Target="shape-D-Bin.bm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&#29702;&#24037;&#22823;&#36575;&#20214;&#23398;&#38498;----&#31532;&#19968;&#27573;&#38542;&#38283;&#30330;&#38917;&#30446;%5bver2.0%5d(2012-10-29).docx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sz="4000" dirty="0" smtClean="0"/>
              <a:t>15</a:t>
            </a:r>
            <a:r>
              <a:rPr lang="zh-CN" altLang="en-US" sz="4000" dirty="0" smtClean="0"/>
              <a:t>周工作汇报</a:t>
            </a:r>
            <a:r>
              <a:rPr lang="en-US" altLang="zh-CN" sz="4000" dirty="0" smtClean="0"/>
              <a:t>	</a:t>
            </a:r>
            <a:endParaRPr lang="zh-CN" altLang="en-US" sz="4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 rot="19140000">
            <a:off x="911661" y="2788158"/>
            <a:ext cx="6511131" cy="329259"/>
          </a:xfrm>
        </p:spPr>
        <p:txBody>
          <a:bodyPr/>
          <a:lstStyle/>
          <a:p>
            <a:pPr algn="ctr"/>
            <a:r>
              <a:rPr lang="zh-CN" altLang="en-US" dirty="0" smtClean="0"/>
              <a:t>本科</a:t>
            </a:r>
            <a:r>
              <a:rPr lang="en-US" altLang="zh-CN" dirty="0" smtClean="0"/>
              <a:t>-</a:t>
            </a:r>
            <a:r>
              <a:rPr lang="zh-CN" altLang="en-US" dirty="0" smtClean="0"/>
              <a:t>杨伟光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47215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本周成果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>
                <a:latin typeface="Adobe 宋体 Std L" pitchFamily="18" charset="-122"/>
                <a:ea typeface="Adobe 宋体 Std L" pitchFamily="18" charset="-122"/>
              </a:rPr>
              <a:t>代码规范修改基本完成</a:t>
            </a:r>
            <a:endParaRPr lang="en-US" altLang="zh-CN" sz="2000" dirty="0" smtClean="0">
              <a:latin typeface="Adobe 宋体 Std L" pitchFamily="18" charset="-122"/>
              <a:ea typeface="Adobe 宋体 Std L" pitchFamily="18" charset="-122"/>
            </a:endParaRPr>
          </a:p>
          <a:p>
            <a:endParaRPr lang="en-US" altLang="zh-CN" sz="2000" dirty="0" smtClean="0">
              <a:latin typeface="Adobe 宋体 Std L" pitchFamily="18" charset="-122"/>
              <a:ea typeface="Adobe 宋体 Std L" pitchFamily="18" charset="-122"/>
            </a:endParaRPr>
          </a:p>
          <a:p>
            <a:r>
              <a:rPr lang="zh-CN" altLang="en-US" sz="2000" dirty="0" smtClean="0">
                <a:latin typeface="Adobe 宋体 Std L" pitchFamily="18" charset="-122"/>
                <a:ea typeface="Adobe 宋体 Std L" pitchFamily="18" charset="-122"/>
              </a:rPr>
              <a:t>添加了 </a:t>
            </a:r>
            <a:r>
              <a:rPr lang="en-US" altLang="zh-CN" sz="2000" dirty="0" err="1" smtClean="0">
                <a:latin typeface="Adobe 宋体 Std L" pitchFamily="18" charset="-122"/>
                <a:ea typeface="Adobe 宋体 Std L" pitchFamily="18" charset="-122"/>
              </a:rPr>
              <a:t>lowpixel</a:t>
            </a:r>
            <a:r>
              <a:rPr lang="en-US" altLang="zh-CN" sz="2000" dirty="0" smtClean="0">
                <a:latin typeface="Adobe 宋体 Std L" pitchFamily="18" charset="-122"/>
                <a:ea typeface="Adobe 宋体 Std L" pitchFamily="18" charset="-122"/>
              </a:rPr>
              <a:t> </a:t>
            </a:r>
            <a:r>
              <a:rPr lang="zh-CN" altLang="en-US" sz="2000" dirty="0" smtClean="0">
                <a:latin typeface="Adobe 宋体 Std L" pitchFamily="18" charset="-122"/>
                <a:ea typeface="Adobe 宋体 Std L" pitchFamily="18" charset="-122"/>
              </a:rPr>
              <a:t>和 </a:t>
            </a:r>
            <a:r>
              <a:rPr lang="en-US" altLang="zh-CN" sz="2000" dirty="0" err="1" smtClean="0">
                <a:latin typeface="Adobe 宋体 Std L" pitchFamily="18" charset="-122"/>
                <a:ea typeface="Adobe 宋体 Std L" pitchFamily="18" charset="-122"/>
              </a:rPr>
              <a:t>highpixel</a:t>
            </a:r>
            <a:r>
              <a:rPr lang="en-US" altLang="zh-CN" sz="2000" dirty="0" smtClean="0">
                <a:latin typeface="Adobe 宋体 Std L" pitchFamily="18" charset="-122"/>
                <a:ea typeface="Adobe 宋体 Std L" pitchFamily="18" charset="-122"/>
              </a:rPr>
              <a:t> </a:t>
            </a:r>
            <a:r>
              <a:rPr lang="zh-CN" altLang="en-US" sz="2000" dirty="0" smtClean="0">
                <a:latin typeface="Adobe 宋体 Std L" pitchFamily="18" charset="-122"/>
                <a:ea typeface="Adobe 宋体 Std L" pitchFamily="18" charset="-122"/>
              </a:rPr>
              <a:t>两个成员变量，已完成</a:t>
            </a:r>
            <a:endParaRPr lang="en-US" altLang="zh-CN" sz="2000" dirty="0" smtClean="0">
              <a:latin typeface="Adobe 宋体 Std L" pitchFamily="18" charset="-122"/>
              <a:ea typeface="Adobe 宋体 Std L" pitchFamily="18" charset="-122"/>
            </a:endParaRPr>
          </a:p>
          <a:p>
            <a:r>
              <a:rPr lang="en-US" altLang="zh-CN" sz="2000" dirty="0" smtClean="0">
                <a:latin typeface="Adobe 宋体 Std L" pitchFamily="18" charset="-122"/>
                <a:ea typeface="Adobe 宋体 Std L" pitchFamily="18" charset="-122"/>
                <a:hlinkClick r:id="rId2" action="ppaction://hlinkfile"/>
              </a:rPr>
              <a:t>shape-D-Bin.bmp</a:t>
            </a:r>
            <a:r>
              <a:rPr lang="en-US" altLang="zh-CN" sz="2000" dirty="0" smtClean="0">
                <a:latin typeface="Adobe 宋体 Std L" pitchFamily="18" charset="-122"/>
                <a:ea typeface="Adobe 宋体 Std L" pitchFamily="18" charset="-122"/>
              </a:rPr>
              <a:t>  </a:t>
            </a:r>
            <a:r>
              <a:rPr lang="en-US" altLang="zh-CN" sz="2000" dirty="0" err="1" smtClean="0">
                <a:latin typeface="Adobe 宋体 Std L" pitchFamily="18" charset="-122"/>
                <a:ea typeface="Adobe 宋体 Std L" pitchFamily="18" charset="-122"/>
              </a:rPr>
              <a:t>lowpixel</a:t>
            </a:r>
            <a:r>
              <a:rPr lang="en-US" altLang="zh-CN" sz="2000" dirty="0" smtClean="0">
                <a:latin typeface="Adobe 宋体 Std L" pitchFamily="18" charset="-122"/>
                <a:ea typeface="Adobe 宋体 Std L" pitchFamily="18" charset="-122"/>
              </a:rPr>
              <a:t> = 0, </a:t>
            </a:r>
            <a:r>
              <a:rPr lang="en-US" altLang="zh-CN" sz="2000" dirty="0" err="1" smtClean="0">
                <a:latin typeface="Adobe 宋体 Std L" pitchFamily="18" charset="-122"/>
                <a:ea typeface="Adobe 宋体 Std L" pitchFamily="18" charset="-122"/>
              </a:rPr>
              <a:t>highpixel</a:t>
            </a:r>
            <a:r>
              <a:rPr lang="en-US" altLang="zh-CN" sz="2000" dirty="0" smtClean="0">
                <a:latin typeface="Adobe 宋体 Std L" pitchFamily="18" charset="-122"/>
                <a:ea typeface="Adobe 宋体 Std L" pitchFamily="18" charset="-122"/>
              </a:rPr>
              <a:t> = 255</a:t>
            </a:r>
          </a:p>
          <a:p>
            <a:r>
              <a:rPr lang="en-US" altLang="zh-CN" sz="2000" dirty="0" smtClean="0">
                <a:latin typeface="Adobe 宋体 Std L" pitchFamily="18" charset="-122"/>
                <a:ea typeface="Adobe 宋体 Std L" pitchFamily="18" charset="-122"/>
                <a:hlinkClick r:id="rId3" action="ppaction://hlinkfile"/>
              </a:rPr>
              <a:t>shape-D-Bin-.bmp</a:t>
            </a:r>
            <a:r>
              <a:rPr lang="en-US" altLang="zh-CN" sz="2000" dirty="0" smtClean="0">
                <a:latin typeface="Adobe 宋体 Std L" pitchFamily="18" charset="-122"/>
                <a:ea typeface="Adobe 宋体 Std L" pitchFamily="18" charset="-122"/>
              </a:rPr>
              <a:t> </a:t>
            </a:r>
            <a:r>
              <a:rPr lang="en-US" altLang="zh-CN" sz="2000" dirty="0" err="1" smtClean="0">
                <a:latin typeface="Adobe 宋体 Std L" pitchFamily="18" charset="-122"/>
                <a:ea typeface="Adobe 宋体 Std L" pitchFamily="18" charset="-122"/>
              </a:rPr>
              <a:t>lowpixel</a:t>
            </a:r>
            <a:r>
              <a:rPr lang="en-US" altLang="zh-CN" sz="2000" dirty="0" smtClean="0">
                <a:latin typeface="Adobe 宋体 Std L" pitchFamily="18" charset="-122"/>
                <a:ea typeface="Adobe 宋体 Std L" pitchFamily="18" charset="-122"/>
              </a:rPr>
              <a:t>=255 , </a:t>
            </a:r>
            <a:r>
              <a:rPr lang="en-US" altLang="zh-CN" sz="2000" dirty="0" err="1" smtClean="0">
                <a:latin typeface="Adobe 宋体 Std L" pitchFamily="18" charset="-122"/>
                <a:ea typeface="Adobe 宋体 Std L" pitchFamily="18" charset="-122"/>
              </a:rPr>
              <a:t>highpixel</a:t>
            </a:r>
            <a:r>
              <a:rPr lang="en-US" altLang="zh-CN" sz="2000" dirty="0" smtClean="0">
                <a:latin typeface="Adobe 宋体 Std L" pitchFamily="18" charset="-122"/>
                <a:ea typeface="Adobe 宋体 Std L" pitchFamily="18" charset="-122"/>
              </a:rPr>
              <a:t>=0</a:t>
            </a:r>
          </a:p>
          <a:p>
            <a:endParaRPr lang="en-US" altLang="zh-CN" sz="2000" dirty="0" smtClean="0">
              <a:latin typeface="Adobe 宋体 Std L" pitchFamily="18" charset="-122"/>
              <a:ea typeface="Adobe 宋体 Std L" pitchFamily="18" charset="-122"/>
            </a:endParaRPr>
          </a:p>
          <a:p>
            <a:r>
              <a:rPr lang="zh-CN" altLang="en-US" sz="2000" dirty="0" smtClean="0">
                <a:latin typeface="Adobe 宋体 Std L" pitchFamily="18" charset="-122"/>
                <a:ea typeface="Adobe 宋体 Std L" pitchFamily="18" charset="-122"/>
              </a:rPr>
              <a:t>部分实现了参数为坐标集时的情况</a:t>
            </a:r>
            <a:endParaRPr lang="en-US" altLang="zh-CN" sz="2000" dirty="0" smtClean="0">
              <a:latin typeface="Adobe 宋体 Std L" pitchFamily="18" charset="-122"/>
              <a:ea typeface="Adobe 宋体 Std L" pitchFamily="18" charset="-122"/>
            </a:endParaRPr>
          </a:p>
          <a:p>
            <a:r>
              <a:rPr lang="zh-CN" altLang="en-US" sz="2000" dirty="0" smtClean="0">
                <a:latin typeface="Adobe 宋体 Std L" pitchFamily="18" charset="-122"/>
                <a:ea typeface="Adobe 宋体 Std L" pitchFamily="18" charset="-122"/>
                <a:hlinkClick r:id="rId4" action="ppaction://hlinkfile"/>
              </a:rPr>
              <a:t>理工大軟件学院</a:t>
            </a:r>
            <a:r>
              <a:rPr lang="en-US" altLang="zh-CN" sz="2000" dirty="0" smtClean="0">
                <a:latin typeface="Adobe 宋体 Std L" pitchFamily="18" charset="-122"/>
                <a:ea typeface="Adobe 宋体 Std L" pitchFamily="18" charset="-122"/>
                <a:hlinkClick r:id="rId4" action="ppaction://hlinkfile"/>
              </a:rPr>
              <a:t>----</a:t>
            </a:r>
            <a:r>
              <a:rPr lang="zh-CN" altLang="en-US" sz="2000" dirty="0" smtClean="0">
                <a:latin typeface="Adobe 宋体 Std L" pitchFamily="18" charset="-122"/>
                <a:ea typeface="Adobe 宋体 Std L" pitchFamily="18" charset="-122"/>
                <a:hlinkClick r:id="rId4" action="ppaction://hlinkfile"/>
              </a:rPr>
              <a:t>第一段階開発項目</a:t>
            </a:r>
            <a:r>
              <a:rPr lang="en-US" altLang="zh-CN" sz="2000" dirty="0" smtClean="0">
                <a:latin typeface="Adobe 宋体 Std L" pitchFamily="18" charset="-122"/>
                <a:ea typeface="Adobe 宋体 Std L" pitchFamily="18" charset="-122"/>
                <a:hlinkClick r:id="rId4" action="ppaction://hlinkfile"/>
              </a:rPr>
              <a:t>[ver2.0](2012-10-29).docx</a:t>
            </a:r>
            <a:endParaRPr lang="en-US" altLang="zh-CN" sz="2000" dirty="0" smtClean="0">
              <a:latin typeface="Adobe 宋体 Std L" pitchFamily="18" charset="-122"/>
              <a:ea typeface="Adobe 宋体 Std L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0419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所遇到的问题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>
                <a:latin typeface="Adobe 宋体 Std L" pitchFamily="18" charset="-122"/>
                <a:ea typeface="Adobe 宋体 Std L" pitchFamily="18" charset="-122"/>
              </a:rPr>
              <a:t>参数为坐标集形式时，细化完成后，如何知道图像中的 </a:t>
            </a:r>
            <a:r>
              <a:rPr lang="en-US" altLang="zh-CN" sz="2800" dirty="0" err="1" smtClean="0">
                <a:latin typeface="Adobe 宋体 Std L" pitchFamily="18" charset="-122"/>
                <a:ea typeface="Adobe 宋体 Std L" pitchFamily="18" charset="-122"/>
              </a:rPr>
              <a:t>highpixel</a:t>
            </a:r>
            <a:r>
              <a:rPr lang="en-US" altLang="zh-CN" sz="2800" dirty="0" smtClean="0">
                <a:latin typeface="Adobe 宋体 Std L" pitchFamily="18" charset="-122"/>
                <a:ea typeface="Adobe 宋体 Std L" pitchFamily="18" charset="-122"/>
              </a:rPr>
              <a:t> </a:t>
            </a:r>
            <a:r>
              <a:rPr lang="zh-CN" altLang="en-US" sz="2800" dirty="0" smtClean="0">
                <a:latin typeface="Adobe 宋体 Std L" pitchFamily="18" charset="-122"/>
                <a:ea typeface="Adobe 宋体 Std L" pitchFamily="18" charset="-122"/>
              </a:rPr>
              <a:t>的点数</a:t>
            </a:r>
            <a:endParaRPr lang="zh-CN" altLang="en-US" sz="2800" dirty="0">
              <a:latin typeface="Adobe 宋体 Std L" pitchFamily="18" charset="-122"/>
              <a:ea typeface="Adobe 宋体 Std L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46415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67484" y="2952368"/>
            <a:ext cx="7520940" cy="548640"/>
          </a:xfrm>
        </p:spPr>
        <p:txBody>
          <a:bodyPr/>
          <a:lstStyle/>
          <a:p>
            <a:pPr algn="ctr"/>
            <a:r>
              <a:rPr lang="en-US" altLang="zh-CN" sz="4400" dirty="0" smtClean="0">
                <a:latin typeface="+mn-lt"/>
              </a:rPr>
              <a:t>Thanks</a:t>
            </a:r>
            <a:endParaRPr lang="zh-CN" altLang="en-US" sz="4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986700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角度">
  <a:themeElements>
    <a:clrScheme name="角度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角度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角度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21</TotalTime>
  <Words>95</Words>
  <Application>Microsoft Office PowerPoint</Application>
  <PresentationFormat>全屏显示(4:3)</PresentationFormat>
  <Paragraphs>14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角度</vt:lpstr>
      <vt:lpstr>15周工作汇报 </vt:lpstr>
      <vt:lpstr>本周成果</vt:lpstr>
      <vt:lpstr>所遇到的问题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15周工作汇报 </dc:title>
  <dc:creator>Jack</dc:creator>
  <cp:lastModifiedBy>Jack</cp:lastModifiedBy>
  <cp:revision>36</cp:revision>
  <dcterms:created xsi:type="dcterms:W3CDTF">2012-12-12T05:30:30Z</dcterms:created>
  <dcterms:modified xsi:type="dcterms:W3CDTF">2012-12-12T05:54:00Z</dcterms:modified>
</cp:coreProperties>
</file>