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2012/12/19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2012/12/19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2012/12/19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2012/12/19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2012/12/19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2012/12/19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2012/12/19 Wednesday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2012/12/19 Wednesday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2012/12/19 Wednesday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2012/12/19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2012/12/19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2012/12/19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4000" dirty="0" smtClean="0"/>
              <a:t>16</a:t>
            </a:r>
            <a:r>
              <a:rPr lang="zh-CN" altLang="en-US" sz="4000" dirty="0" smtClean="0"/>
              <a:t>周</a:t>
            </a:r>
            <a:r>
              <a:rPr lang="zh-CN" altLang="en-US" sz="4000" dirty="0" smtClean="0"/>
              <a:t>工作汇报</a:t>
            </a:r>
            <a:r>
              <a:rPr lang="en-US" altLang="zh-CN" sz="4000" dirty="0" smtClean="0"/>
              <a:t>	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 rot="19140000">
            <a:off x="911661" y="2788158"/>
            <a:ext cx="6511131" cy="329259"/>
          </a:xfrm>
        </p:spPr>
        <p:txBody>
          <a:bodyPr/>
          <a:lstStyle/>
          <a:p>
            <a:pPr algn="ctr"/>
            <a:r>
              <a:rPr lang="zh-CN" altLang="en-US" dirty="0" smtClean="0"/>
              <a:t>本科</a:t>
            </a:r>
            <a:r>
              <a:rPr lang="en-US" altLang="zh-CN" dirty="0" smtClean="0"/>
              <a:t>-</a:t>
            </a:r>
            <a:r>
              <a:rPr lang="zh-CN" altLang="en-US" dirty="0" smtClean="0"/>
              <a:t>杨伟光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4721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本周成果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Adobe 宋体 Std L" pitchFamily="18" charset="-122"/>
                <a:ea typeface="Adobe 宋体 Std L" pitchFamily="18" charset="-122"/>
              </a:rPr>
              <a:t>发布第一个 </a:t>
            </a:r>
            <a:r>
              <a:rPr lang="en-US" altLang="zh-CN" sz="2000" dirty="0" smtClean="0">
                <a:latin typeface="Adobe 宋体 Std L" pitchFamily="18" charset="-122"/>
                <a:ea typeface="Adobe 宋体 Std L" pitchFamily="18" charset="-122"/>
              </a:rPr>
              <a:t>Thinning </a:t>
            </a:r>
            <a:r>
              <a:rPr lang="zh-CN" altLang="en-US" sz="2000" dirty="0" smtClean="0">
                <a:latin typeface="Adobe 宋体 Std L" pitchFamily="18" charset="-122"/>
                <a:ea typeface="Adobe 宋体 Std L" pitchFamily="18" charset="-122"/>
              </a:rPr>
              <a:t>版本</a:t>
            </a:r>
            <a:endParaRPr lang="en-US" altLang="zh-CN" sz="2000" dirty="0" smtClean="0">
              <a:latin typeface="Adobe 宋体 Std L" pitchFamily="18" charset="-122"/>
              <a:ea typeface="Adobe 宋体 Std L" pitchFamily="18" charset="-122"/>
            </a:endParaRPr>
          </a:p>
          <a:p>
            <a:endParaRPr lang="en-US" altLang="zh-CN" sz="2000" dirty="0" smtClean="0">
              <a:latin typeface="Adobe 宋体 Std L" pitchFamily="18" charset="-122"/>
              <a:ea typeface="Adobe 宋体 Std L" pitchFamily="18" charset="-122"/>
            </a:endParaRPr>
          </a:p>
          <a:p>
            <a:endParaRPr lang="en-US" altLang="zh-CN" sz="2000" dirty="0">
              <a:latin typeface="Adobe 宋体 Std L" pitchFamily="18" charset="-122"/>
              <a:ea typeface="Adobe 宋体 Std L" pitchFamily="18" charset="-122"/>
            </a:endParaRPr>
          </a:p>
          <a:p>
            <a:r>
              <a:rPr lang="zh-CN" altLang="en-US" sz="2000" dirty="0" smtClean="0">
                <a:latin typeface="Adobe 宋体 Std L" pitchFamily="18" charset="-122"/>
                <a:ea typeface="Adobe 宋体 Std L" pitchFamily="18" charset="-122"/>
              </a:rPr>
              <a:t>删除了 </a:t>
            </a:r>
            <a:r>
              <a:rPr lang="en-US" altLang="zh-CN" sz="2000" dirty="0" err="1" smtClean="0">
                <a:latin typeface="Adobe 宋体 Std L" pitchFamily="18" charset="-122"/>
                <a:ea typeface="Adobe 宋体 Std L" pitchFamily="18" charset="-122"/>
              </a:rPr>
              <a:t>thinImageLike</a:t>
            </a:r>
            <a:r>
              <a:rPr lang="en-US" altLang="zh-CN" sz="2000" dirty="0" smtClean="0">
                <a:latin typeface="Adobe 宋体 Std L" pitchFamily="18" charset="-122"/>
                <a:ea typeface="Adobe 宋体 Std L" pitchFamily="18" charset="-122"/>
              </a:rPr>
              <a:t> </a:t>
            </a:r>
            <a:r>
              <a:rPr lang="zh-CN" altLang="en-US" sz="2000" dirty="0">
                <a:latin typeface="Adobe 宋体 Std L" pitchFamily="18" charset="-122"/>
                <a:ea typeface="Adobe 宋体 Std L" pitchFamily="18" charset="-122"/>
              </a:rPr>
              <a:t>算法。</a:t>
            </a:r>
          </a:p>
          <a:p>
            <a:endParaRPr lang="en-US" altLang="zh-CN" sz="2000" dirty="0" smtClean="0">
              <a:latin typeface="Adobe 宋体 Std L" pitchFamily="18" charset="-122"/>
              <a:ea typeface="Adobe 宋体 Std L" pitchFamily="18" charset="-122"/>
            </a:endParaRPr>
          </a:p>
        </p:txBody>
      </p:sp>
      <p:pic>
        <p:nvPicPr>
          <p:cNvPr id="1026" name="Picture 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9992" y="2060848"/>
            <a:ext cx="735955" cy="73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1823" y="931092"/>
            <a:ext cx="706239" cy="70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41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所遇到的问题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Adobe 宋体 Std L" pitchFamily="18" charset="-122"/>
                <a:ea typeface="Adobe 宋体 Std L" pitchFamily="18" charset="-122"/>
              </a:rPr>
              <a:t>图像经过细化后，转化为坐标集时，</a:t>
            </a:r>
            <a:endParaRPr lang="en-US" altLang="zh-CN" sz="2800" dirty="0" smtClean="0">
              <a:latin typeface="Adobe 宋体 Std L" pitchFamily="18" charset="-122"/>
              <a:ea typeface="Adobe 宋体 Std L" pitchFamily="18" charset="-122"/>
            </a:endParaRPr>
          </a:p>
          <a:p>
            <a:r>
              <a:rPr lang="en-US" altLang="zh-CN" sz="2800" dirty="0" smtClean="0">
                <a:latin typeface="Adobe 宋体 Std L" pitchFamily="18" charset="-122"/>
                <a:ea typeface="Adobe 宋体 Std L" pitchFamily="18" charset="-122"/>
              </a:rPr>
              <a:t>Q1</a:t>
            </a:r>
            <a:r>
              <a:rPr lang="zh-CN" altLang="en-US" sz="2800" dirty="0" smtClean="0">
                <a:latin typeface="Adobe 宋体 Std L" pitchFamily="18" charset="-122"/>
                <a:ea typeface="Adobe 宋体 Std L" pitchFamily="18" charset="-122"/>
              </a:rPr>
              <a:t>：</a:t>
            </a:r>
            <a:r>
              <a:rPr lang="zh-CN" altLang="en-US" sz="2800" dirty="0" smtClean="0">
                <a:latin typeface="Adobe 宋体 Std L" pitchFamily="18" charset="-122"/>
                <a:ea typeface="Adobe 宋体 Std L" pitchFamily="18" charset="-122"/>
              </a:rPr>
              <a:t>坐标集内的点数</a:t>
            </a:r>
            <a:endParaRPr lang="en-US" altLang="zh-CN" sz="2800" dirty="0" smtClean="0">
              <a:latin typeface="Adobe 宋体 Std L" pitchFamily="18" charset="-122"/>
              <a:ea typeface="Adobe 宋体 Std L" pitchFamily="18" charset="-122"/>
            </a:endParaRPr>
          </a:p>
          <a:p>
            <a:r>
              <a:rPr lang="en-US" altLang="zh-CN" sz="2800" dirty="0" smtClean="0">
                <a:latin typeface="Adobe 宋体 Std L" pitchFamily="18" charset="-122"/>
                <a:ea typeface="Adobe 宋体 Std L" pitchFamily="18" charset="-122"/>
              </a:rPr>
              <a:t>Q2</a:t>
            </a:r>
            <a:r>
              <a:rPr lang="zh-CN" altLang="en-US" sz="2800" dirty="0" smtClean="0">
                <a:latin typeface="Adobe 宋体 Std L" pitchFamily="18" charset="-122"/>
                <a:ea typeface="Adobe 宋体 Std L" pitchFamily="18" charset="-122"/>
              </a:rPr>
              <a:t>：图像上的点怎么映射到坐标集上</a:t>
            </a:r>
            <a:endParaRPr lang="zh-CN" altLang="en-US" sz="2800" dirty="0">
              <a:latin typeface="Adobe 宋体 Std L" pitchFamily="18" charset="-122"/>
              <a:ea typeface="Adobe 宋体 Std L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4641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7484" y="2952368"/>
            <a:ext cx="7520940" cy="548640"/>
          </a:xfrm>
        </p:spPr>
        <p:txBody>
          <a:bodyPr/>
          <a:lstStyle/>
          <a:p>
            <a:pPr algn="ctr"/>
            <a:r>
              <a:rPr lang="en-US" altLang="zh-CN" sz="4400" dirty="0" smtClean="0">
                <a:latin typeface="+mn-lt"/>
              </a:rPr>
              <a:t>Thanks</a:t>
            </a:r>
            <a:endParaRPr lang="zh-CN" altLang="en-US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8670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39</TotalTime>
  <Words>56</Words>
  <Application>Microsoft Office PowerPoint</Application>
  <PresentationFormat>全屏显示(4:3)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角度</vt:lpstr>
      <vt:lpstr>16周工作汇报 </vt:lpstr>
      <vt:lpstr>本周成果</vt:lpstr>
      <vt:lpstr>所遇到的问题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15周工作汇报 </dc:title>
  <dc:creator>Jack</dc:creator>
  <cp:lastModifiedBy>Jack</cp:lastModifiedBy>
  <cp:revision>57</cp:revision>
  <dcterms:created xsi:type="dcterms:W3CDTF">2012-12-12T05:30:30Z</dcterms:created>
  <dcterms:modified xsi:type="dcterms:W3CDTF">2012-12-19T05:47:50Z</dcterms:modified>
</cp:coreProperties>
</file>