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3429000"/>
            <a:ext cx="5715000" cy="7620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14800"/>
            <a:ext cx="5715000" cy="762000"/>
          </a:xfrm>
        </p:spPr>
        <p:txBody>
          <a:bodyPr/>
          <a:lstStyle>
            <a:lvl1pPr marL="0" indent="0"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0574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105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1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Z:\newtek\_backgrounds_1.02\Tim\powerpoint templates\61-80\blue_binary\blue_box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25500"/>
            <a:ext cx="86868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2013/7/23 Tuesday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55032"/>
            <a:ext cx="9144000" cy="7620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小学期总结</a:t>
            </a:r>
            <a:endParaRPr lang="zh-CN" altLang="en-US" b="1" dirty="0"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36296" y="5157192"/>
            <a:ext cx="1935088" cy="610344"/>
          </a:xfrm>
        </p:spPr>
        <p:txBody>
          <a:bodyPr/>
          <a:lstStyle/>
          <a:p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  <a:p>
            <a:r>
              <a:rPr lang="en-US" altLang="zh-CN" dirty="0" smtClean="0"/>
              <a:t>2013-05-15</a:t>
            </a:r>
            <a:endParaRPr lang="zh-CN" altLang="en-US" dirty="0"/>
          </a:p>
        </p:txBody>
      </p:sp>
      <p:pic>
        <p:nvPicPr>
          <p:cNvPr id="5" name="Picture 3" descr="K:\homeork\MW\1\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1152128" cy="1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396809" y="1454696"/>
            <a:ext cx="756767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 bwMode="auto">
          <a:xfrm>
            <a:off x="1259633" y="692696"/>
            <a:ext cx="96490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9pPr>
          </a:lstStyle>
          <a:p>
            <a:r>
              <a:rPr lang="en-US" altLang="zh-CN" sz="2000" b="1" dirty="0">
                <a:latin typeface="Kozuka Mincho Pro B" pitchFamily="18" charset="-128"/>
                <a:ea typeface="Kozuka Mincho Pro B" pitchFamily="18" charset="-128"/>
              </a:rPr>
              <a:t>Dalian University of Technology National Model Software College </a:t>
            </a:r>
          </a:p>
        </p:txBody>
      </p:sp>
    </p:spTree>
    <p:extLst>
      <p:ext uri="{BB962C8B-B14F-4D97-AF65-F5344CB8AC3E}">
        <p14:creationId xmlns:p14="http://schemas.microsoft.com/office/powerpoint/2010/main" val="706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1055074" y="1124744"/>
            <a:ext cx="72613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二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期工作总结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en-US" altLang="zh-CN" sz="2800" kern="0" dirty="0" err="1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Cureve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底层基本实现，后期按需求添加功能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图像增强  （纠结中</a:t>
            </a:r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==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）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并列化总体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设想实验</a:t>
            </a:r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-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剩最后一个消息队列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1055074" y="1124744"/>
            <a:ext cx="72613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下一步工作打算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把并列化总体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设想实验写完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图像增强算法，计划跟河边电话会议时把算法确认下来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3491880" y="2636912"/>
            <a:ext cx="265283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54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谢谢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助手_模板_1292">
  <a:themeElements>
    <a:clrScheme name="Office 主题​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Impact"/>
        <a:ea typeface=""/>
        <a:cs typeface=""/>
      </a:majorFont>
      <a:minorFont>
        <a:latin typeface="Franklin Gothic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PPT助手_模板_1292</Template>
  <TotalTime>69</TotalTime>
  <Words>95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PPT助手_模板_1292</vt:lpstr>
      <vt:lpstr>小学期总结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杨伟光</cp:lastModifiedBy>
  <cp:revision>107</cp:revision>
  <dcterms:created xsi:type="dcterms:W3CDTF">2013-05-10T17:32:42Z</dcterms:created>
  <dcterms:modified xsi:type="dcterms:W3CDTF">2013-07-23T05:38:04Z</dcterms:modified>
</cp:coreProperties>
</file>