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429000"/>
            <a:ext cx="5715000" cy="7620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14800"/>
            <a:ext cx="5715000" cy="762000"/>
          </a:xfrm>
        </p:spPr>
        <p:txBody>
          <a:bodyPr/>
          <a:lstStyle>
            <a:lvl1pPr marL="0" indent="0"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0574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05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1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Z:\newtek\_backgrounds_1.02\Tim\powerpoint templates\61-80\blue_binary\blue_box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25500"/>
            <a:ext cx="86868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2013/5/15 Wednesday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55032"/>
            <a:ext cx="9144000" cy="762000"/>
          </a:xfrm>
        </p:spPr>
        <p:txBody>
          <a:bodyPr/>
          <a:lstStyle/>
          <a:p>
            <a:pPr algn="ctr"/>
            <a:r>
              <a:rPr lang="en-US" altLang="zh-CN" dirty="0" err="1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Img</a:t>
            </a:r>
            <a:r>
              <a:rPr lang="zh-CN" altLang="en-US" b="1" dirty="0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数组拷贝到</a:t>
            </a:r>
            <a:r>
              <a:rPr lang="en-US" altLang="zh-CN" dirty="0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device</a:t>
            </a:r>
            <a:r>
              <a:rPr lang="zh-CN" altLang="en-US" b="1" dirty="0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端</a:t>
            </a:r>
            <a:endParaRPr lang="zh-CN" altLang="en-US" b="1" dirty="0"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36296" y="5157192"/>
            <a:ext cx="1935088" cy="610344"/>
          </a:xfrm>
        </p:spPr>
        <p:txBody>
          <a:bodyPr/>
          <a:lstStyle/>
          <a:p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r>
              <a:rPr lang="en-US" altLang="zh-CN" dirty="0" smtClean="0"/>
              <a:t>2013-05-15</a:t>
            </a:r>
            <a:endParaRPr lang="zh-CN" altLang="en-US" dirty="0"/>
          </a:p>
        </p:txBody>
      </p:sp>
      <p:pic>
        <p:nvPicPr>
          <p:cNvPr id="5" name="Picture 3" descr="K:\homeork\MW\1\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1152128" cy="1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396809" y="1454696"/>
            <a:ext cx="75676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 bwMode="auto">
          <a:xfrm>
            <a:off x="1259633" y="692696"/>
            <a:ext cx="96490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9pPr>
          </a:lstStyle>
          <a:p>
            <a:r>
              <a:rPr lang="en-US" altLang="zh-CN" sz="2000" b="1" dirty="0">
                <a:latin typeface="Kozuka Mincho Pro B" pitchFamily="18" charset="-128"/>
                <a:ea typeface="Kozuka Mincho Pro B" pitchFamily="18" charset="-128"/>
              </a:rPr>
              <a:t>Dalian University of Technology National Model Software College </a:t>
            </a:r>
          </a:p>
        </p:txBody>
      </p:sp>
    </p:spTree>
    <p:extLst>
      <p:ext uri="{BB962C8B-B14F-4D97-AF65-F5344CB8AC3E}">
        <p14:creationId xmlns:p14="http://schemas.microsoft.com/office/powerpoint/2010/main" val="706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76200"/>
            <a:ext cx="1979712" cy="609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447" y="4797152"/>
            <a:ext cx="4022641" cy="432048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unsigned char *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imgData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70709" y="1836113"/>
            <a:ext cx="1865187" cy="2600999"/>
            <a:chOff x="978621" y="1727665"/>
            <a:chExt cx="1865187" cy="2600999"/>
          </a:xfrm>
        </p:grpSpPr>
        <p:sp>
          <p:nvSpPr>
            <p:cNvPr id="8" name="圆角矩形 7"/>
            <p:cNvSpPr/>
            <p:nvPr/>
          </p:nvSpPr>
          <p:spPr>
            <a:xfrm>
              <a:off x="1001543" y="1727665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width;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8621" y="2159713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height;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78621" y="2591761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roiX1;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79528" y="3464568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roiY1; 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87749" y="3032520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roiX2; 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87749" y="3896616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roiY2;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402264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Image</a:t>
            </a:r>
            <a:endParaRPr lang="zh-CN" altLang="en-US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77715" y="1836113"/>
            <a:ext cx="3238701" cy="728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newImage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03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76200"/>
            <a:ext cx="1979712" cy="6096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43106" y="1727665"/>
            <a:ext cx="3372910" cy="3861575"/>
            <a:chOff x="551018" y="1727665"/>
            <a:chExt cx="3372910" cy="3861575"/>
          </a:xfrm>
        </p:grpSpPr>
        <p:sp>
          <p:nvSpPr>
            <p:cNvPr id="8" name="圆角矩形 7"/>
            <p:cNvSpPr/>
            <p:nvPr/>
          </p:nvSpPr>
          <p:spPr>
            <a:xfrm>
              <a:off x="1001543" y="1727665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width;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8621" y="2159713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height;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78621" y="2591761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roiX1;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79528" y="3464568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roiY1; 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87749" y="3032520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roiX2; 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87749" y="3896616"/>
              <a:ext cx="1842265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roiY2; 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1018" y="4772454"/>
              <a:ext cx="3372910" cy="8167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unsigned char *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imgData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;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endParaRP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402264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Image</a:t>
            </a:r>
            <a:endParaRPr lang="zh-CN" altLang="en-US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77715" y="1836113"/>
            <a:ext cx="3238701" cy="728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newImage</a:t>
            </a:r>
            <a:endParaRPr lang="zh-CN" altLang="en-US" sz="2800" b="1" dirty="0"/>
          </a:p>
        </p:txBody>
      </p:sp>
      <p:sp>
        <p:nvSpPr>
          <p:cNvPr id="18" name="圆角矩形 17"/>
          <p:cNvSpPr/>
          <p:nvPr/>
        </p:nvSpPr>
        <p:spPr>
          <a:xfrm>
            <a:off x="5076056" y="2844225"/>
            <a:ext cx="3238701" cy="7287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makeAtHost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9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992" y="990600"/>
            <a:ext cx="1886744" cy="782216"/>
          </a:xfrm>
        </p:spPr>
        <p:txBody>
          <a:bodyPr/>
          <a:lstStyle/>
          <a:p>
            <a:r>
              <a:rPr lang="en-US" altLang="zh-CN" dirty="0" smtClean="0"/>
              <a:t>*Image[3]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96321" y="4077072"/>
            <a:ext cx="1944216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16401" y="5637336"/>
            <a:ext cx="122413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699792" y="4077072"/>
            <a:ext cx="1944216" cy="2352352"/>
            <a:chOff x="3491880" y="4077072"/>
            <a:chExt cx="1944216" cy="2352352"/>
          </a:xfrm>
        </p:grpSpPr>
        <p:sp>
          <p:nvSpPr>
            <p:cNvPr id="8" name="矩形 7"/>
            <p:cNvSpPr/>
            <p:nvPr/>
          </p:nvSpPr>
          <p:spPr>
            <a:xfrm>
              <a:off x="3491880" y="4077072"/>
              <a:ext cx="1944216" cy="12961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21196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220072" y="528934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932040" y="4077072"/>
            <a:ext cx="1944216" cy="2352352"/>
            <a:chOff x="6732240" y="4077072"/>
            <a:chExt cx="1944216" cy="2352352"/>
          </a:xfrm>
        </p:grpSpPr>
        <p:sp>
          <p:nvSpPr>
            <p:cNvPr id="9" name="矩形 8"/>
            <p:cNvSpPr/>
            <p:nvPr/>
          </p:nvSpPr>
          <p:spPr>
            <a:xfrm>
              <a:off x="6732240" y="4077072"/>
              <a:ext cx="1944216" cy="12961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5232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532440" y="530077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/>
          <p:cNvSpPr/>
          <p:nvPr/>
        </p:nvSpPr>
        <p:spPr>
          <a:xfrm>
            <a:off x="496321" y="3212976"/>
            <a:ext cx="148339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Image[1]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212976"/>
            <a:ext cx="15229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Image[2]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220072" y="321297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Image[2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1979712" y="35370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31940" y="3537012"/>
            <a:ext cx="1188132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5532" y="2204864"/>
            <a:ext cx="153020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**Image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270968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19872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006153" y="377657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99792" y="4941168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copyToCurrentDevice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6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992" y="990600"/>
            <a:ext cx="1886744" cy="782216"/>
          </a:xfrm>
        </p:spPr>
        <p:txBody>
          <a:bodyPr/>
          <a:lstStyle/>
          <a:p>
            <a:r>
              <a:rPr lang="en-US" altLang="zh-CN" dirty="0" smtClean="0"/>
              <a:t>*Image[3]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96321" y="4077072"/>
            <a:ext cx="194421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16401" y="5637336"/>
            <a:ext cx="122413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699792" y="4077072"/>
            <a:ext cx="1944216" cy="2352352"/>
            <a:chOff x="3491880" y="4077072"/>
            <a:chExt cx="1944216" cy="2352352"/>
          </a:xfrm>
        </p:grpSpPr>
        <p:sp>
          <p:nvSpPr>
            <p:cNvPr id="8" name="矩形 7"/>
            <p:cNvSpPr/>
            <p:nvPr/>
          </p:nvSpPr>
          <p:spPr>
            <a:xfrm>
              <a:off x="349188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21196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220072" y="528934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932040" y="4077072"/>
            <a:ext cx="1944216" cy="2352352"/>
            <a:chOff x="6732240" y="4077072"/>
            <a:chExt cx="1944216" cy="2352352"/>
          </a:xfrm>
        </p:grpSpPr>
        <p:sp>
          <p:nvSpPr>
            <p:cNvPr id="9" name="矩形 8"/>
            <p:cNvSpPr/>
            <p:nvPr/>
          </p:nvSpPr>
          <p:spPr>
            <a:xfrm>
              <a:off x="673224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5232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532440" y="530077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/>
          <p:cNvSpPr/>
          <p:nvPr/>
        </p:nvSpPr>
        <p:spPr>
          <a:xfrm>
            <a:off x="496321" y="3212976"/>
            <a:ext cx="148339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Image[1]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212976"/>
            <a:ext cx="15229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Image[2]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220072" y="321297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Image[2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1979712" y="35370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31940" y="3537012"/>
            <a:ext cx="1188132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5532" y="2204864"/>
            <a:ext cx="153020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**Image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270968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19872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006153" y="377657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76256" y="4469050"/>
            <a:ext cx="1996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cudaMemcpy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26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992" y="990600"/>
            <a:ext cx="1886744" cy="782216"/>
          </a:xfrm>
        </p:spPr>
        <p:txBody>
          <a:bodyPr/>
          <a:lstStyle/>
          <a:p>
            <a:r>
              <a:rPr lang="en-US" altLang="zh-CN" dirty="0" smtClean="0"/>
              <a:t>*Image[3]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96321" y="4077072"/>
            <a:ext cx="194421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16401" y="5637336"/>
            <a:ext cx="122413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699792" y="4077072"/>
            <a:ext cx="1944216" cy="2352352"/>
            <a:chOff x="3491880" y="4077072"/>
            <a:chExt cx="1944216" cy="2352352"/>
          </a:xfrm>
        </p:grpSpPr>
        <p:sp>
          <p:nvSpPr>
            <p:cNvPr id="8" name="矩形 7"/>
            <p:cNvSpPr/>
            <p:nvPr/>
          </p:nvSpPr>
          <p:spPr>
            <a:xfrm>
              <a:off x="349188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21196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220072" y="528934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932040" y="4077072"/>
            <a:ext cx="1944216" cy="2352352"/>
            <a:chOff x="6732240" y="4077072"/>
            <a:chExt cx="1944216" cy="2352352"/>
          </a:xfrm>
        </p:grpSpPr>
        <p:sp>
          <p:nvSpPr>
            <p:cNvPr id="9" name="矩形 8"/>
            <p:cNvSpPr/>
            <p:nvPr/>
          </p:nvSpPr>
          <p:spPr>
            <a:xfrm>
              <a:off x="673224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5232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532440" y="530077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/>
          <p:cNvSpPr/>
          <p:nvPr/>
        </p:nvSpPr>
        <p:spPr>
          <a:xfrm>
            <a:off x="496321" y="3212976"/>
            <a:ext cx="148339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Image[1]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212976"/>
            <a:ext cx="15229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Image[2]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220072" y="3212976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Image[2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1979712" y="35370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31940" y="3537012"/>
            <a:ext cx="1188132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5532" y="2204864"/>
            <a:ext cx="153020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**Image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270968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19872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006153" y="377657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76256" y="3284984"/>
            <a:ext cx="1996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cudaMemcpy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87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992" y="990600"/>
            <a:ext cx="1886744" cy="782216"/>
          </a:xfrm>
        </p:spPr>
        <p:txBody>
          <a:bodyPr/>
          <a:lstStyle/>
          <a:p>
            <a:r>
              <a:rPr lang="en-US" altLang="zh-CN" dirty="0" smtClean="0"/>
              <a:t>*Image[3]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96321" y="4077072"/>
            <a:ext cx="1944216" cy="1296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16401" y="5637336"/>
            <a:ext cx="122413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52292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699792" y="4077072"/>
            <a:ext cx="1944216" cy="2352352"/>
            <a:chOff x="3491880" y="4077072"/>
            <a:chExt cx="1944216" cy="2352352"/>
          </a:xfrm>
        </p:grpSpPr>
        <p:sp>
          <p:nvSpPr>
            <p:cNvPr id="8" name="矩形 7"/>
            <p:cNvSpPr/>
            <p:nvPr/>
          </p:nvSpPr>
          <p:spPr>
            <a:xfrm>
              <a:off x="349188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21196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220072" y="528934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932040" y="4077072"/>
            <a:ext cx="1944216" cy="2352352"/>
            <a:chOff x="6732240" y="4077072"/>
            <a:chExt cx="1944216" cy="2352352"/>
          </a:xfrm>
        </p:grpSpPr>
        <p:sp>
          <p:nvSpPr>
            <p:cNvPr id="9" name="矩形 8"/>
            <p:cNvSpPr/>
            <p:nvPr/>
          </p:nvSpPr>
          <p:spPr>
            <a:xfrm>
              <a:off x="6732240" y="4077072"/>
              <a:ext cx="1944216" cy="1296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52320" y="5637336"/>
              <a:ext cx="1224136" cy="7920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532440" y="530077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/>
          <p:cNvSpPr/>
          <p:nvPr/>
        </p:nvSpPr>
        <p:spPr>
          <a:xfrm>
            <a:off x="496321" y="3212976"/>
            <a:ext cx="1483391" cy="648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Image[1]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212976"/>
            <a:ext cx="1522976" cy="648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Image[2]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220072" y="3212976"/>
            <a:ext cx="1512168" cy="648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Image[2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1979712" y="35370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31940" y="3537012"/>
            <a:ext cx="1188132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5532" y="2204864"/>
            <a:ext cx="153020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**Image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270968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419872" y="37127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006153" y="377657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76256" y="3284984"/>
            <a:ext cx="1996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cudaMemcpy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47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2636912"/>
            <a:ext cx="9144000" cy="1728192"/>
          </a:xfrm>
        </p:spPr>
        <p:txBody>
          <a:bodyPr/>
          <a:lstStyle/>
          <a:p>
            <a:pPr algn="ctr"/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助手_模板_1292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Impact"/>
        <a:ea typeface=""/>
        <a:cs typeface=""/>
      </a:majorFont>
      <a:minorFont>
        <a:latin typeface="Franklin Gothic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PPT助手_模板_1292</Template>
  <TotalTime>45</TotalTime>
  <Words>175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PPT助手_模板_1292</vt:lpstr>
      <vt:lpstr>Img数组拷贝到device端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</cp:lastModifiedBy>
  <cp:revision>95</cp:revision>
  <dcterms:created xsi:type="dcterms:W3CDTF">2013-05-10T17:32:42Z</dcterms:created>
  <dcterms:modified xsi:type="dcterms:W3CDTF">2013-05-15T10:33:07Z</dcterms:modified>
</cp:coreProperties>
</file>