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76A2-B91A-4958-A982-8619920E6414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38D2D-FB75-4C17-9023-2322AFD1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9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D2D-FB75-4C17-9023-2322AFD10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D45E-5471-4E70-AA29-2E72D2017511}" type="datetime1">
              <a:rPr lang="zh-CN" altLang="en-US" smtClean="0"/>
              <a:t>2014/9/1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5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4A82-3FB3-4272-8877-87288553F344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35A8-0811-4106-B198-8B0551C9DBAA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5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17F2-11CF-4FB7-B367-451A2FBB558E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4B96-ABF1-4F68-BA9D-91FD66146E91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8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CB77-6833-4E34-A0CE-2E0EDA0C7123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0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A75-0DC2-4B66-A385-292F69723626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24D3-1016-4AA7-A491-BB40BD44D1D9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2815-05F7-477B-8099-8B747B5A8719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8F2-B623-4496-AC93-741A624B5999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32AA-A8CE-40C5-95CE-F8515CCFF311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暑期汇报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44848" y="5698475"/>
            <a:ext cx="2915798" cy="81800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 smtClean="0"/>
              <a:t>By-</a:t>
            </a:r>
            <a:r>
              <a:rPr lang="zh-CN" altLang="en-US" dirty="0" smtClean="0"/>
              <a:t>杨伟光</a:t>
            </a:r>
            <a:endParaRPr lang="en-US" altLang="zh-CN" dirty="0" smtClean="0"/>
          </a:p>
          <a:p>
            <a:pPr algn="r"/>
            <a:r>
              <a:rPr lang="en-US" altLang="zh-CN" smtClean="0"/>
              <a:t>2014-08-20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59027" y="2084526"/>
            <a:ext cx="8519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完成了</a:t>
            </a:r>
            <a:r>
              <a:rPr lang="en-US" altLang="zh-CN" sz="2400" dirty="0" err="1" smtClean="0"/>
              <a:t>ClusterLocalGray</a:t>
            </a:r>
            <a:r>
              <a:rPr lang="zh-CN" altLang="en-US" sz="2400" dirty="0" smtClean="0"/>
              <a:t>算法的需求分析，代码编写，测试盒注释编写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、完成了</a:t>
            </a:r>
            <a:r>
              <a:rPr lang="en-US" altLang="zh-CN" sz="2400" dirty="0" err="1" smtClean="0"/>
              <a:t>StringLikeness</a:t>
            </a:r>
            <a:r>
              <a:rPr lang="zh-CN" altLang="en-US" sz="2400" dirty="0" smtClean="0"/>
              <a:t>算法的需求分析和代码编写</a:t>
            </a:r>
            <a:endParaRPr lang="zh-CN" altLang="en-US" sz="2400" dirty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本阶段进度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Cache-Conscious </a:t>
            </a:r>
            <a:r>
              <a:rPr lang="en-US" altLang="zh-CN" dirty="0" err="1"/>
              <a:t>Wavefront</a:t>
            </a:r>
            <a:r>
              <a:rPr lang="en-US" altLang="zh-CN" dirty="0"/>
              <a:t> Scheduling                         </a:t>
            </a:r>
            <a:r>
              <a:rPr lang="en-US" altLang="zh-CN" dirty="0" smtClean="0"/>
              <a:t>x2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CUDA parse III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、继续看书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9985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谢谢老师和学长的指导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3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67</Words>
  <Application>Microsoft Office PowerPoint</Application>
  <PresentationFormat>宽屏</PresentationFormat>
  <Paragraphs>18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暑期汇报</vt:lpstr>
      <vt:lpstr>本阶段进度</vt:lpstr>
      <vt:lpstr>下周计划</vt:lpstr>
      <vt:lpstr>谢谢老师和学长的指导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杨伟光</cp:lastModifiedBy>
  <cp:revision>187</cp:revision>
  <dcterms:created xsi:type="dcterms:W3CDTF">2014-06-12T00:14:07Z</dcterms:created>
  <dcterms:modified xsi:type="dcterms:W3CDTF">2014-09-01T07:04:42Z</dcterms:modified>
</cp:coreProperties>
</file>