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5" r:id="rId5"/>
    <p:sldId id="296" r:id="rId6"/>
    <p:sldId id="298" r:id="rId7"/>
    <p:sldId id="297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>
        <p:scale>
          <a:sx n="75" d="100"/>
          <a:sy n="75" d="100"/>
        </p:scale>
        <p:origin x="73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zh-CN" altLang="en-US" sz="4000" dirty="0" smtClean="0"/>
              <a:t>学期总结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2016-01-27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本</a:t>
            </a:r>
            <a:r>
              <a:rPr lang="zh-CN" altLang="en-US" sz="2800" dirty="0"/>
              <a:t>学期</a:t>
            </a:r>
            <a:r>
              <a:rPr lang="zh-CN" altLang="en-US" sz="2800" dirty="0" smtClean="0"/>
              <a:t>总结</a:t>
            </a:r>
            <a:endParaRPr lang="en-US" altLang="zh-CN" sz="2800" dirty="0"/>
          </a:p>
          <a:p>
            <a:r>
              <a:rPr lang="zh-CN" altLang="en-US" sz="2800" dirty="0" smtClean="0"/>
              <a:t>寒假总结</a:t>
            </a:r>
            <a:endParaRPr lang="en-US" altLang="zh-CN" sz="2800" dirty="0" smtClean="0"/>
          </a:p>
          <a:p>
            <a:r>
              <a:rPr lang="zh-CN" altLang="en-US" sz="2800" dirty="0" smtClean="0"/>
              <a:t>假期</a:t>
            </a:r>
            <a:r>
              <a:rPr lang="zh-CN" altLang="en-US" sz="2800" dirty="0"/>
              <a:t>学习计划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本学期总结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顺利完成所有课程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38" y="2527300"/>
            <a:ext cx="9152924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5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寒假总结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实现</a:t>
            </a:r>
            <a:r>
              <a:rPr lang="en-US" altLang="zh-CN" sz="2800" dirty="0" smtClean="0"/>
              <a:t>Decoupled-L1D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000" dirty="0" smtClean="0"/>
              <a:t>结果还是没有达到论文中的数据，下一步准备自己构造</a:t>
            </a:r>
            <a:r>
              <a:rPr lang="en-US" altLang="zh-CN" sz="2000" dirty="0" smtClean="0"/>
              <a:t>benchmark</a:t>
            </a:r>
            <a:r>
              <a:rPr lang="zh-CN" altLang="en-US" sz="2000" dirty="0" smtClean="0"/>
              <a:t>验证实现逻辑是否正确</a:t>
            </a:r>
            <a:endParaRPr lang="en-US" altLang="zh-CN" sz="2800" dirty="0" smtClean="0"/>
          </a:p>
          <a:p>
            <a:r>
              <a:rPr lang="zh-CN" altLang="en-US" sz="2800" dirty="0" smtClean="0"/>
              <a:t>重新整理</a:t>
            </a:r>
            <a:r>
              <a:rPr lang="en-US" altLang="zh-CN" sz="2800" dirty="0" smtClean="0"/>
              <a:t>benchmark</a:t>
            </a:r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</a:t>
            </a:r>
            <a:r>
              <a:rPr lang="zh-CN" altLang="en-US" sz="2000" dirty="0" smtClean="0"/>
              <a:t>包括</a:t>
            </a:r>
            <a:r>
              <a:rPr lang="zh-CN" altLang="en-US" sz="2000" dirty="0"/>
              <a:t>四个</a:t>
            </a:r>
            <a:r>
              <a:rPr lang="en-US" altLang="zh-CN" sz="2000" dirty="0"/>
              <a:t>benchmark-suit(CUDA SDK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Rodinia</a:t>
            </a:r>
            <a:r>
              <a:rPr lang="zh-CN" altLang="en-US" sz="2000" dirty="0"/>
              <a:t>、</a:t>
            </a:r>
            <a:r>
              <a:rPr lang="en-US" altLang="zh-CN" sz="2000" dirty="0"/>
              <a:t>Parboil)</a:t>
            </a:r>
            <a:r>
              <a:rPr lang="zh-CN" altLang="en-US" sz="2000" dirty="0"/>
              <a:t>，几十个</a:t>
            </a:r>
            <a:r>
              <a:rPr lang="en-US" altLang="zh-CN" sz="2000" dirty="0" smtClean="0"/>
              <a:t>benchmark</a:t>
            </a:r>
            <a:endParaRPr lang="en-US" altLang="zh-CN" sz="2000" dirty="0"/>
          </a:p>
          <a:p>
            <a:r>
              <a:rPr lang="en-US" altLang="zh-CN" sz="2800" dirty="0" err="1" smtClean="0"/>
              <a:t>OpenCUDA</a:t>
            </a:r>
            <a:r>
              <a:rPr lang="zh-CN" altLang="en-US" sz="2800" dirty="0" smtClean="0"/>
              <a:t>（和高哥）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 smtClean="0"/>
              <a:t>     CUDA</a:t>
            </a:r>
            <a:r>
              <a:rPr lang="zh-CN" altLang="en-US" sz="2000" dirty="0"/>
              <a:t>图像算法开源</a:t>
            </a:r>
            <a:r>
              <a:rPr lang="zh-CN" altLang="en-US" sz="2000" dirty="0" smtClean="0"/>
              <a:t>项目，开源练手算法和经典算法</a:t>
            </a:r>
            <a:endParaRPr lang="en-US" altLang="zh-CN" sz="2000" dirty="0"/>
          </a:p>
          <a:p>
            <a:r>
              <a:rPr lang="en-US" altLang="zh-CN" sz="2800" dirty="0" smtClean="0"/>
              <a:t>AW</a:t>
            </a:r>
            <a:r>
              <a:rPr lang="zh-CN" altLang="en-US" sz="2800" dirty="0"/>
              <a:t>细化算法优化以及</a:t>
            </a:r>
            <a:r>
              <a:rPr lang="zh-CN" altLang="en-US" sz="2800" dirty="0" smtClean="0"/>
              <a:t>扩展（和吴一昊）</a:t>
            </a:r>
            <a:endParaRPr lang="en-US" altLang="zh-CN" sz="2800" dirty="0" smtClean="0"/>
          </a:p>
          <a:p>
            <a:r>
              <a:rPr lang="en-US" altLang="zh-CN" sz="2800" dirty="0" smtClean="0"/>
              <a:t>ICIP2016</a:t>
            </a:r>
          </a:p>
          <a:p>
            <a:pPr marL="0" indent="0">
              <a:buNone/>
            </a:pPr>
            <a:r>
              <a:rPr lang="en-US" altLang="zh-CN" sz="2000" dirty="0" smtClean="0"/>
              <a:t>     www.ieeeicip2016.org/Papers.asp</a:t>
            </a:r>
            <a:endParaRPr lang="en-US" altLang="zh-CN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46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寒假总结</a:t>
            </a:r>
            <a:r>
              <a:rPr lang="en-US" altLang="zh-CN" dirty="0" smtClean="0"/>
              <a:t>-</a:t>
            </a:r>
            <a:r>
              <a:rPr lang="en-US" altLang="zh-CN" dirty="0"/>
              <a:t>AW</a:t>
            </a:r>
            <a:r>
              <a:rPr lang="zh-CN" altLang="en-US" dirty="0"/>
              <a:t>细化算法优化以及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9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假期学习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pic>
        <p:nvPicPr>
          <p:cNvPr id="1028" name="Picture 4" descr="http://img14.360buyimg.com/n0/jfs/t556/230/963768405/53098/391efbe/549e527dN983b47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58750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37" y="1587501"/>
            <a:ext cx="3789363" cy="37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728</TotalTime>
  <Words>113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华文细黑</vt:lpstr>
      <vt:lpstr>宋体</vt:lpstr>
      <vt:lpstr>Arial</vt:lpstr>
      <vt:lpstr>Verdana</vt:lpstr>
      <vt:lpstr>上海Nordri专业商务幻灯演示设计</vt:lpstr>
      <vt:lpstr>NordriDesign</vt:lpstr>
      <vt:lpstr>学期总结</vt:lpstr>
      <vt:lpstr>Menu</vt:lpstr>
      <vt:lpstr>本学期总结</vt:lpstr>
      <vt:lpstr>寒假总结</vt:lpstr>
      <vt:lpstr>寒假总结-AW细化算法优化以及扩展</vt:lpstr>
      <vt:lpstr>假期学习计划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jack-laptop</cp:lastModifiedBy>
  <cp:revision>986</cp:revision>
  <dcterms:created xsi:type="dcterms:W3CDTF">2015-04-17T01:47:57Z</dcterms:created>
  <dcterms:modified xsi:type="dcterms:W3CDTF">2016-01-26T16:30:45Z</dcterms:modified>
</cp:coreProperties>
</file>