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1" r:id="rId1"/>
    <p:sldMasterId id="2147483675" r:id="rId2"/>
  </p:sldMasterIdLst>
  <p:sldIdLst>
    <p:sldId id="256" r:id="rId3"/>
    <p:sldId id="292" r:id="rId4"/>
    <p:sldId id="293" r:id="rId5"/>
    <p:sldId id="294" r:id="rId6"/>
    <p:sldId id="295" r:id="rId7"/>
    <p:sldId id="27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1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12284" y="511176"/>
            <a:ext cx="143933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9CA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bg1"/>
                </a:solidFill>
                <a:latin typeface="Verdana" panose="020B0604030504040204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7969438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114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6856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897DD4-6371-4BB5-8838-9210C3B17974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16BA0-9505-4DC7-AC22-0DF242C22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48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897DD4-6371-4BB5-8838-9210C3B17974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16BA0-9505-4DC7-AC22-0DF242C22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2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78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66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0004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7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7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1999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42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9363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6690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351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55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037111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614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38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566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990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00097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21715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://www.nordridesign.com/" TargetMode="Externa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png"/><Relationship Id="rId20" Type="http://schemas.openxmlformats.org/officeDocument/2006/relationships/hyperlink" Target="http://www.nordri.net/" TargetMode="Externa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19" Type="http://schemas.openxmlformats.org/officeDocument/2006/relationships/hyperlink" Target="http://www.nordridesign.cn/" TargetMode="Externa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hyperlink" Target="http://creativecommons.org/licenses/by-nc/2.5/cn/legalcode" TargetMode="Externa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961" y="105100"/>
            <a:ext cx="2281954" cy="11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1778000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1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4656667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2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7537451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3" name="Rectangle 13">
            <a:hlinkClick r:id="rId14"/>
          </p:cNvPr>
          <p:cNvSpPr>
            <a:spLocks noChangeArrowheads="1"/>
          </p:cNvSpPr>
          <p:nvPr/>
        </p:nvSpPr>
        <p:spPr bwMode="auto">
          <a:xfrm>
            <a:off x="1775885" y="3859620"/>
            <a:ext cx="5152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ea typeface="华文细黑" panose="02010600040101010101" pitchFamily="2" charset="-122"/>
              </a:rPr>
              <a:t>本作品采用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知识共享署名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-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非商业性使用 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2.5 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中国大陆许可协议</a:t>
            </a:r>
            <a:r>
              <a:rPr lang="zh-CN" altLang="en-US" sz="1200">
                <a:ea typeface="华文细黑" panose="02010600040101010101" pitchFamily="2" charset="-122"/>
              </a:rPr>
              <a:t>进行许可。</a:t>
            </a:r>
          </a:p>
        </p:txBody>
      </p:sp>
      <p:pic>
        <p:nvPicPr>
          <p:cNvPr id="2054" name="Picture 14" descr="png-005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1" y="2347914"/>
            <a:ext cx="96096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5" descr="png-00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1" y="2347914"/>
            <a:ext cx="96096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6" name="Group 16"/>
          <p:cNvGrpSpPr>
            <a:grpSpLocks/>
          </p:cNvGrpSpPr>
          <p:nvPr/>
        </p:nvGrpSpPr>
        <p:grpSpPr bwMode="auto">
          <a:xfrm>
            <a:off x="5615518" y="2347913"/>
            <a:ext cx="960967" cy="647700"/>
            <a:chOff x="3923" y="2102"/>
            <a:chExt cx="454" cy="447"/>
          </a:xfrm>
        </p:grpSpPr>
        <p:pic>
          <p:nvPicPr>
            <p:cNvPr id="2069" name="Picture 17" descr="soft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>
              <a:off x="3923" y="2102"/>
              <a:ext cx="454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0" name="Picture 18" descr="soft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 rot="1178135">
              <a:off x="3997" y="2212"/>
              <a:ext cx="36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7" name="Rectangle 24">
            <a:hlinkClick r:id="rId19"/>
          </p:cNvPr>
          <p:cNvSpPr>
            <a:spLocks noChangeArrowheads="1"/>
          </p:cNvSpPr>
          <p:nvPr/>
        </p:nvSpPr>
        <p:spPr bwMode="auto">
          <a:xfrm>
            <a:off x="1778000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专业交流</a:t>
            </a:r>
          </a:p>
        </p:txBody>
      </p:sp>
      <p:sp>
        <p:nvSpPr>
          <p:cNvPr id="2058" name="Rectangle 25">
            <a:hlinkClick r:id="rId19"/>
          </p:cNvPr>
          <p:cNvSpPr>
            <a:spLocks noChangeArrowheads="1"/>
          </p:cNvSpPr>
          <p:nvPr/>
        </p:nvSpPr>
        <p:spPr bwMode="auto">
          <a:xfrm>
            <a:off x="4656667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模板超市</a:t>
            </a:r>
          </a:p>
        </p:txBody>
      </p:sp>
      <p:sp>
        <p:nvSpPr>
          <p:cNvPr id="2059" name="Rectangle 26">
            <a:hlinkClick r:id="rId19"/>
          </p:cNvPr>
          <p:cNvSpPr>
            <a:spLocks noChangeArrowheads="1"/>
          </p:cNvSpPr>
          <p:nvPr/>
        </p:nvSpPr>
        <p:spPr bwMode="auto">
          <a:xfrm>
            <a:off x="7537451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设计服务</a:t>
            </a:r>
          </a:p>
        </p:txBody>
      </p:sp>
      <p:sp>
        <p:nvSpPr>
          <p:cNvPr id="2060" name="Rectangle 28"/>
          <p:cNvSpPr>
            <a:spLocks noChangeArrowheads="1"/>
          </p:cNvSpPr>
          <p:nvPr/>
        </p:nvSpPr>
        <p:spPr bwMode="auto">
          <a:xfrm>
            <a:off x="1775885" y="4188253"/>
            <a:ext cx="86402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本作品的提供是以适用知识共享组织的公共许可（ 简称“</a:t>
            </a:r>
            <a:r>
              <a:rPr lang="en-US" altLang="zh-CN" sz="1000">
                <a:solidFill>
                  <a:srgbClr val="111111"/>
                </a:solidFill>
                <a:ea typeface="华文细黑" panose="02010600040101010101" pitchFamily="2" charset="-122"/>
              </a:rPr>
              <a:t>CCPL” </a:t>
            </a: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或 “许可”） 条款为前提的。本作品受著作权法以及其他相关法律的保护。对本作品的使用不得超越本许可授权的范围。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如您行使本许可授予的使用本作品的权利，就表明您接受并同意遵守本许可的条款。在您接受这些条款和规定的前提下，许可人授予您本许可所包括的权利。 </a:t>
            </a:r>
          </a:p>
        </p:txBody>
      </p:sp>
      <p:sp>
        <p:nvSpPr>
          <p:cNvPr id="2061" name="Rectangle 7">
            <a:hlinkClick r:id="rId20"/>
          </p:cNvPr>
          <p:cNvSpPr>
            <a:spLocks noChangeArrowheads="1"/>
          </p:cNvSpPr>
          <p:nvPr/>
        </p:nvSpPr>
        <p:spPr bwMode="auto">
          <a:xfrm>
            <a:off x="4656667" y="2276475"/>
            <a:ext cx="2880784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2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7537451" y="2276475"/>
            <a:ext cx="2878667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3" name="Rectangle 7">
            <a:hlinkClick r:id="rId19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775885" y="2276475"/>
            <a:ext cx="2880783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4" name="Text Box 32">
            <a:hlinkClick r:id="rId14"/>
          </p:cNvPr>
          <p:cNvSpPr txBox="1">
            <a:spLocks noChangeArrowheads="1"/>
          </p:cNvSpPr>
          <p:nvPr/>
        </p:nvSpPr>
        <p:spPr bwMode="auto">
          <a:xfrm>
            <a:off x="1775884" y="5056189"/>
            <a:ext cx="143933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1">
                <a:solidFill>
                  <a:srgbClr val="003366"/>
                </a:solidFill>
                <a:ea typeface="华文细黑" panose="02010600040101010101" pitchFamily="2" charset="-122"/>
              </a:rPr>
              <a:t>查看全部</a:t>
            </a:r>
            <a:r>
              <a:rPr lang="en-US" altLang="zh-CN" sz="1000" b="1">
                <a:solidFill>
                  <a:srgbClr val="0033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  <a:endParaRPr lang="en-US" altLang="zh-CN" sz="1000" b="1">
              <a:solidFill>
                <a:srgbClr val="003366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065" name="Group 35"/>
          <p:cNvGrpSpPr>
            <a:grpSpLocks/>
          </p:cNvGrpSpPr>
          <p:nvPr/>
        </p:nvGrpSpPr>
        <p:grpSpPr bwMode="auto">
          <a:xfrm>
            <a:off x="1775885" y="1125538"/>
            <a:ext cx="5761567" cy="576262"/>
            <a:chOff x="612" y="799"/>
            <a:chExt cx="3402" cy="454"/>
          </a:xfrm>
        </p:grpSpPr>
        <p:pic>
          <p:nvPicPr>
            <p:cNvPr id="2066" name="Picture 12" descr="cc"/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799"/>
              <a:ext cx="158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7" name="Picture 9" descr="logo"/>
            <p:cNvPicPr>
              <a:picLocks noChangeAspect="1" noChangeArrowheads="1"/>
            </p:cNvPicPr>
            <p:nvPr userDrawn="1"/>
          </p:nvPicPr>
          <p:blipFill>
            <a:blip r:embed="rId22">
              <a:lum bright="-1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845"/>
              <a:ext cx="1361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8" name="Line 34"/>
            <p:cNvSpPr>
              <a:spLocks noChangeShapeType="1"/>
            </p:cNvSpPr>
            <p:nvPr userDrawn="1"/>
          </p:nvSpPr>
          <p:spPr bwMode="auto">
            <a:xfrm>
              <a:off x="2200" y="799"/>
              <a:ext cx="0" cy="4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559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95749"/>
            <a:ext cx="12192000" cy="1229471"/>
          </a:xfrm>
        </p:spPr>
        <p:txBody>
          <a:bodyPr/>
          <a:lstStyle/>
          <a:p>
            <a:r>
              <a:rPr lang="en-US" altLang="zh-CN" sz="4000" dirty="0"/>
              <a:t>Thinning---</a:t>
            </a:r>
            <a:r>
              <a:rPr lang="en-US" altLang="zh-CN" sz="4000" dirty="0" err="1"/>
              <a:t>Templat</a:t>
            </a:r>
            <a:r>
              <a:rPr lang="en-US" altLang="zh-CN" sz="4000" dirty="0"/>
              <a:t>-To-Lookup table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66072"/>
            <a:ext cx="9144000" cy="1291728"/>
          </a:xfrm>
        </p:spPr>
        <p:txBody>
          <a:bodyPr/>
          <a:lstStyle/>
          <a:p>
            <a:r>
              <a:rPr lang="zh-CN" altLang="en-US" dirty="0"/>
              <a:t>杨伟</a:t>
            </a:r>
            <a:r>
              <a:rPr lang="zh-CN" altLang="en-US" dirty="0" smtClean="0"/>
              <a:t>光</a:t>
            </a:r>
            <a:endParaRPr lang="en-US" altLang="zh-CN" dirty="0"/>
          </a:p>
          <a:p>
            <a:r>
              <a:rPr lang="en-US" altLang="zh-CN" dirty="0" smtClean="0"/>
              <a:t>2015-09-24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3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Rotation Invariant Rule-Based Thinning Algorithm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6045543"/>
            <a:ext cx="10186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Ahmed M, Ward R. A Rotation Invariant Rule-Based Thinning Algorithm for Character Recognition[J]. IEEE Transactions on Pattern Analysis &amp; Machine Intelligence, 2002, 24(12):1672-1678.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3" y="919162"/>
            <a:ext cx="11897591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Host Code-Match 20 Templates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347" y="1075459"/>
            <a:ext cx="59531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Templat</a:t>
            </a:r>
            <a:r>
              <a:rPr lang="en-US" altLang="zh-CN" dirty="0" smtClean="0"/>
              <a:t>-To-Lookup </a:t>
            </a:r>
            <a:r>
              <a:rPr lang="en-US" altLang="zh-CN" dirty="0"/>
              <a:t>table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4" y="1252970"/>
            <a:ext cx="10309673" cy="2134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62" y="3803791"/>
            <a:ext cx="87439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2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27006"/>
            <a:ext cx="78486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2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3600" dirty="0" smtClean="0"/>
              <a:t>Thanks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6430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rdriDesign">
  <a:themeElements>
    <a:clrScheme name="Nordri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99"/>
      </a:hlink>
      <a:folHlink>
        <a:srgbClr val="3366CC"/>
      </a:folHlink>
    </a:clrScheme>
    <a:fontScheme name="Nordri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A62BC"/>
        </a:accent1>
        <a:accent2>
          <a:srgbClr val="22458A"/>
        </a:accent2>
        <a:accent3>
          <a:srgbClr val="FFFFFF"/>
        </a:accent3>
        <a:accent4>
          <a:srgbClr val="000000"/>
        </a:accent4>
        <a:accent5>
          <a:srgbClr val="ACB7DA"/>
        </a:accent5>
        <a:accent6>
          <a:srgbClr val="1E3E7D"/>
        </a:accent6>
        <a:hlink>
          <a:srgbClr val="0000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002D5C"/>
        </a:accent6>
        <a:hlink>
          <a:srgbClr val="003366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PPT助手_模板_704</Template>
  <TotalTime>568</TotalTime>
  <Words>52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华文细黑</vt:lpstr>
      <vt:lpstr>宋体</vt:lpstr>
      <vt:lpstr>Arial</vt:lpstr>
      <vt:lpstr>Times New Roman</vt:lpstr>
      <vt:lpstr>Verdana</vt:lpstr>
      <vt:lpstr>上海Nordri专业商务幻灯演示设计</vt:lpstr>
      <vt:lpstr>NordriDesign</vt:lpstr>
      <vt:lpstr>Thinning---Templat-To-Lookup table</vt:lpstr>
      <vt:lpstr>An Rotation Invariant Rule-Based Thinning Algorithm</vt:lpstr>
      <vt:lpstr>Host Code-Match 20 Templates</vt:lpstr>
      <vt:lpstr>Templat-To-Lookup table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杨伟光</dc:creator>
  <cp:lastModifiedBy>杨伟光</cp:lastModifiedBy>
  <cp:revision>591</cp:revision>
  <dcterms:created xsi:type="dcterms:W3CDTF">2015-04-17T01:47:57Z</dcterms:created>
  <dcterms:modified xsi:type="dcterms:W3CDTF">2015-09-23T12:24:23Z</dcterms:modified>
</cp:coreProperties>
</file>