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nchronization\HPC&amp;IP\Parallel%20Acceleration%20of%20Thinning\code\Ahm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TITAN-origin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Ahmed!$G$84:$G$87</c:f>
              <c:numCache>
                <c:formatCode>General</c:formatCode>
                <c:ptCount val="4"/>
                <c:pt idx="0">
                  <c:v>7.741334160960565</c:v>
                </c:pt>
                <c:pt idx="1">
                  <c:v>15.893472547877948</c:v>
                </c:pt>
                <c:pt idx="2">
                  <c:v>20.943850626547178</c:v>
                </c:pt>
                <c:pt idx="3">
                  <c:v>24.084217906754894</c:v>
                </c:pt>
              </c:numCache>
            </c:numRef>
          </c:val>
        </c:ser>
        <c:ser>
          <c:idx val="1"/>
          <c:order val="1"/>
          <c:tx>
            <c:v>TITAN-TTL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Ahmed!$H$84:$H$87</c:f>
              <c:numCache>
                <c:formatCode>General</c:formatCode>
                <c:ptCount val="4"/>
                <c:pt idx="0">
                  <c:v>13.324997328917144</c:v>
                </c:pt>
                <c:pt idx="1">
                  <c:v>29.397557922924669</c:v>
                </c:pt>
                <c:pt idx="2">
                  <c:v>37.545194037655108</c:v>
                </c:pt>
                <c:pt idx="3">
                  <c:v>40.534422602331723</c:v>
                </c:pt>
              </c:numCache>
            </c:numRef>
          </c:val>
        </c:ser>
        <c:ser>
          <c:idx val="2"/>
          <c:order val="2"/>
          <c:tx>
            <c:v>K40-origin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Ahmed!$K$84:$K$87</c:f>
              <c:numCache>
                <c:formatCode>General</c:formatCode>
                <c:ptCount val="4"/>
                <c:pt idx="0">
                  <c:v>6.0972624966006563</c:v>
                </c:pt>
                <c:pt idx="1">
                  <c:v>12.522410543804398</c:v>
                </c:pt>
                <c:pt idx="2">
                  <c:v>16.523045712944811</c:v>
                </c:pt>
                <c:pt idx="3">
                  <c:v>19.782291792126458</c:v>
                </c:pt>
              </c:numCache>
            </c:numRef>
          </c:val>
        </c:ser>
        <c:ser>
          <c:idx val="3"/>
          <c:order val="3"/>
          <c:tx>
            <c:v>K40-TTL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Ahmed!$L$84:$L$87</c:f>
              <c:numCache>
                <c:formatCode>General</c:formatCode>
                <c:ptCount val="4"/>
                <c:pt idx="0">
                  <c:v>10.468951659444089</c:v>
                </c:pt>
                <c:pt idx="1">
                  <c:v>22.873570377080739</c:v>
                </c:pt>
                <c:pt idx="2">
                  <c:v>29.030010041028572</c:v>
                </c:pt>
                <c:pt idx="3">
                  <c:v>33.646655490044644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692672"/>
        <c:axId val="627693232"/>
      </c:barChart>
      <c:catAx>
        <c:axId val="6276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693232"/>
        <c:crosses val="autoZero"/>
        <c:auto val="1"/>
        <c:lblAlgn val="ctr"/>
        <c:lblOffset val="100"/>
        <c:noMultiLvlLbl val="0"/>
      </c:catAx>
      <c:valAx>
        <c:axId val="62769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Speedup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692672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4275481189851269"/>
          <c:y val="0.21296296296296297"/>
          <c:w val="0.631156824146981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9AFAF-88A3-4E4A-BD2D-53885F53C6D9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D2698-85C9-47D5-846D-BE77E1FBF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0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698-85C9-47D5-846D-BE77E1FBFD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4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4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A63E-3E01-499E-A8DD-AC09335905F6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81100" y="2396359"/>
            <a:ext cx="6172200" cy="0"/>
          </a:xfrm>
          <a:prstGeom prst="line">
            <a:avLst/>
          </a:prstGeom>
          <a:ln>
            <a:solidFill>
              <a:schemeClr val="dk1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366345" y="1119355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Lookup-Table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7432" y="2020615"/>
            <a:ext cx="746235" cy="325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0286" y="2496208"/>
            <a:ext cx="1040526" cy="325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9504" y="178675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Lookup-Table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6345" y="1807784"/>
            <a:ext cx="1250732" cy="325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image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7847" y="1397879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Copy to Device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744" y="2674882"/>
            <a:ext cx="1250732" cy="1592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A-W algorithm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8315" y="167641"/>
            <a:ext cx="972766" cy="28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6727" y="2971123"/>
            <a:ext cx="972766" cy="28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6727" y="3427589"/>
            <a:ext cx="972766" cy="28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96727" y="3884056"/>
            <a:ext cx="972766" cy="2895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7540" y="1397878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Copy to Host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>
            <a:off x="4583110" y="3260681"/>
            <a:ext cx="0" cy="16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7" idx="0"/>
          </p:cNvCxnSpPr>
          <p:nvPr/>
        </p:nvCxnSpPr>
        <p:spPr>
          <a:xfrm>
            <a:off x="4583110" y="3717147"/>
            <a:ext cx="0" cy="166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3"/>
            <a:endCxn id="12" idx="1"/>
          </p:cNvCxnSpPr>
          <p:nvPr/>
        </p:nvCxnSpPr>
        <p:spPr>
          <a:xfrm>
            <a:off x="2617077" y="1397880"/>
            <a:ext cx="530770" cy="2785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2"/>
            <a:endCxn id="13" idx="0"/>
          </p:cNvCxnSpPr>
          <p:nvPr/>
        </p:nvCxnSpPr>
        <p:spPr>
          <a:xfrm rot="16200000" flipH="1">
            <a:off x="3818184" y="1909956"/>
            <a:ext cx="719954" cy="809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2" idx="1"/>
          </p:cNvCxnSpPr>
          <p:nvPr/>
        </p:nvCxnSpPr>
        <p:spPr>
          <a:xfrm flipV="1">
            <a:off x="2617077" y="1676404"/>
            <a:ext cx="530770" cy="294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3"/>
            <a:endCxn id="18" idx="2"/>
          </p:cNvCxnSpPr>
          <p:nvPr/>
        </p:nvCxnSpPr>
        <p:spPr>
          <a:xfrm flipV="1">
            <a:off x="5208476" y="1954927"/>
            <a:ext cx="364430" cy="15161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5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2979" y="1471448"/>
            <a:ext cx="3434781" cy="256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zh-CN" dirty="0">
                <a:solidFill>
                  <a:schemeClr val="tx1"/>
                </a:solidFill>
              </a:rPr>
              <a:t>生成</a:t>
            </a:r>
            <a:r>
              <a:rPr lang="en-US" altLang="zh-CN" dirty="0" err="1">
                <a:solidFill>
                  <a:schemeClr val="tx1"/>
                </a:solidFill>
              </a:rPr>
              <a:t>LookUp</a:t>
            </a:r>
            <a:r>
              <a:rPr lang="en-US" altLang="zh-CN" dirty="0">
                <a:solidFill>
                  <a:schemeClr val="tx1"/>
                </a:solidFill>
              </a:rPr>
              <a:t> table</a:t>
            </a:r>
            <a:r>
              <a:rPr lang="zh-CN" altLang="zh-CN" dirty="0">
                <a:solidFill>
                  <a:schemeClr val="tx1"/>
                </a:solidFill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</a:rPr>
              <a:t>伪代码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char Lookup-Table[2^N] = {0};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for(</a:t>
            </a:r>
            <a:r>
              <a:rPr lang="en-US" altLang="zh-CN" dirty="0" err="1">
                <a:solidFill>
                  <a:schemeClr val="tx1"/>
                </a:solidFill>
              </a:rPr>
              <a:t>ti</a:t>
            </a:r>
            <a:r>
              <a:rPr lang="en-US" altLang="zh-CN" dirty="0">
                <a:solidFill>
                  <a:schemeClr val="tx1"/>
                </a:solidFill>
              </a:rPr>
              <a:t> in templates)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if(match(Np, </a:t>
            </a:r>
            <a:r>
              <a:rPr lang="en-US" altLang="zh-CN" dirty="0" err="1">
                <a:solidFill>
                  <a:schemeClr val="tx1"/>
                </a:solidFill>
              </a:rPr>
              <a:t>ti</a:t>
            </a:r>
            <a:r>
              <a:rPr lang="en-US" altLang="zh-CN" dirty="0">
                <a:solidFill>
                  <a:schemeClr val="tx1"/>
                </a:solidFill>
              </a:rPr>
              <a:t>))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Lookup-Table[WN(p)] = 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}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21051" y="1813559"/>
            <a:ext cx="1739900" cy="370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 flipH="1">
            <a:off x="3888827" y="1946367"/>
            <a:ext cx="147596" cy="9974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flipH="1">
            <a:off x="3888827" y="2981899"/>
            <a:ext cx="147596" cy="7791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flipH="1">
            <a:off x="3889052" y="3799114"/>
            <a:ext cx="147596" cy="77911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flipH="1">
            <a:off x="3889052" y="4616329"/>
            <a:ext cx="147596" cy="77911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19551" y="2783522"/>
            <a:ext cx="1098550" cy="18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If(…)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// then-clause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 smtClean="0">
                <a:solidFill>
                  <a:schemeClr val="tx1"/>
                </a:solidFill>
              </a:rPr>
              <a:t>lse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// else-clause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}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97216" y="1943766"/>
            <a:ext cx="324557" cy="3451678"/>
            <a:chOff x="3186066" y="1943766"/>
            <a:chExt cx="324557" cy="3451678"/>
          </a:xfrm>
        </p:grpSpPr>
        <p:sp>
          <p:nvSpPr>
            <p:cNvPr id="2" name="下箭头 1"/>
            <p:cNvSpPr/>
            <p:nvPr/>
          </p:nvSpPr>
          <p:spPr>
            <a:xfrm flipH="1">
              <a:off x="3186066" y="1943766"/>
              <a:ext cx="75294" cy="34516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19200" y="3283366"/>
              <a:ext cx="291423" cy="864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Instructions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9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42868"/>
              </p:ext>
            </p:extLst>
          </p:nvPr>
        </p:nvGraphicFramePr>
        <p:xfrm>
          <a:off x="2710149" y="1366092"/>
          <a:ext cx="5671851" cy="338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8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3800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51114" y="1006931"/>
            <a:ext cx="2148675" cy="1618330"/>
            <a:chOff x="751114" y="1006931"/>
            <a:chExt cx="2148675" cy="1618330"/>
          </a:xfrm>
        </p:grpSpPr>
        <p:grpSp>
          <p:nvGrpSpPr>
            <p:cNvPr id="18" name="组合 17"/>
            <p:cNvGrpSpPr/>
            <p:nvPr/>
          </p:nvGrpSpPr>
          <p:grpSpPr>
            <a:xfrm>
              <a:off x="751114" y="1006931"/>
              <a:ext cx="2145117" cy="801331"/>
              <a:chOff x="751114" y="978353"/>
              <a:chExt cx="2145117" cy="80133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51114" y="995362"/>
                <a:ext cx="438150" cy="779459"/>
                <a:chOff x="751114" y="995362"/>
                <a:chExt cx="438150" cy="779459"/>
              </a:xfrm>
            </p:grpSpPr>
            <p:pic>
              <p:nvPicPr>
                <p:cNvPr id="1040" name="图片 1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1114" y="995362"/>
                  <a:ext cx="438150" cy="5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17"/>
                <p:cNvSpPr>
                  <a:spLocks noChangeArrowheads="1"/>
                </p:cNvSpPr>
                <p:nvPr/>
              </p:nvSpPr>
              <p:spPr bwMode="auto">
                <a:xfrm>
                  <a:off x="818657" y="1559377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282330" y="1069407"/>
                <a:ext cx="581025" cy="705414"/>
                <a:chOff x="1281793" y="1066799"/>
                <a:chExt cx="581025" cy="705414"/>
              </a:xfrm>
            </p:grpSpPr>
            <p:pic>
              <p:nvPicPr>
                <p:cNvPr id="1039" name="图片 1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1793" y="1066799"/>
                  <a:ext cx="581025" cy="4381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1422040" y="1556769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(2)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952106" y="978353"/>
                <a:ext cx="438150" cy="796468"/>
                <a:chOff x="1958067" y="983116"/>
                <a:chExt cx="438150" cy="796468"/>
              </a:xfrm>
            </p:grpSpPr>
            <p:pic>
              <p:nvPicPr>
                <p:cNvPr id="1038" name="图片 1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58067" y="983116"/>
                  <a:ext cx="438150" cy="5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25610" y="1564140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(3)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2458081" y="990587"/>
                <a:ext cx="438150" cy="789097"/>
                <a:chOff x="2488746" y="983116"/>
                <a:chExt cx="438150" cy="789097"/>
              </a:xfrm>
            </p:grpSpPr>
            <p:pic>
              <p:nvPicPr>
                <p:cNvPr id="1037" name="图片 1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8746" y="983116"/>
                  <a:ext cx="438150" cy="5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17"/>
                <p:cNvSpPr>
                  <a:spLocks noChangeArrowheads="1"/>
                </p:cNvSpPr>
                <p:nvPr/>
              </p:nvSpPr>
              <p:spPr bwMode="auto">
                <a:xfrm>
                  <a:off x="2559083" y="1556769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(4)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751114" y="1816937"/>
              <a:ext cx="2148675" cy="808324"/>
              <a:chOff x="751114" y="1816937"/>
              <a:chExt cx="2148675" cy="80832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51114" y="1816937"/>
                <a:ext cx="438150" cy="796469"/>
                <a:chOff x="3019425" y="983115"/>
                <a:chExt cx="438150" cy="796469"/>
              </a:xfrm>
            </p:grpSpPr>
            <p:pic>
              <p:nvPicPr>
                <p:cNvPr id="1036" name="图片 1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9425" y="983115"/>
                  <a:ext cx="438150" cy="5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Rectangle 17"/>
                <p:cNvSpPr>
                  <a:spLocks noChangeArrowheads="1"/>
                </p:cNvSpPr>
                <p:nvPr/>
              </p:nvSpPr>
              <p:spPr bwMode="auto">
                <a:xfrm>
                  <a:off x="3081031" y="1564140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273029" y="1824034"/>
                <a:ext cx="438150" cy="796469"/>
                <a:chOff x="3550104" y="983115"/>
                <a:chExt cx="438150" cy="796469"/>
              </a:xfrm>
            </p:grpSpPr>
            <p:pic>
              <p:nvPicPr>
                <p:cNvPr id="1035" name="图片 2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50104" y="983115"/>
                  <a:ext cx="438150" cy="5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17"/>
                <p:cNvSpPr>
                  <a:spLocks noChangeArrowheads="1"/>
                </p:cNvSpPr>
                <p:nvPr/>
              </p:nvSpPr>
              <p:spPr bwMode="auto">
                <a:xfrm>
                  <a:off x="3602979" y="1564140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(6)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94944" y="1828792"/>
                <a:ext cx="438150" cy="796469"/>
                <a:chOff x="1805667" y="1824034"/>
                <a:chExt cx="438150" cy="796469"/>
              </a:xfrm>
            </p:grpSpPr>
            <p:pic>
              <p:nvPicPr>
                <p:cNvPr id="1034" name="图片 21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5667" y="1824034"/>
                  <a:ext cx="438150" cy="5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4078" y="2405059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(7)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2316859" y="1887882"/>
                <a:ext cx="582930" cy="725524"/>
                <a:chOff x="2416356" y="1896107"/>
                <a:chExt cx="582930" cy="725524"/>
              </a:xfrm>
            </p:grpSpPr>
            <p:pic>
              <p:nvPicPr>
                <p:cNvPr id="22" name="图片 21"/>
                <p:cNvPicPr/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6356" y="1896107"/>
                  <a:ext cx="582930" cy="436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" name="Rectangle 17"/>
                <p:cNvSpPr>
                  <a:spLocks noChangeArrowheads="1"/>
                </p:cNvSpPr>
                <p:nvPr/>
              </p:nvSpPr>
              <p:spPr bwMode="auto">
                <a:xfrm>
                  <a:off x="2556289" y="2406187"/>
                  <a:ext cx="303063" cy="215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(8)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82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96</Words>
  <Application>Microsoft Office PowerPoint</Application>
  <PresentationFormat>宽屏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105</cp:revision>
  <dcterms:created xsi:type="dcterms:W3CDTF">2015-10-26T08:58:47Z</dcterms:created>
  <dcterms:modified xsi:type="dcterms:W3CDTF">2015-12-03T12:33:58Z</dcterms:modified>
</cp:coreProperties>
</file>