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6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F9FE9-1E37-495E-A21D-E2479F81E5AE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3F9A4-CEA7-4274-8D46-E3CF4CFD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42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BB15F-B00A-4A8C-9010-770325037C42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9EF66-1914-4592-B2D4-D47DBBE32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4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EF66-1914-4592-B2D4-D47DBBE32E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5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B2A618-D2F3-482E-9D35-192C7DB8A8D0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1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8EA477-C578-4DED-B844-6B998D9A74B8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1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2D701E-05F9-4E47-A5EC-0E209F575D63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5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45216" cy="72008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DC7A2-C7AA-428B-B24B-0EE6AB75E022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664619" y="3279900"/>
            <a:ext cx="527381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6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04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374614-162F-451A-AF06-7B683692A0FD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1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B35904-3F0D-470F-B867-4F4BCD6B3E0E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564D2C-1203-4A50-AA11-F47D6BB2253A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5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541850-907F-4181-B364-81353FE4D317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35FE8-0103-42F6-8A4E-A08E2205A4CF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E7148B-37CA-4483-B35E-17E2193266C8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1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04B83F-5FBA-4813-BE6D-29A9306F6587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599238"/>
            <a:ext cx="88803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864137" y="6165850"/>
            <a:ext cx="0" cy="4318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976320" y="6308726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39349" y="-26988"/>
            <a:ext cx="0" cy="43180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31371" y="-27384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标题占位符 1"/>
          <p:cNvSpPr>
            <a:spLocks noGrp="1"/>
          </p:cNvSpPr>
          <p:nvPr>
            <p:ph type="title"/>
          </p:nvPr>
        </p:nvSpPr>
        <p:spPr bwMode="auto">
          <a:xfrm>
            <a:off x="595808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DC8D4A3-410B-4239-A303-E0DD449947F7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760629" y="3573016"/>
            <a:ext cx="431371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矩形 18"/>
          <p:cNvSpPr/>
          <p:nvPr/>
        </p:nvSpPr>
        <p:spPr>
          <a:xfrm>
            <a:off x="11760629" y="3212976"/>
            <a:ext cx="431371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60" y="-20574"/>
            <a:ext cx="2281954" cy="1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8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-1190849" y="2697277"/>
            <a:ext cx="12163646" cy="1470025"/>
          </a:xfrm>
        </p:spPr>
        <p:txBody>
          <a:bodyPr/>
          <a:lstStyle/>
          <a:p>
            <a:pPr algn="r" eaLnBrk="1" hangingPunct="1"/>
            <a:r>
              <a:rPr lang="en-US" altLang="zh-CN" sz="4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Heterogeneous </a:t>
            </a:r>
            <a:r>
              <a:rPr lang="en-US" altLang="zh-CN" sz="4000" b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Parallel Computing</a:t>
            </a:r>
            <a:endParaRPr lang="zh-CN" altLang="en-US" sz="40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24000" y="2813050"/>
            <a:ext cx="457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096000" y="2378075"/>
            <a:ext cx="0" cy="4333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464" y="2559050"/>
            <a:ext cx="124745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软件学院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   杨伟光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180138" y="2522539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0"/>
          <p:cNvGrpSpPr/>
          <p:nvPr/>
        </p:nvGrpSpPr>
        <p:grpSpPr>
          <a:xfrm>
            <a:off x="12372528" y="3672408"/>
            <a:ext cx="3600400" cy="3140968"/>
            <a:chOff x="827584" y="3284984"/>
            <a:chExt cx="3600400" cy="3140968"/>
          </a:xfrm>
        </p:grpSpPr>
        <p:sp>
          <p:nvSpPr>
            <p:cNvPr id="11" name="矩形 10"/>
            <p:cNvSpPr/>
            <p:nvPr/>
          </p:nvSpPr>
          <p:spPr>
            <a:xfrm>
              <a:off x="827584" y="3284984"/>
              <a:ext cx="1800200" cy="3140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推荐配色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15616" y="4005064"/>
              <a:ext cx="360040" cy="43204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79712" y="4005064"/>
              <a:ext cx="360040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15616" y="4653136"/>
              <a:ext cx="360040" cy="4320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979712" y="4653136"/>
              <a:ext cx="360040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15616" y="5301208"/>
              <a:ext cx="360040" cy="43204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88386" y="40050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88386" y="46531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27784" y="3284984"/>
              <a:ext cx="1800200" cy="3140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推荐字体：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微软雅黑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微软雅黑</a:t>
              </a:r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>
                  <a:solidFill>
                    <a:srgbClr val="FFC000"/>
                  </a:solidFill>
                  <a:latin typeface="宋体" pitchFamily="2" charset="-122"/>
                  <a:ea typeface="宋体" pitchFamily="2" charset="-122"/>
                </a:rPr>
                <a:t>宋 体</a:t>
              </a:r>
              <a:endParaRPr lang="en-US" altLang="zh-CN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/>
              <a:r>
                <a:rPr lang="en-US" altLang="zh-CN" dirty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Arial Unicode MS</a:t>
              </a:r>
            </a:p>
            <a:p>
              <a:pPr algn="ctr"/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0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Platforms </a:t>
            </a:r>
            <a:r>
              <a:rPr lang="en-US" altLang="zh-CN" dirty="0"/>
              <a:t>for Heterogeneous </a:t>
            </a:r>
            <a:r>
              <a:rPr lang="en-US" altLang="zh-CN" dirty="0" smtClean="0"/>
              <a:t>Computing</a:t>
            </a:r>
            <a:endParaRPr lang="zh-CN" altLang="en-US" dirty="0"/>
          </a:p>
        </p:txBody>
      </p:sp>
      <p:sp>
        <p:nvSpPr>
          <p:cNvPr id="4" name="AutoShape 8" descr="http://img3.imgtn.bdimg.com/it/u=3340900127,2445493028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4" descr="http://news.mydrivers.com/Img/20111117/S20111117091831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23" y="1127086"/>
            <a:ext cx="1671213" cy="147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nvidia.e-works.net.cn/NewsImages/1288423300257812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24" y="1291994"/>
            <a:ext cx="1634803" cy="9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842" y="3660675"/>
            <a:ext cx="1232643" cy="1232643"/>
          </a:xfrm>
          <a:prstGeom prst="rect">
            <a:avLst/>
          </a:prstGeom>
        </p:spPr>
      </p:pic>
      <p:pic>
        <p:nvPicPr>
          <p:cNvPr id="3082" name="Picture 10" descr="http://img1.cache.netease.com/catchpic/8/82/825B5FE8C38A0846E5D6E039AF090D6C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0" r="26908"/>
          <a:stretch/>
        </p:blipFill>
        <p:spPr bwMode="auto">
          <a:xfrm>
            <a:off x="1546403" y="3347119"/>
            <a:ext cx="1232643" cy="20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3418632" y="1702773"/>
            <a:ext cx="3887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i="0" dirty="0" smtClean="0">
                <a:solidFill>
                  <a:srgbClr val="B03D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How to choose?</a:t>
            </a:r>
            <a:endParaRPr lang="en-US" altLang="zh-CN" sz="3600" b="1" i="0" dirty="0">
              <a:solidFill>
                <a:srgbClr val="B03D3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05177" y="3861497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Lucida Grande"/>
              </a:rPr>
              <a:t>performance</a:t>
            </a:r>
            <a:endParaRPr lang="en-US" altLang="zh-CN" sz="2400" b="1" i="0" dirty="0">
              <a:solidFill>
                <a:srgbClr val="00B050"/>
              </a:solidFill>
              <a:effectLst/>
              <a:latin typeface="Lucida Grande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681616" y="3861497"/>
            <a:ext cx="18950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latin typeface="Lucida Grande"/>
              </a:rPr>
              <a:t>portability</a:t>
            </a:r>
            <a:endParaRPr lang="en-US" altLang="zh-CN" sz="2400" b="1" dirty="0">
              <a:solidFill>
                <a:srgbClr val="00B050"/>
              </a:solidFill>
              <a:latin typeface="Lucida Grande"/>
            </a:endParaRPr>
          </a:p>
          <a:p>
            <a:endParaRPr lang="en-US" altLang="zh-CN" sz="2400" b="1" i="0" dirty="0">
              <a:solidFill>
                <a:srgbClr val="00B050"/>
              </a:solidFill>
              <a:effectLst/>
              <a:latin typeface="Lucida Grande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7E31-A964-40C6-999C-63E9DCD560AB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CUDA Platforms for Heterogeneous Computing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AutoShape 8" descr="http://img3.imgtn.bdimg.com/it/u=3340900127,2445493028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AD16-4B57-4659-9070-33A19D42422B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31" y="1424086"/>
            <a:ext cx="4229228" cy="40767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73275" y="1641513"/>
            <a:ext cx="2612247" cy="782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fortran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penAcc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73275" y="4817792"/>
            <a:ext cx="3240207" cy="782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Nsight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edition,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Nsight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nvvp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cuda-gdb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cuda-memcheck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118" y="4597455"/>
            <a:ext cx="3910985" cy="782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cuFFT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cuBLAS,CULA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cuRAND,NPP,Thrust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4065" y="1837475"/>
            <a:ext cx="2314038" cy="782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vcc,ptx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1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CUDA Platforms for Heterogeneous Computing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GeForce 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en-US" altLang="zh-CN" dirty="0" smtClean="0"/>
              <a:t>  GTX  </a:t>
            </a:r>
            <a:r>
              <a:rPr lang="en-US" altLang="zh-CN" dirty="0"/>
              <a:t>The ultimate GPU for gamers</a:t>
            </a:r>
            <a:endParaRPr lang="en-US" altLang="zh-CN" dirty="0" smtClean="0"/>
          </a:p>
          <a:p>
            <a:r>
              <a:rPr lang="en-US" altLang="zh-CN" dirty="0"/>
              <a:t>Tesla  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ym typeface="Wingdings" panose="05000000000000000000" pitchFamily="2" charset="2"/>
              </a:rPr>
              <a:t>   </a:t>
            </a:r>
            <a:r>
              <a:rPr lang="en-US" altLang="zh-CN" dirty="0" smtClean="0"/>
              <a:t>supercomputing solutions</a:t>
            </a:r>
          </a:p>
          <a:p>
            <a:r>
              <a:rPr lang="en-US" altLang="zh-CN" dirty="0" err="1"/>
              <a:t>Quadro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ym typeface="Wingdings" panose="05000000000000000000" pitchFamily="2" charset="2"/>
              </a:rPr>
              <a:t>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Quadro</a:t>
            </a:r>
            <a:r>
              <a:rPr lang="en-US" altLang="zh-CN" dirty="0" smtClean="0"/>
              <a:t> </a:t>
            </a:r>
            <a:r>
              <a:rPr lang="en-US" altLang="zh-CN" dirty="0"/>
              <a:t>Professional Workstation Solutions</a:t>
            </a:r>
            <a:endParaRPr lang="en-US" altLang="zh-CN" dirty="0" smtClean="0"/>
          </a:p>
          <a:p>
            <a:r>
              <a:rPr lang="en-US" altLang="zh-CN" dirty="0" err="1"/>
              <a:t>Tegra</a:t>
            </a: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ym typeface="Wingdings" panose="05000000000000000000" pitchFamily="2" charset="2"/>
              </a:rPr>
              <a:t>  </a:t>
            </a:r>
            <a:r>
              <a:rPr lang="en-US" altLang="zh-CN" dirty="0" smtClean="0"/>
              <a:t> The </a:t>
            </a:r>
            <a:r>
              <a:rPr lang="en-US" altLang="zh-CN" dirty="0"/>
              <a:t>World's Fastest Mobile Processors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6762-1C4C-4730-B84F-904D47477B5D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86150" y="4750676"/>
            <a:ext cx="7168055" cy="798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NVIDIA Processors and how to choose GPU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CUDA Platforms for Heterogeneous Computing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153509"/>
          </a:xfrm>
        </p:spPr>
        <p:txBody>
          <a:bodyPr/>
          <a:lstStyle/>
          <a:p>
            <a:r>
              <a:rPr lang="en-US" altLang="zh-CN" dirty="0"/>
              <a:t>GeForce 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en-US" altLang="zh-CN" dirty="0" smtClean="0"/>
              <a:t>  GTX  </a:t>
            </a:r>
            <a:r>
              <a:rPr lang="en-US" altLang="zh-CN" dirty="0"/>
              <a:t>The ultimate GPU for gamers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6762-1C4C-4730-B84F-904D47477B5D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72359" y="1502979"/>
            <a:ext cx="8292662" cy="7672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86150" y="4750676"/>
            <a:ext cx="7168055" cy="798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NVIDIA Processors and how to choose GPU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2360" y="3033723"/>
            <a:ext cx="2322786" cy="79878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nexpensive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47390" y="3033723"/>
            <a:ext cx="2585547" cy="79878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79474" y="3033723"/>
            <a:ext cx="2585547" cy="79878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3013793"/>
            <a:ext cx="11805313" cy="897338"/>
          </a:xfrm>
          <a:solidFill>
            <a:srgbClr val="92D050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63EF-091F-49C9-B317-FDC197E0BE38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Menu</a:t>
            </a:r>
            <a:endParaRPr lang="zh-CN" altLang="en-US" dirty="0"/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802606" y="1012305"/>
            <a:ext cx="7026084" cy="944563"/>
            <a:chOff x="2051720" y="1457017"/>
            <a:chExt cx="5040560" cy="804974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28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Heterogeneous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Architecture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802606" y="2157932"/>
            <a:ext cx="7026084" cy="944563"/>
            <a:chOff x="2051720" y="1457017"/>
            <a:chExt cx="5040560" cy="804974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32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Paradigm of Heterogeneous Computing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802606" y="3293049"/>
            <a:ext cx="7026084" cy="944563"/>
            <a:chOff x="2051720" y="1457017"/>
            <a:chExt cx="5040560" cy="804974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11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Platforms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for Heterogeneous Computing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802606" y="4344083"/>
            <a:ext cx="7026084" cy="944563"/>
            <a:chOff x="2051720" y="1457017"/>
            <a:chExt cx="5040560" cy="804974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14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CUDA Platforms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for Heterogeneous Computing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0837-B942-44D3-8B84-6D4C1E69B01C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Heterogeneous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Architecture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98" y="2088645"/>
            <a:ext cx="8751996" cy="2747633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4640-1BEE-44AC-A21F-E6AF3BDF6BF9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Heterogeneous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Architecture</a:t>
            </a:r>
            <a:endParaRPr lang="zh-CN" altLang="en-US" dirty="0"/>
          </a:p>
        </p:txBody>
      </p:sp>
      <p:pic>
        <p:nvPicPr>
          <p:cNvPr id="7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416" y="1091724"/>
            <a:ext cx="9561893" cy="4525963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27E-6AED-4508-ADBB-07820286ED4C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8097" y="43953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SabonLTStd-Roman"/>
              </a:rPr>
              <a:t>A heterogeneous application consists of two parts:</a:t>
            </a:r>
            <a:br>
              <a:rPr lang="en-US" altLang="zh-CN" dirty="0">
                <a:solidFill>
                  <a:srgbClr val="231F20"/>
                </a:solidFill>
                <a:latin typeface="SabonLTStd-Roman"/>
              </a:rPr>
            </a:br>
            <a:r>
              <a:rPr lang="en-US" altLang="zh-CN" sz="1400" dirty="0">
                <a:solidFill>
                  <a:srgbClr val="6C6D70"/>
                </a:solidFill>
                <a:latin typeface="ZapfDingbatsStd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SabonLTStd-Roman"/>
              </a:rPr>
              <a:t>Host code</a:t>
            </a:r>
            <a:br>
              <a:rPr lang="en-US" altLang="zh-CN" dirty="0">
                <a:solidFill>
                  <a:srgbClr val="231F20"/>
                </a:solidFill>
                <a:latin typeface="SabonLTStd-Roman"/>
              </a:rPr>
            </a:br>
            <a:r>
              <a:rPr lang="en-US" altLang="zh-CN" sz="1400" dirty="0">
                <a:solidFill>
                  <a:srgbClr val="6C6D70"/>
                </a:solidFill>
                <a:latin typeface="ZapfDingbatsStd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SabonLTStd-Roman"/>
              </a:rPr>
              <a:t>Device code</a:t>
            </a:r>
            <a:br>
              <a:rPr lang="en-US" altLang="zh-CN" dirty="0">
                <a:solidFill>
                  <a:srgbClr val="231F20"/>
                </a:solidFill>
                <a:latin typeface="SabonLTStd-Roman"/>
              </a:rPr>
            </a:br>
            <a:r>
              <a:rPr lang="en-US" altLang="zh-CN" i="1" dirty="0">
                <a:solidFill>
                  <a:srgbClr val="231F20"/>
                </a:solidFill>
                <a:latin typeface="SabonLTStd-Italic"/>
              </a:rPr>
              <a:t>Host code </a:t>
            </a:r>
            <a:r>
              <a:rPr lang="en-US" altLang="zh-CN" dirty="0">
                <a:solidFill>
                  <a:srgbClr val="231F20"/>
                </a:solidFill>
                <a:latin typeface="SabonLTStd-Roman"/>
              </a:rPr>
              <a:t>runs on CPUs and </a:t>
            </a:r>
            <a:r>
              <a:rPr lang="en-US" altLang="zh-CN" i="1" dirty="0">
                <a:solidFill>
                  <a:srgbClr val="231F20"/>
                </a:solidFill>
                <a:latin typeface="SabonLTStd-Italic"/>
              </a:rPr>
              <a:t>device code </a:t>
            </a:r>
            <a:r>
              <a:rPr lang="en-US" altLang="zh-CN" dirty="0">
                <a:solidFill>
                  <a:srgbClr val="231F20"/>
                </a:solidFill>
                <a:latin typeface="SabonLTStd-Roman"/>
              </a:rPr>
              <a:t>runs on GPUs.</a:t>
            </a:r>
            <a:r>
              <a:rPr lang="en-US" altLang="zh-CN" dirty="0">
                <a:solidFill>
                  <a:srgbClr val="231F20"/>
                </a:solidFill>
                <a:latin typeface="SabonLTStd-Italic"/>
              </a:rPr>
              <a:t/>
            </a:r>
            <a:br>
              <a:rPr lang="en-US" altLang="zh-CN" dirty="0">
                <a:solidFill>
                  <a:srgbClr val="231F20"/>
                </a:solidFill>
                <a:latin typeface="SabonLTStd-Italic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Paradigm of Heterogeneous </a:t>
            </a:r>
            <a:r>
              <a:rPr lang="en-US" altLang="zh-CN" dirty="0" smtClean="0">
                <a:cs typeface="Times New Roman" panose="02020603050405020304" pitchFamily="18" charset="0"/>
              </a:rPr>
              <a:t>Computing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65" y="1367413"/>
            <a:ext cx="6516414" cy="434139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E9CC-D822-4F97-9B83-EC07C17A21C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3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Platforms </a:t>
            </a:r>
            <a:r>
              <a:rPr lang="en-US" altLang="zh-CN" dirty="0"/>
              <a:t>for Heterogeneous </a:t>
            </a:r>
            <a:r>
              <a:rPr lang="en-US" altLang="zh-CN" dirty="0" smtClean="0"/>
              <a:t>Computing</a:t>
            </a:r>
            <a:endParaRPr lang="zh-CN" altLang="en-US" dirty="0"/>
          </a:p>
        </p:txBody>
      </p:sp>
      <p:pic>
        <p:nvPicPr>
          <p:cNvPr id="1030" name="Picture 6" descr="查看英特尔® 至强® 处理器 E5 v3 家族规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20" y="1366001"/>
            <a:ext cx="1799349" cy="134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http://img3.imgtn.bdimg.com/it/u=3340900127,2445493028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4" descr="http://news.mydrivers.com/Img/20111117/S201111170918313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745" y="1124609"/>
            <a:ext cx="1807848" cy="159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nvidia.e-works.net.cn/NewsImages/12884233002578125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24" y="1407607"/>
            <a:ext cx="1798362" cy="102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F18A-38F5-4A0C-AD42-7370730BB52C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Platforms </a:t>
            </a:r>
            <a:r>
              <a:rPr lang="en-US" altLang="zh-CN" dirty="0"/>
              <a:t>for Heterogeneous </a:t>
            </a:r>
            <a:r>
              <a:rPr lang="en-US" altLang="zh-CN" dirty="0" smtClean="0"/>
              <a:t>Computing</a:t>
            </a:r>
            <a:endParaRPr lang="zh-CN" altLang="en-US" dirty="0"/>
          </a:p>
        </p:txBody>
      </p:sp>
      <p:sp>
        <p:nvSpPr>
          <p:cNvPr id="4" name="AutoShape 8" descr="http://img3.imgtn.bdimg.com/it/u=3340900127,2445493028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4" descr="http://news.mydrivers.com/Img/20111117/S20111117091831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23" y="1127086"/>
            <a:ext cx="1671213" cy="147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nvidia.e-works.net.cn/NewsImages/1288423300257812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24" y="1291994"/>
            <a:ext cx="1634803" cy="9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B4FC-4CDD-4C9B-BFBD-026F0EEFD3E6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Platforms </a:t>
            </a:r>
            <a:r>
              <a:rPr lang="en-US" altLang="zh-CN" dirty="0"/>
              <a:t>for Heterogeneous </a:t>
            </a:r>
            <a:r>
              <a:rPr lang="en-US" altLang="zh-CN" dirty="0" smtClean="0"/>
              <a:t>Computing</a:t>
            </a:r>
            <a:endParaRPr lang="zh-CN" altLang="en-US" dirty="0"/>
          </a:p>
        </p:txBody>
      </p:sp>
      <p:sp>
        <p:nvSpPr>
          <p:cNvPr id="4" name="AutoShape 8" descr="http://img3.imgtn.bdimg.com/it/u=3340900127,2445493028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4" descr="http://news.mydrivers.com/Img/20111117/S20111117091831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23" y="1127086"/>
            <a:ext cx="1671213" cy="147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nvidia.e-works.net.cn/NewsImages/1288423300257812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24" y="1291994"/>
            <a:ext cx="1634803" cy="9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CL 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33" y="2597753"/>
            <a:ext cx="5961218" cy="33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001.photo.21cn.com/photos/album/20090512/o/B00E7E795CCE81E78B82F23830DB6A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77" y="2683476"/>
            <a:ext cx="2213784" cy="171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342706" y="1631587"/>
            <a:ext cx="1811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B03D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Ecosystem</a:t>
            </a:r>
            <a:endParaRPr lang="en-US" altLang="zh-CN" sz="2400" b="1" i="0" dirty="0">
              <a:solidFill>
                <a:srgbClr val="B03D3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22BC-BA17-44FA-B71A-C4E4EE829240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Platforms </a:t>
            </a:r>
            <a:r>
              <a:rPr lang="en-US" altLang="zh-CN" dirty="0"/>
              <a:t>for Heterogeneous </a:t>
            </a:r>
            <a:r>
              <a:rPr lang="en-US" altLang="zh-CN" dirty="0" smtClean="0"/>
              <a:t>Computing</a:t>
            </a:r>
            <a:endParaRPr lang="zh-CN" altLang="en-US" dirty="0"/>
          </a:p>
        </p:txBody>
      </p:sp>
      <p:sp>
        <p:nvSpPr>
          <p:cNvPr id="4" name="AutoShape 8" descr="http://img3.imgtn.bdimg.com/it/u=3340900127,2445493028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4" descr="http://news.mydrivers.com/Img/20111117/S20111117091831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23" y="1127086"/>
            <a:ext cx="1671213" cy="147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nvidia.e-works.net.cn/NewsImages/1288423300257812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24" y="1291994"/>
            <a:ext cx="1634803" cy="9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3418632" y="1702773"/>
            <a:ext cx="3887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i="0" dirty="0" smtClean="0">
                <a:solidFill>
                  <a:srgbClr val="B03D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How to choose?</a:t>
            </a:r>
            <a:endParaRPr lang="en-US" altLang="zh-CN" sz="3600" b="1" i="0" dirty="0">
              <a:solidFill>
                <a:srgbClr val="B03D3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AA9E-20F4-4F9D-9394-C6FE98CDC5D0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208</Words>
  <Application>Microsoft Office PowerPoint</Application>
  <PresentationFormat>宽屏</PresentationFormat>
  <Paragraphs>83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 Unicode MS</vt:lpstr>
      <vt:lpstr>Lucida Grande</vt:lpstr>
      <vt:lpstr>SabonLTStd-Italic</vt:lpstr>
      <vt:lpstr>SabonLTStd-Roman</vt:lpstr>
      <vt:lpstr>ZapfDingbatsStd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主题​​</vt:lpstr>
      <vt:lpstr>Heterogeneous Parallel Computing</vt:lpstr>
      <vt:lpstr>Menu</vt:lpstr>
      <vt:lpstr>Heterogeneous Architecture</vt:lpstr>
      <vt:lpstr>Heterogeneous Architecture</vt:lpstr>
      <vt:lpstr>Paradigm of Heterogeneous Computing</vt:lpstr>
      <vt:lpstr>Platforms for Heterogeneous Computing</vt:lpstr>
      <vt:lpstr>Platforms for Heterogeneous Computing</vt:lpstr>
      <vt:lpstr>Platforms for Heterogeneous Computing</vt:lpstr>
      <vt:lpstr>Platforms for Heterogeneous Computing</vt:lpstr>
      <vt:lpstr>Platforms for Heterogeneous Computing</vt:lpstr>
      <vt:lpstr>CUDA Platforms for Heterogeneous Computing</vt:lpstr>
      <vt:lpstr>CUDA Platforms for Heterogeneous Computing</vt:lpstr>
      <vt:lpstr>CUDA Platforms for Heterogeneous Computing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依然只爱简约设计</dc:title>
  <dc:creator>Jack-desktop</dc:creator>
  <cp:lastModifiedBy>Jack-desktop</cp:lastModifiedBy>
  <cp:revision>226</cp:revision>
  <dcterms:created xsi:type="dcterms:W3CDTF">2016-05-12T10:05:15Z</dcterms:created>
  <dcterms:modified xsi:type="dcterms:W3CDTF">2016-05-22T07:56:17Z</dcterms:modified>
</cp:coreProperties>
</file>