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58" r:id="rId4"/>
    <p:sldId id="260" r:id="rId5"/>
    <p:sldId id="261" r:id="rId6"/>
    <p:sldId id="262" r:id="rId7"/>
    <p:sldId id="264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67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F9FE9-1E37-495E-A21D-E2479F81E5AE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3F9A4-CEA7-4274-8D46-E3CF4CFD7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42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BB15F-B00A-4A8C-9010-770325037C42}" type="datetimeFigureOut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9EF66-1914-4592-B2D4-D47DBBE32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4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EF66-1914-4592-B2D4-D47DBBE32E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5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B2A618-D2F3-482E-9D35-192C7DB8A8D0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1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8EA477-C578-4DED-B844-6B998D9A74B8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1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2D701E-05F9-4E47-A5EC-0E209F575D63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5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945216" cy="72008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DC7A2-C7AA-428B-B24B-0EE6AB75E022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664619" y="3279900"/>
            <a:ext cx="527381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6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404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374614-162F-451A-AF06-7B683692A0FD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1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B35904-3F0D-470F-B867-4F4BCD6B3E0E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8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564D2C-1203-4A50-AA11-F47D6BB2253A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5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541850-907F-4181-B364-81353FE4D317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35FE8-0103-42F6-8A4E-A08E2205A4CF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E7148B-37CA-4483-B35E-17E2193266C8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91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04B83F-5FBA-4813-BE6D-29A9306F6587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5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599238"/>
            <a:ext cx="88803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864137" y="6165850"/>
            <a:ext cx="0" cy="4318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8976320" y="6308726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39349" y="-26988"/>
            <a:ext cx="0" cy="43180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31371" y="-27384"/>
            <a:ext cx="0" cy="28733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标题占位符 1"/>
          <p:cNvSpPr>
            <a:spLocks noGrp="1"/>
          </p:cNvSpPr>
          <p:nvPr>
            <p:ph type="title"/>
          </p:nvPr>
        </p:nvSpPr>
        <p:spPr bwMode="auto">
          <a:xfrm>
            <a:off x="595808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DC8D4A3-410B-4239-A303-E0DD449947F7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760629" y="3573016"/>
            <a:ext cx="431371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矩形 18"/>
          <p:cNvSpPr/>
          <p:nvPr/>
        </p:nvSpPr>
        <p:spPr>
          <a:xfrm>
            <a:off x="11760629" y="3212976"/>
            <a:ext cx="431371" cy="72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60" y="-20574"/>
            <a:ext cx="2281954" cy="11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8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-1190849" y="2697277"/>
            <a:ext cx="12163646" cy="1470025"/>
          </a:xfrm>
        </p:spPr>
        <p:txBody>
          <a:bodyPr/>
          <a:lstStyle/>
          <a:p>
            <a:pPr algn="r" eaLnBrk="1" hangingPunct="1"/>
            <a:r>
              <a:rPr lang="en-US" altLang="zh-CN" sz="40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Research Fields of </a:t>
            </a:r>
            <a:r>
              <a:rPr lang="en-US" altLang="zh-CN" sz="4000" b="1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GPGPU</a:t>
            </a:r>
            <a:endParaRPr lang="zh-CN" altLang="en-US" sz="4000" b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24000" y="2813050"/>
            <a:ext cx="457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096000" y="2378075"/>
            <a:ext cx="0" cy="43338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464" y="2559050"/>
            <a:ext cx="124745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软件学院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   杨伟光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180138" y="2522539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0"/>
          <p:cNvGrpSpPr/>
          <p:nvPr/>
        </p:nvGrpSpPr>
        <p:grpSpPr>
          <a:xfrm>
            <a:off x="12372528" y="3672408"/>
            <a:ext cx="3600400" cy="3140968"/>
            <a:chOff x="827584" y="3284984"/>
            <a:chExt cx="3600400" cy="3140968"/>
          </a:xfrm>
        </p:grpSpPr>
        <p:sp>
          <p:nvSpPr>
            <p:cNvPr id="11" name="矩形 10"/>
            <p:cNvSpPr/>
            <p:nvPr/>
          </p:nvSpPr>
          <p:spPr>
            <a:xfrm>
              <a:off x="827584" y="3284984"/>
              <a:ext cx="1800200" cy="3140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推荐配色</a:t>
              </a:r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15616" y="4005064"/>
              <a:ext cx="360040" cy="43204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979712" y="4005064"/>
              <a:ext cx="360040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15616" y="4653136"/>
              <a:ext cx="360040" cy="4320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979712" y="4653136"/>
              <a:ext cx="360040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15616" y="5301208"/>
              <a:ext cx="360040" cy="43204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88386" y="40050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88386" y="46531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27784" y="3284984"/>
              <a:ext cx="1800200" cy="3140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推荐字体：</a:t>
              </a:r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微软雅黑</a:t>
              </a:r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微软雅黑</a:t>
              </a:r>
              <a:endPara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>
                  <a:solidFill>
                    <a:srgbClr val="FFC000"/>
                  </a:solidFill>
                  <a:latin typeface="宋体" pitchFamily="2" charset="-122"/>
                  <a:ea typeface="宋体" pitchFamily="2" charset="-122"/>
                </a:rPr>
                <a:t>宋 体</a:t>
              </a:r>
              <a:endParaRPr lang="en-US" altLang="zh-CN" dirty="0">
                <a:solidFill>
                  <a:srgbClr val="FFC000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/>
              <a:r>
                <a:rPr lang="en-US" altLang="zh-CN" dirty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Arial Unicode MS</a:t>
              </a:r>
            </a:p>
            <a:p>
              <a:pPr algn="ctr"/>
              <a:endPara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0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Menu</a:t>
            </a:r>
            <a:endParaRPr lang="zh-CN" altLang="en-US" dirty="0"/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1802606" y="907209"/>
            <a:ext cx="7026084" cy="944563"/>
            <a:chOff x="2051720" y="1457017"/>
            <a:chExt cx="5040560" cy="804974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28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Research Fields of GPU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802606" y="1790082"/>
            <a:ext cx="7026084" cy="944563"/>
            <a:chOff x="2051720" y="1457017"/>
            <a:chExt cx="5040560" cy="804974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32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How to accelerate your algorithm with CUDA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802606" y="2672958"/>
            <a:ext cx="7026084" cy="944563"/>
            <a:chOff x="2051720" y="1457017"/>
            <a:chExt cx="5040560" cy="804974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11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802606" y="3545313"/>
            <a:ext cx="7026084" cy="944563"/>
            <a:chOff x="2051720" y="1457017"/>
            <a:chExt cx="5040560" cy="804974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14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802606" y="4417662"/>
            <a:ext cx="7026084" cy="944563"/>
            <a:chOff x="2051720" y="1457017"/>
            <a:chExt cx="5040560" cy="804974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17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802606" y="5290024"/>
            <a:ext cx="7026084" cy="944563"/>
            <a:chOff x="2051720" y="1457017"/>
            <a:chExt cx="5040560" cy="804974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20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3524-47F0-4045-9807-0525C93B080C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Fields of GPGPU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GPU applications</a:t>
            </a:r>
          </a:p>
          <a:p>
            <a:r>
              <a:rPr lang="en-US" altLang="zh-CN" sz="2400" dirty="0"/>
              <a:t>GPU programming environments</a:t>
            </a:r>
          </a:p>
          <a:p>
            <a:r>
              <a:rPr lang="en-US" altLang="zh-CN" sz="2400" dirty="0"/>
              <a:t>GPU runtime systems</a:t>
            </a:r>
          </a:p>
          <a:p>
            <a:r>
              <a:rPr lang="en-US" altLang="zh-CN" sz="2400" dirty="0"/>
              <a:t>GPU compilation</a:t>
            </a:r>
          </a:p>
          <a:p>
            <a:r>
              <a:rPr lang="en-US" altLang="zh-CN" sz="2400" dirty="0"/>
              <a:t>GPU </a:t>
            </a:r>
            <a:r>
              <a:rPr lang="en-US" altLang="zh-CN" sz="2400" dirty="0" smtClean="0"/>
              <a:t>architectures</a:t>
            </a:r>
          </a:p>
          <a:p>
            <a:r>
              <a:rPr lang="en-US" altLang="zh-CN" sz="2400" dirty="0"/>
              <a:t>Multi-GPU systems</a:t>
            </a:r>
          </a:p>
          <a:p>
            <a:r>
              <a:rPr lang="en-US" altLang="zh-CN" sz="2400" dirty="0"/>
              <a:t>GPU power/efficiency</a:t>
            </a:r>
          </a:p>
          <a:p>
            <a:r>
              <a:rPr lang="en-US" altLang="zh-CN" sz="2400" dirty="0"/>
              <a:t>GPU reliability</a:t>
            </a:r>
          </a:p>
          <a:p>
            <a:r>
              <a:rPr lang="en-US" altLang="zh-CN" sz="2400" dirty="0"/>
              <a:t>GPU benchmarking/measurements</a:t>
            </a:r>
          </a:p>
          <a:p>
            <a:r>
              <a:rPr lang="en-US" altLang="zh-CN" sz="2400" dirty="0"/>
              <a:t>Heterogeneous GPU platforms that incorporate GPUs</a:t>
            </a:r>
          </a:p>
          <a:p>
            <a:endParaRPr lang="en-US" altLang="zh-CN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C7A2-C7AA-428B-B24B-0EE6AB75E022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GPU</a:t>
            </a:r>
            <a:r>
              <a:rPr lang="zh-CN" altLang="en-US" dirty="0" smtClean="0"/>
              <a:t>体系结构研究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功耗研究</a:t>
            </a:r>
            <a:endParaRPr lang="en-US" altLang="zh-CN" dirty="0" smtClean="0"/>
          </a:p>
          <a:p>
            <a:r>
              <a:rPr lang="en-US" altLang="zh-CN" dirty="0" smtClean="0"/>
              <a:t>I/O</a:t>
            </a:r>
            <a:r>
              <a:rPr lang="zh-CN" altLang="en-US" dirty="0" smtClean="0"/>
              <a:t>研究</a:t>
            </a:r>
            <a:endParaRPr lang="en-US" altLang="zh-CN" dirty="0" smtClean="0"/>
          </a:p>
          <a:p>
            <a:r>
              <a:rPr lang="zh-CN" altLang="en-US" dirty="0" smtClean="0"/>
              <a:t>并行线程调度研究</a:t>
            </a:r>
            <a:endParaRPr lang="en-US" altLang="zh-CN" dirty="0" smtClean="0"/>
          </a:p>
          <a:p>
            <a:r>
              <a:rPr lang="zh-CN" altLang="en-US" dirty="0" smtClean="0"/>
              <a:t>缓存请求调度研究</a:t>
            </a:r>
            <a:endParaRPr lang="en-US" altLang="zh-CN" dirty="0" smtClean="0"/>
          </a:p>
          <a:p>
            <a:r>
              <a:rPr lang="zh-CN" altLang="en-US" dirty="0" smtClean="0"/>
              <a:t>负载均衡研究</a:t>
            </a:r>
            <a:endParaRPr lang="en-US" altLang="zh-CN" dirty="0" smtClean="0"/>
          </a:p>
          <a:p>
            <a:r>
              <a:rPr lang="zh-CN" altLang="en-US" dirty="0" smtClean="0"/>
              <a:t>模拟器研究</a:t>
            </a:r>
            <a:endParaRPr lang="en-US" altLang="zh-CN" dirty="0" smtClean="0"/>
          </a:p>
          <a:p>
            <a:r>
              <a:rPr lang="en-US" altLang="zh-CN" dirty="0" smtClean="0"/>
              <a:t>Benchmark</a:t>
            </a:r>
            <a:r>
              <a:rPr lang="zh-CN" altLang="en-US" dirty="0" smtClean="0"/>
              <a:t>研究</a:t>
            </a:r>
            <a:endParaRPr lang="en-US" altLang="zh-CN" dirty="0" smtClean="0"/>
          </a:p>
          <a:p>
            <a:r>
              <a:rPr lang="zh-CN" altLang="en-US" dirty="0" smtClean="0"/>
              <a:t>编译器优化研究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C7A2-C7AA-428B-B24B-0EE6AB75E022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4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超级计算机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Power </a:t>
            </a:r>
            <a:r>
              <a:rPr lang="en-US" altLang="zh-CN" dirty="0" smtClean="0"/>
              <a:t>constraint</a:t>
            </a:r>
          </a:p>
          <a:p>
            <a:r>
              <a:rPr lang="en-US" altLang="zh-CN" dirty="0" smtClean="0"/>
              <a:t>I/O bottleneck</a:t>
            </a:r>
          </a:p>
          <a:p>
            <a:r>
              <a:rPr lang="en-US" altLang="zh-CN" dirty="0" smtClean="0"/>
              <a:t>burst </a:t>
            </a:r>
            <a:r>
              <a:rPr lang="en-US" altLang="zh-CN" dirty="0"/>
              <a:t>buffer in </a:t>
            </a:r>
            <a:r>
              <a:rPr lang="en-US" altLang="zh-CN" dirty="0" err="1"/>
              <a:t>exascale</a:t>
            </a:r>
            <a:r>
              <a:rPr lang="en-US" altLang="zh-CN" dirty="0"/>
              <a:t> computing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C7A2-C7AA-428B-B24B-0EE6AB75E022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68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深度学习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卷积神经网络</a:t>
            </a:r>
            <a:endParaRPr lang="en-US" altLang="zh-CN" dirty="0" smtClean="0"/>
          </a:p>
          <a:p>
            <a:r>
              <a:rPr lang="en-US" altLang="zh-CN" dirty="0" smtClean="0"/>
              <a:t>CAFFE</a:t>
            </a:r>
          </a:p>
          <a:p>
            <a:r>
              <a:rPr lang="en-US" altLang="zh-CN" dirty="0" smtClean="0"/>
              <a:t>THEANO</a:t>
            </a:r>
          </a:p>
          <a:p>
            <a:r>
              <a:rPr lang="en-US" altLang="zh-CN" dirty="0" smtClean="0"/>
              <a:t>CUDNN</a:t>
            </a:r>
          </a:p>
          <a:p>
            <a:r>
              <a:rPr lang="en-US" altLang="zh-CN" dirty="0" smtClean="0"/>
              <a:t>CENET</a:t>
            </a:r>
          </a:p>
          <a:p>
            <a:r>
              <a:rPr lang="en-US" altLang="zh-CN" dirty="0" smtClean="0"/>
              <a:t>IMAGENET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C7A2-C7AA-428B-B24B-0EE6AB75E022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98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How to accelerate your algorithm with CUDA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altLang="zh-CN" dirty="0" smtClean="0"/>
              <a:t>Accelerate algorithms with CUDA (Image Processing)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Improved GPGPU-Accelerated Parallelization For Rotation Invariant Thinning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Algorithm,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Weiguang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Yang,  ICIP2016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3013793"/>
            <a:ext cx="11805313" cy="897338"/>
          </a:xfrm>
          <a:solidFill>
            <a:srgbClr val="92D050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63EF-091F-49C9-B317-FDC197E0BE38}" type="datetime1">
              <a:rPr lang="zh-CN" altLang="en-US" smtClean="0"/>
              <a:t>2016/5/22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51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158</Words>
  <Application>Microsoft Office PowerPoint</Application>
  <PresentationFormat>宽屏</PresentationFormat>
  <Paragraphs>71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 Unicode MS</vt:lpstr>
      <vt:lpstr>宋体</vt:lpstr>
      <vt:lpstr>微软雅黑</vt:lpstr>
      <vt:lpstr>Arial</vt:lpstr>
      <vt:lpstr>Calibri</vt:lpstr>
      <vt:lpstr>Times New Roman</vt:lpstr>
      <vt:lpstr>Verdana</vt:lpstr>
      <vt:lpstr>Office 主题​​</vt:lpstr>
      <vt:lpstr>Research Fields of GPGPU</vt:lpstr>
      <vt:lpstr>Menu</vt:lpstr>
      <vt:lpstr>Research Fields of GPGPU</vt:lpstr>
      <vt:lpstr>GPU体系结构研究</vt:lpstr>
      <vt:lpstr>超级计算机</vt:lpstr>
      <vt:lpstr>深度学习</vt:lpstr>
      <vt:lpstr>How to accelerate your algorithm with CUDA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依然只爱简约设计</dc:title>
  <dc:creator>Jack-desktop</dc:creator>
  <cp:lastModifiedBy>Jack-desktop</cp:lastModifiedBy>
  <cp:revision>185</cp:revision>
  <dcterms:created xsi:type="dcterms:W3CDTF">2016-05-12T10:05:15Z</dcterms:created>
  <dcterms:modified xsi:type="dcterms:W3CDTF">2016-05-22T08:37:36Z</dcterms:modified>
</cp:coreProperties>
</file>