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3" r:id="rId5"/>
    <p:sldId id="414" r:id="rId6"/>
    <p:sldId id="415" r:id="rId7"/>
    <p:sldId id="41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image" Target="../media/image3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模拟令牌环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161730230</a:t>
            </a:r>
            <a:endParaRPr lang="en-US" altLang="zh-CN"/>
          </a:p>
          <a:p>
            <a:r>
              <a:rPr lang="zh-CN" altLang="en-US"/>
              <a:t>韩镕泽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97840" y="1397000"/>
            <a:ext cx="3934460" cy="548640"/>
          </a:xfrm>
        </p:spPr>
        <p:txBody>
          <a:bodyPr>
            <a:noAutofit/>
          </a:bodyPr>
          <a:p>
            <a:r>
              <a:rPr lang="zh-CN" altLang="zh-CN" sz="2800"/>
              <a:t>令牌帧、数据帧</a:t>
            </a:r>
            <a:endParaRPr lang="zh-CN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476250" y="290195"/>
            <a:ext cx="4374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Part1 </a:t>
            </a:r>
            <a:r>
              <a:rPr lang="zh-CN" altLang="en-US" sz="3200"/>
              <a:t>数据结构</a:t>
            </a:r>
            <a:endParaRPr lang="zh-CN" altLang="en-US" sz="320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729855" y="1372870"/>
            <a:ext cx="3404870" cy="597535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zh-CN" sz="2800"/>
              <a:t>消息</a:t>
            </a:r>
            <a:endParaRPr lang="zh-CN" altLang="zh-CN" sz="2800"/>
          </a:p>
        </p:txBody>
      </p:sp>
      <p:pic>
        <p:nvPicPr>
          <p:cNvPr id="7" name="图片 6" descr="数据帧、令牌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2793365"/>
            <a:ext cx="4930140" cy="1592580"/>
          </a:xfrm>
          <a:prstGeom prst="rect">
            <a:avLst/>
          </a:prstGeom>
        </p:spPr>
      </p:pic>
      <p:pic>
        <p:nvPicPr>
          <p:cNvPr id="8" name="图片 7" descr="消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420" y="2793365"/>
            <a:ext cx="4777740" cy="32385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97840" y="1397000"/>
            <a:ext cx="3934460" cy="548640"/>
          </a:xfrm>
        </p:spPr>
        <p:txBody>
          <a:bodyPr>
            <a:noAutofit/>
          </a:bodyPr>
          <a:p>
            <a:r>
              <a:rPr lang="en-US" altLang="zh-CN" sz="2800"/>
              <a:t>1.</a:t>
            </a:r>
            <a:r>
              <a:rPr lang="zh-CN" altLang="en-US" sz="2800"/>
              <a:t>图形界面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76250" y="290195"/>
            <a:ext cx="4374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Part2 </a:t>
            </a:r>
            <a:r>
              <a:rPr lang="zh-CN" altLang="en-US" sz="3200"/>
              <a:t>主进程</a:t>
            </a:r>
            <a:endParaRPr lang="zh-CN" altLang="en-US" sz="320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729855" y="1372870"/>
            <a:ext cx="3404870" cy="597535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/>
              <a:t>2.</a:t>
            </a:r>
            <a:r>
              <a:rPr lang="zh-CN" altLang="en-US" sz="2800"/>
              <a:t>打开进程</a:t>
            </a:r>
            <a:endParaRPr lang="zh-CN" altLang="en-US" sz="2800"/>
          </a:p>
        </p:txBody>
      </p:sp>
      <p:pic>
        <p:nvPicPr>
          <p:cNvPr id="3" name="图片 2" descr="令牌环图形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" y="2338705"/>
            <a:ext cx="7397750" cy="3968115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729855" y="2519680"/>
            <a:ext cx="3404870" cy="597535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/>
              <a:t>3.</a:t>
            </a:r>
            <a:r>
              <a:rPr lang="zh-CN" altLang="en-US" sz="2800"/>
              <a:t>监听消息</a:t>
            </a:r>
            <a:endParaRPr lang="zh-CN" altLang="en-US" sz="2800"/>
          </a:p>
        </p:txBody>
      </p:sp>
      <p:sp>
        <p:nvSpPr>
          <p:cNvPr id="10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7729855" y="3612515"/>
            <a:ext cx="3404870" cy="597535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/>
              <a:t>4.</a:t>
            </a:r>
            <a:r>
              <a:rPr lang="zh-CN" altLang="en-US" sz="2800"/>
              <a:t>发送</a:t>
            </a:r>
            <a:r>
              <a:rPr lang="zh-CN" altLang="en-US" sz="2800"/>
              <a:t>消息</a:t>
            </a:r>
            <a:endParaRPr lang="zh-CN" altLang="en-US" sz="2800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97840" y="1574800"/>
            <a:ext cx="11693525" cy="548640"/>
          </a:xfrm>
        </p:spPr>
        <p:txBody>
          <a:bodyPr>
            <a:noAutofit/>
          </a:bodyPr>
          <a:p>
            <a:pPr algn="l"/>
            <a:r>
              <a:rPr lang="en-US" altLang="zh-CN" sz="2800"/>
              <a:t>1.ProcessADataListener		</a:t>
            </a:r>
            <a:r>
              <a:rPr lang="zh-CN" altLang="en-US" sz="2800"/>
              <a:t>监听前一台主机发送的帧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76250" y="290195"/>
            <a:ext cx="4374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Part3 </a:t>
            </a:r>
            <a:r>
              <a:rPr lang="zh-CN" altLang="en-US" sz="3200"/>
              <a:t>主机进程</a:t>
            </a:r>
            <a:endParaRPr lang="zh-CN" altLang="en-US" sz="320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97840" y="2561590"/>
            <a:ext cx="11364595" cy="597535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2800"/>
              <a:t>2.ProcessAMessageListener	</a:t>
            </a:r>
            <a:r>
              <a:rPr lang="zh-CN" altLang="en-US" sz="2800"/>
              <a:t>监听主进程发送的消息</a:t>
            </a:r>
            <a:endParaRPr lang="zh-CN" altLang="en-US" sz="2800"/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97840" y="3650615"/>
            <a:ext cx="11694160" cy="54864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2800"/>
              <a:t>3.ProcessADataGeneration	</a:t>
            </a:r>
            <a:r>
              <a:rPr lang="zh-CN" altLang="en-US" sz="2800"/>
              <a:t>生成数据加入队列</a:t>
            </a:r>
            <a:endParaRPr lang="zh-CN" altLang="en-US" sz="2800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76250" y="4631690"/>
            <a:ext cx="11386820" cy="54864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2800"/>
              <a:t>4.ProcessADataSender		</a:t>
            </a:r>
            <a:r>
              <a:rPr lang="zh-CN" altLang="en-US" sz="2800"/>
              <a:t>发送帧给下一台主机</a:t>
            </a:r>
            <a:endParaRPr lang="zh-CN" altLang="en-US" sz="28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6250" y="290195"/>
            <a:ext cx="4374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Part4 </a:t>
            </a:r>
            <a:r>
              <a:rPr lang="zh-CN" altLang="en-US" sz="3200"/>
              <a:t>数据交互</a:t>
            </a:r>
            <a:endParaRPr lang="zh-CN" altLang="en-US" sz="3200"/>
          </a:p>
        </p:txBody>
      </p:sp>
      <p:pic>
        <p:nvPicPr>
          <p:cNvPr id="5" name="图片 4" descr="消息交互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5305" y="1105535"/>
            <a:ext cx="6040755" cy="5328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谢谢老师！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161730230</a:t>
            </a:r>
            <a:endParaRPr lang="en-US" altLang="zh-CN"/>
          </a:p>
          <a:p>
            <a:r>
              <a:rPr lang="zh-CN" altLang="en-US"/>
              <a:t>韩镕泽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宽屏</PresentationFormat>
  <Paragraphs>38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1_空白设计模板</vt:lpstr>
      <vt:lpstr>空白演示</vt:lpstr>
      <vt:lpstr>令牌帧、数据帧</vt:lpstr>
      <vt:lpstr>令牌帧、数据帧</vt:lpstr>
      <vt:lpstr>1.令牌帧、数据帧</vt:lpstr>
      <vt:lpstr>令牌帧、数据帧</vt:lpstr>
      <vt:lpstr>模拟令牌环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Roser Han</cp:lastModifiedBy>
  <cp:revision>175</cp:revision>
  <dcterms:created xsi:type="dcterms:W3CDTF">2019-06-19T02:08:00Z</dcterms:created>
  <dcterms:modified xsi:type="dcterms:W3CDTF">2020-05-09T07:48:39Z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