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238"/>
    <a:srgbClr val="5B5F51"/>
    <a:srgbClr val="8F5F47"/>
    <a:srgbClr val="F5E0D7"/>
    <a:srgbClr val="F1D4C7"/>
    <a:srgbClr val="DDBEA9"/>
    <a:srgbClr val="B98B73"/>
    <a:srgbClr val="D6AC85"/>
    <a:srgbClr val="F8E9E2"/>
    <a:srgbClr val="FF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5E7C-933B-489E-B209-D82A07C2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D5F1A-BD66-43AB-B2CD-F05DC7FC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5B24-C14F-4FBD-9B68-79A0E3B6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5DF48-362F-4B9F-BD69-3974164F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F797-609A-4D92-A292-DE9C6610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82A1-EF4E-46B1-BD48-CFD1BCC1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2A713-79F8-4BBC-A855-D1ECB575B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6022-6717-4CE9-B0C2-299BBE2B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C69B-F519-4FC3-99CC-0F2AC8FF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AE82-33B6-4D93-B0FC-DA6619B9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0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DFC06-7E07-416B-B1A3-6B4AC1C0A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30CA1-00EE-453B-8A88-5783434B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9070-69C8-46DA-8ABB-F460ACAD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5E003-A8A9-4B5D-8520-B7F1E325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1509-D000-414F-A0DE-95DB60E6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33C3-F8F2-4D14-A3CE-31834958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0F48-9283-4A6C-9F1E-4A9E7706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4DAD-5897-4584-9752-7CA5C4C2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AFFC-20B6-4E45-8EA0-55804D01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867E-7A1F-472E-9F2A-972C00EE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6CA9-427B-4E42-B576-601001DE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3BE6-6046-4759-8197-73001FF3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BC09-E08B-4011-B603-01789349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4155-FA00-4773-92BF-B2465CFE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C7A8-4A25-4940-A5B6-6713679C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3875-E1E3-415D-AE9A-FD62198F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2D9-AC46-4F3D-A458-F9735E28C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12B30-F1C4-49DC-955E-6C267E1EB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0046-2F68-4185-B9B2-EF0CEB57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5F36D-D9D0-4C87-A763-3719E324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0C3D9-8113-459F-AC4E-08B29E17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E178-0381-4001-8708-C616B32F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D8FF-42C5-4A59-9BA4-682C3913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ED98D-D35C-4940-B3B5-4176193F8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4E65-62C7-462D-AB78-33AA14EE7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9952F-4008-4324-9193-C0EEB4DD3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26EDC-414F-4035-9A72-0976226C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B902A-0304-45F6-A8DE-4C45A174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A8AF2-DBD7-4810-B3D7-5E2741C3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A5AF-768E-4253-A04C-0D1C4AC0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22B31-897E-4316-9FA1-AAE6DE75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852F3-8207-45D8-B021-AB2B9054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8D317-9443-4EA8-BF9C-012C3392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B66BA-A894-447C-9321-152C06EC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BB5B1-79D4-43DA-AC5B-61AEA940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47C7F-0340-41EF-99D4-CF1FF7CE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4C83-0343-4B5F-8815-5AD5CFBC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4A34-5448-4411-BA7D-95AE2D97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11FA-E4E3-49BE-A50E-24196E9EA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E14F7-D18F-465A-9D82-E1610DE2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D57E5-E1EB-4F91-90F6-9E3132F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9964B-4390-4DE8-8FB6-1EFE2740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FB9-AC98-411C-ADF0-9E612EA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65B80-3FCE-4C11-9E40-1D37375C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23FE2-9D26-43CA-855E-78F7C2D63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96AE-7683-4450-A42B-828B3121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E43F-EC54-43B0-986A-6D995B4B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D3EA-9315-4601-BBB1-8159AA33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3EEE5-7777-40EE-A975-815866E1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077AF-70F8-4484-A5EF-8091BF0D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1D79-02A5-4E93-85FF-AC1D2867B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6E36-B660-466C-BBFE-1AE6E9A8613F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7E83-2001-40E6-827C-1C65BCE58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2C46-2366-4198-8C46-510031A78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6FA4-D241-49B7-BF05-5FB455D3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32.png"/><Relationship Id="rId1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36.png"/><Relationship Id="rId17" Type="http://schemas.openxmlformats.org/officeDocument/2006/relationships/image" Target="../media/image37.png"/><Relationship Id="rId2" Type="http://schemas.openxmlformats.org/officeDocument/2006/relationships/image" Target="../media/image38.png"/><Relationship Id="rId16" Type="http://schemas.openxmlformats.org/officeDocument/2006/relationships/image" Target="../media/image30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46.svg"/><Relationship Id="rId19" Type="http://schemas.openxmlformats.org/officeDocument/2006/relationships/image" Target="../media/image29.pn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5523F6B-1CE2-45F3-95CF-95C9FD1D6142}"/>
              </a:ext>
            </a:extLst>
          </p:cNvPr>
          <p:cNvGrpSpPr/>
          <p:nvPr/>
        </p:nvGrpSpPr>
        <p:grpSpPr>
          <a:xfrm>
            <a:off x="8500976" y="498280"/>
            <a:ext cx="4630877" cy="2530929"/>
            <a:chOff x="8519345" y="534144"/>
            <a:chExt cx="4630877" cy="2530929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DA332DD-40E0-49B3-A15B-EEBB1446FD6D}"/>
                </a:ext>
              </a:extLst>
            </p:cNvPr>
            <p:cNvSpPr/>
            <p:nvPr/>
          </p:nvSpPr>
          <p:spPr>
            <a:xfrm>
              <a:off x="8519345" y="534144"/>
              <a:ext cx="4630877" cy="2466168"/>
            </a:xfrm>
            <a:custGeom>
              <a:avLst/>
              <a:gdLst>
                <a:gd name="connsiteX0" fmla="*/ 702103 w 4630877"/>
                <a:gd name="connsiteY0" fmla="*/ 0 h 2466168"/>
                <a:gd name="connsiteX1" fmla="*/ 4236133 w 4630877"/>
                <a:gd name="connsiteY1" fmla="*/ 0 h 2466168"/>
                <a:gd name="connsiteX2" fmla="*/ 4432096 w 4630877"/>
                <a:gd name="connsiteY2" fmla="*/ 195963 h 2466168"/>
                <a:gd name="connsiteX3" fmla="*/ 4312411 w 4630877"/>
                <a:gd name="connsiteY3" fmla="*/ 376526 h 2466168"/>
                <a:gd name="connsiteX4" fmla="*/ 4276405 w 4630877"/>
                <a:gd name="connsiteY4" fmla="*/ 387703 h 2466168"/>
                <a:gd name="connsiteX5" fmla="*/ 4335768 w 4630877"/>
                <a:gd name="connsiteY5" fmla="*/ 387703 h 2466168"/>
                <a:gd name="connsiteX6" fmla="*/ 4630877 w 4630877"/>
                <a:gd name="connsiteY6" fmla="*/ 682812 h 2466168"/>
                <a:gd name="connsiteX7" fmla="*/ 4630876 w 4630877"/>
                <a:gd name="connsiteY7" fmla="*/ 682812 h 2466168"/>
                <a:gd name="connsiteX8" fmla="*/ 4335767 w 4630877"/>
                <a:gd name="connsiteY8" fmla="*/ 977921 h 2466168"/>
                <a:gd name="connsiteX9" fmla="*/ 3985153 w 4630877"/>
                <a:gd name="connsiteY9" fmla="*/ 977921 h 2466168"/>
                <a:gd name="connsiteX10" fmla="*/ 4036683 w 4630877"/>
                <a:gd name="connsiteY10" fmla="*/ 983116 h 2466168"/>
                <a:gd name="connsiteX11" fmla="*/ 4272317 w 4630877"/>
                <a:gd name="connsiteY11" fmla="*/ 1272229 h 2466168"/>
                <a:gd name="connsiteX12" fmla="*/ 4272316 w 4630877"/>
                <a:gd name="connsiteY12" fmla="*/ 1272229 h 2466168"/>
                <a:gd name="connsiteX13" fmla="*/ 4036682 w 4630877"/>
                <a:gd name="connsiteY13" fmla="*/ 1561342 h 2466168"/>
                <a:gd name="connsiteX14" fmla="*/ 4028110 w 4630877"/>
                <a:gd name="connsiteY14" fmla="*/ 1562206 h 2466168"/>
                <a:gd name="connsiteX15" fmla="*/ 4069094 w 4630877"/>
                <a:gd name="connsiteY15" fmla="*/ 1572322 h 2466168"/>
                <a:gd name="connsiteX16" fmla="*/ 4249333 w 4630877"/>
                <a:gd name="connsiteY16" fmla="*/ 1788538 h 2466168"/>
                <a:gd name="connsiteX17" fmla="*/ 4249332 w 4630877"/>
                <a:gd name="connsiteY17" fmla="*/ 1788538 h 2466168"/>
                <a:gd name="connsiteX18" fmla="*/ 4069093 w 4630877"/>
                <a:gd name="connsiteY18" fmla="*/ 2004754 h 2466168"/>
                <a:gd name="connsiteX19" fmla="*/ 4032000 w 4630877"/>
                <a:gd name="connsiteY19" fmla="*/ 2013910 h 2466168"/>
                <a:gd name="connsiteX20" fmla="*/ 4299627 w 4630877"/>
                <a:gd name="connsiteY20" fmla="*/ 2013910 h 2466168"/>
                <a:gd name="connsiteX21" fmla="*/ 4525756 w 4630877"/>
                <a:gd name="connsiteY21" fmla="*/ 2240039 h 2466168"/>
                <a:gd name="connsiteX22" fmla="*/ 4299627 w 4630877"/>
                <a:gd name="connsiteY22" fmla="*/ 2466168 h 2466168"/>
                <a:gd name="connsiteX23" fmla="*/ 479569 w 4630877"/>
                <a:gd name="connsiteY23" fmla="*/ 2466168 h 2466168"/>
                <a:gd name="connsiteX24" fmla="*/ 253440 w 4630877"/>
                <a:gd name="connsiteY24" fmla="*/ 2240039 h 2466168"/>
                <a:gd name="connsiteX25" fmla="*/ 479569 w 4630877"/>
                <a:gd name="connsiteY25" fmla="*/ 2013910 h 2466168"/>
                <a:gd name="connsiteX26" fmla="*/ 758457 w 4630877"/>
                <a:gd name="connsiteY26" fmla="*/ 2013910 h 2466168"/>
                <a:gd name="connsiteX27" fmla="*/ 829549 w 4630877"/>
                <a:gd name="connsiteY27" fmla="*/ 1991717 h 2466168"/>
                <a:gd name="connsiteX28" fmla="*/ 971633 w 4630877"/>
                <a:gd name="connsiteY28" fmla="*/ 1791032 h 2466168"/>
                <a:gd name="connsiteX29" fmla="*/ 971634 w 4630877"/>
                <a:gd name="connsiteY29" fmla="*/ 1791032 h 2466168"/>
                <a:gd name="connsiteX30" fmla="*/ 791395 w 4630877"/>
                <a:gd name="connsiteY30" fmla="*/ 1574816 h 2466168"/>
                <a:gd name="connsiteX31" fmla="*/ 761095 w 4630877"/>
                <a:gd name="connsiteY31" fmla="*/ 1567337 h 2466168"/>
                <a:gd name="connsiteX32" fmla="*/ 295109 w 4630877"/>
                <a:gd name="connsiteY32" fmla="*/ 1567337 h 2466168"/>
                <a:gd name="connsiteX33" fmla="*/ 23191 w 4630877"/>
                <a:gd name="connsiteY33" fmla="*/ 1387098 h 2466168"/>
                <a:gd name="connsiteX34" fmla="*/ 0 w 4630877"/>
                <a:gd name="connsiteY34" fmla="*/ 1272228 h 2466168"/>
                <a:gd name="connsiteX35" fmla="*/ 23191 w 4630877"/>
                <a:gd name="connsiteY35" fmla="*/ 1157359 h 2466168"/>
                <a:gd name="connsiteX36" fmla="*/ 295109 w 4630877"/>
                <a:gd name="connsiteY36" fmla="*/ 977120 h 2466168"/>
                <a:gd name="connsiteX37" fmla="*/ 1097119 w 4630877"/>
                <a:gd name="connsiteY37" fmla="*/ 977120 h 2466168"/>
                <a:gd name="connsiteX38" fmla="*/ 1117543 w 4630877"/>
                <a:gd name="connsiteY38" fmla="*/ 975061 h 2466168"/>
                <a:gd name="connsiteX39" fmla="*/ 1353177 w 4630877"/>
                <a:gd name="connsiteY39" fmla="*/ 685948 h 2466168"/>
                <a:gd name="connsiteX40" fmla="*/ 1353178 w 4630877"/>
                <a:gd name="connsiteY40" fmla="*/ 685948 h 2466168"/>
                <a:gd name="connsiteX41" fmla="*/ 1117544 w 4630877"/>
                <a:gd name="connsiteY41" fmla="*/ 396835 h 2466168"/>
                <a:gd name="connsiteX42" fmla="*/ 1068851 w 4630877"/>
                <a:gd name="connsiteY42" fmla="*/ 391926 h 2466168"/>
                <a:gd name="connsiteX43" fmla="*/ 702103 w 4630877"/>
                <a:gd name="connsiteY43" fmla="*/ 391926 h 2466168"/>
                <a:gd name="connsiteX44" fmla="*/ 506140 w 4630877"/>
                <a:gd name="connsiteY44" fmla="*/ 195963 h 2466168"/>
                <a:gd name="connsiteX45" fmla="*/ 702103 w 4630877"/>
                <a:gd name="connsiteY45" fmla="*/ 0 h 246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630877" h="2466168">
                  <a:moveTo>
                    <a:pt x="702103" y="0"/>
                  </a:moveTo>
                  <a:lnTo>
                    <a:pt x="4236133" y="0"/>
                  </a:lnTo>
                  <a:cubicBezTo>
                    <a:pt x="4344360" y="0"/>
                    <a:pt x="4432096" y="87736"/>
                    <a:pt x="4432096" y="195963"/>
                  </a:cubicBezTo>
                  <a:cubicBezTo>
                    <a:pt x="4432096" y="277133"/>
                    <a:pt x="4382745" y="346777"/>
                    <a:pt x="4312411" y="376526"/>
                  </a:cubicBezTo>
                  <a:lnTo>
                    <a:pt x="4276405" y="387703"/>
                  </a:lnTo>
                  <a:lnTo>
                    <a:pt x="4335768" y="387703"/>
                  </a:lnTo>
                  <a:cubicBezTo>
                    <a:pt x="4498752" y="387703"/>
                    <a:pt x="4630877" y="519828"/>
                    <a:pt x="4630877" y="682812"/>
                  </a:cubicBezTo>
                  <a:lnTo>
                    <a:pt x="4630876" y="682812"/>
                  </a:lnTo>
                  <a:cubicBezTo>
                    <a:pt x="4630876" y="845796"/>
                    <a:pt x="4498751" y="977921"/>
                    <a:pt x="4335767" y="977921"/>
                  </a:cubicBezTo>
                  <a:lnTo>
                    <a:pt x="3985153" y="977921"/>
                  </a:lnTo>
                  <a:lnTo>
                    <a:pt x="4036683" y="983116"/>
                  </a:lnTo>
                  <a:cubicBezTo>
                    <a:pt x="4171159" y="1010633"/>
                    <a:pt x="4272317" y="1129618"/>
                    <a:pt x="4272317" y="1272229"/>
                  </a:cubicBezTo>
                  <a:lnTo>
                    <a:pt x="4272316" y="1272229"/>
                  </a:lnTo>
                  <a:cubicBezTo>
                    <a:pt x="4272316" y="1414840"/>
                    <a:pt x="4171158" y="1533825"/>
                    <a:pt x="4036682" y="1561342"/>
                  </a:cubicBezTo>
                  <a:lnTo>
                    <a:pt x="4028110" y="1562206"/>
                  </a:lnTo>
                  <a:lnTo>
                    <a:pt x="4069094" y="1572322"/>
                  </a:lnTo>
                  <a:cubicBezTo>
                    <a:pt x="4175013" y="1607945"/>
                    <a:pt x="4249333" y="1691341"/>
                    <a:pt x="4249333" y="1788538"/>
                  </a:cubicBezTo>
                  <a:lnTo>
                    <a:pt x="4249332" y="1788538"/>
                  </a:lnTo>
                  <a:cubicBezTo>
                    <a:pt x="4249332" y="1885736"/>
                    <a:pt x="4175012" y="1969132"/>
                    <a:pt x="4069093" y="2004754"/>
                  </a:cubicBezTo>
                  <a:lnTo>
                    <a:pt x="4032000" y="2013910"/>
                  </a:lnTo>
                  <a:lnTo>
                    <a:pt x="4299627" y="2013910"/>
                  </a:lnTo>
                  <a:cubicBezTo>
                    <a:pt x="4424515" y="2013910"/>
                    <a:pt x="4525756" y="2115151"/>
                    <a:pt x="4525756" y="2240039"/>
                  </a:cubicBezTo>
                  <a:cubicBezTo>
                    <a:pt x="4525756" y="2364927"/>
                    <a:pt x="4424515" y="2466168"/>
                    <a:pt x="4299627" y="2466168"/>
                  </a:cubicBezTo>
                  <a:lnTo>
                    <a:pt x="479569" y="2466168"/>
                  </a:lnTo>
                  <a:cubicBezTo>
                    <a:pt x="354681" y="2466168"/>
                    <a:pt x="253440" y="2364927"/>
                    <a:pt x="253440" y="2240039"/>
                  </a:cubicBezTo>
                  <a:cubicBezTo>
                    <a:pt x="253440" y="2115151"/>
                    <a:pt x="354681" y="2013910"/>
                    <a:pt x="479569" y="2013910"/>
                  </a:cubicBezTo>
                  <a:lnTo>
                    <a:pt x="758457" y="2013910"/>
                  </a:lnTo>
                  <a:lnTo>
                    <a:pt x="829549" y="1991717"/>
                  </a:lnTo>
                  <a:cubicBezTo>
                    <a:pt x="914732" y="1950561"/>
                    <a:pt x="971633" y="1876080"/>
                    <a:pt x="971633" y="1791032"/>
                  </a:cubicBezTo>
                  <a:lnTo>
                    <a:pt x="971634" y="1791032"/>
                  </a:lnTo>
                  <a:cubicBezTo>
                    <a:pt x="971634" y="1693834"/>
                    <a:pt x="897314" y="1610439"/>
                    <a:pt x="791395" y="1574816"/>
                  </a:cubicBezTo>
                  <a:lnTo>
                    <a:pt x="761095" y="1567337"/>
                  </a:lnTo>
                  <a:lnTo>
                    <a:pt x="295109" y="1567337"/>
                  </a:lnTo>
                  <a:cubicBezTo>
                    <a:pt x="172871" y="1567337"/>
                    <a:pt x="67991" y="1493017"/>
                    <a:pt x="23191" y="1387098"/>
                  </a:cubicBezTo>
                  <a:lnTo>
                    <a:pt x="0" y="1272228"/>
                  </a:lnTo>
                  <a:lnTo>
                    <a:pt x="23191" y="1157359"/>
                  </a:lnTo>
                  <a:cubicBezTo>
                    <a:pt x="67991" y="1051440"/>
                    <a:pt x="172871" y="977120"/>
                    <a:pt x="295109" y="977120"/>
                  </a:cubicBezTo>
                  <a:lnTo>
                    <a:pt x="1097119" y="977120"/>
                  </a:lnTo>
                  <a:lnTo>
                    <a:pt x="1117543" y="975061"/>
                  </a:lnTo>
                  <a:cubicBezTo>
                    <a:pt x="1252019" y="947544"/>
                    <a:pt x="1353177" y="828559"/>
                    <a:pt x="1353177" y="685948"/>
                  </a:cubicBezTo>
                  <a:lnTo>
                    <a:pt x="1353178" y="685948"/>
                  </a:lnTo>
                  <a:cubicBezTo>
                    <a:pt x="1353178" y="543337"/>
                    <a:pt x="1252020" y="424352"/>
                    <a:pt x="1117544" y="396835"/>
                  </a:cubicBezTo>
                  <a:lnTo>
                    <a:pt x="1068851" y="391926"/>
                  </a:lnTo>
                  <a:lnTo>
                    <a:pt x="702103" y="391926"/>
                  </a:lnTo>
                  <a:cubicBezTo>
                    <a:pt x="593876" y="391926"/>
                    <a:pt x="506140" y="304190"/>
                    <a:pt x="506140" y="195963"/>
                  </a:cubicBezTo>
                  <a:cubicBezTo>
                    <a:pt x="506140" y="87736"/>
                    <a:pt x="593876" y="0"/>
                    <a:pt x="702103" y="0"/>
                  </a:cubicBezTo>
                  <a:close/>
                </a:path>
              </a:pathLst>
            </a:cu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4B082588-2A9D-42B0-8A24-71FBB7E708AD}"/>
                </a:ext>
              </a:extLst>
            </p:cNvPr>
            <p:cNvSpPr/>
            <p:nvPr/>
          </p:nvSpPr>
          <p:spPr>
            <a:xfrm>
              <a:off x="11580038" y="1457880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586A869-DAE9-4685-8C53-716F29702727}"/>
                </a:ext>
              </a:extLst>
            </p:cNvPr>
            <p:cNvSpPr/>
            <p:nvPr/>
          </p:nvSpPr>
          <p:spPr>
            <a:xfrm>
              <a:off x="11822983" y="1657162"/>
              <a:ext cx="361388" cy="128793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1AA36A32-8A6A-4590-A646-FA3C87AC3AF6}"/>
                </a:ext>
              </a:extLst>
            </p:cNvPr>
            <p:cNvSpPr/>
            <p:nvPr/>
          </p:nvSpPr>
          <p:spPr>
            <a:xfrm>
              <a:off x="12109856" y="1839358"/>
              <a:ext cx="361388" cy="128793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1DB163-824F-462D-879D-C713200DB705}"/>
                </a:ext>
              </a:extLst>
            </p:cNvPr>
            <p:cNvSpPr/>
            <p:nvPr/>
          </p:nvSpPr>
          <p:spPr>
            <a:xfrm>
              <a:off x="9359200" y="1802328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2861BEE5-8223-45B8-83B5-7A2682FA3CE5}"/>
                </a:ext>
              </a:extLst>
            </p:cNvPr>
            <p:cNvSpPr/>
            <p:nvPr/>
          </p:nvSpPr>
          <p:spPr>
            <a:xfrm>
              <a:off x="9643481" y="201432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7867B74E-F7E6-4B50-A47E-995D9C122C0F}"/>
                </a:ext>
              </a:extLst>
            </p:cNvPr>
            <p:cNvSpPr/>
            <p:nvPr/>
          </p:nvSpPr>
          <p:spPr>
            <a:xfrm>
              <a:off x="9652820" y="1570374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0326041-3A28-4DBA-A58A-385367ABA018}"/>
                </a:ext>
              </a:extLst>
            </p:cNvPr>
            <p:cNvSpPr/>
            <p:nvPr/>
          </p:nvSpPr>
          <p:spPr>
            <a:xfrm>
              <a:off x="9958481" y="1363520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8820A914-E60A-4303-B865-CFD5503B5A6C}"/>
                </a:ext>
              </a:extLst>
            </p:cNvPr>
            <p:cNvSpPr/>
            <p:nvPr/>
          </p:nvSpPr>
          <p:spPr>
            <a:xfrm>
              <a:off x="11380759" y="652888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2870B69-1B3A-4AAA-9E47-7840F92BE949}"/>
                </a:ext>
              </a:extLst>
            </p:cNvPr>
            <p:cNvSpPr/>
            <p:nvPr/>
          </p:nvSpPr>
          <p:spPr>
            <a:xfrm>
              <a:off x="11676475" y="882976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A974832C-3CB2-42DB-A462-7DDEDE24AACC}"/>
                </a:ext>
              </a:extLst>
            </p:cNvPr>
            <p:cNvSpPr/>
            <p:nvPr/>
          </p:nvSpPr>
          <p:spPr>
            <a:xfrm>
              <a:off x="10300902" y="2774612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0D375-0B96-48BA-AAC5-C6B0DAEC0E2F}"/>
                </a:ext>
              </a:extLst>
            </p:cNvPr>
            <p:cNvSpPr/>
            <p:nvPr/>
          </p:nvSpPr>
          <p:spPr>
            <a:xfrm>
              <a:off x="12071676" y="2730566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996C6F1-7D25-470C-8F20-D34B5F5F184D}"/>
                </a:ext>
              </a:extLst>
            </p:cNvPr>
            <p:cNvSpPr/>
            <p:nvPr/>
          </p:nvSpPr>
          <p:spPr>
            <a:xfrm>
              <a:off x="11843834" y="2933508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5971CA2-AF2D-4C9E-963B-0374D21E6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948" y="2299518"/>
            <a:ext cx="1677652" cy="2345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DC68F-8AE2-4A2A-960C-7503ED86D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601" y="3990460"/>
            <a:ext cx="667722" cy="62598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5BA0F2-DA95-49C8-B05E-7317B9BCBF18}"/>
              </a:ext>
            </a:extLst>
          </p:cNvPr>
          <p:cNvGrpSpPr/>
          <p:nvPr/>
        </p:nvGrpSpPr>
        <p:grpSpPr>
          <a:xfrm>
            <a:off x="-1577780" y="-156955"/>
            <a:ext cx="4630877" cy="2466168"/>
            <a:chOff x="-1577780" y="-156955"/>
            <a:chExt cx="4630877" cy="2466168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F2312FF-804F-4D16-A062-EFD72C1AFBDA}"/>
                </a:ext>
              </a:extLst>
            </p:cNvPr>
            <p:cNvSpPr/>
            <p:nvPr/>
          </p:nvSpPr>
          <p:spPr>
            <a:xfrm flipH="1">
              <a:off x="-1577780" y="-156955"/>
              <a:ext cx="4630877" cy="2466168"/>
            </a:xfrm>
            <a:custGeom>
              <a:avLst/>
              <a:gdLst>
                <a:gd name="connsiteX0" fmla="*/ 702103 w 4630877"/>
                <a:gd name="connsiteY0" fmla="*/ 0 h 2466168"/>
                <a:gd name="connsiteX1" fmla="*/ 4236133 w 4630877"/>
                <a:gd name="connsiteY1" fmla="*/ 0 h 2466168"/>
                <a:gd name="connsiteX2" fmla="*/ 4432096 w 4630877"/>
                <a:gd name="connsiteY2" fmla="*/ 195963 h 2466168"/>
                <a:gd name="connsiteX3" fmla="*/ 4312411 w 4630877"/>
                <a:gd name="connsiteY3" fmla="*/ 376526 h 2466168"/>
                <a:gd name="connsiteX4" fmla="*/ 4276405 w 4630877"/>
                <a:gd name="connsiteY4" fmla="*/ 387703 h 2466168"/>
                <a:gd name="connsiteX5" fmla="*/ 4335768 w 4630877"/>
                <a:gd name="connsiteY5" fmla="*/ 387703 h 2466168"/>
                <a:gd name="connsiteX6" fmla="*/ 4630877 w 4630877"/>
                <a:gd name="connsiteY6" fmla="*/ 682812 h 2466168"/>
                <a:gd name="connsiteX7" fmla="*/ 4630876 w 4630877"/>
                <a:gd name="connsiteY7" fmla="*/ 682812 h 2466168"/>
                <a:gd name="connsiteX8" fmla="*/ 4335767 w 4630877"/>
                <a:gd name="connsiteY8" fmla="*/ 977921 h 2466168"/>
                <a:gd name="connsiteX9" fmla="*/ 3985153 w 4630877"/>
                <a:gd name="connsiteY9" fmla="*/ 977921 h 2466168"/>
                <a:gd name="connsiteX10" fmla="*/ 4036683 w 4630877"/>
                <a:gd name="connsiteY10" fmla="*/ 983116 h 2466168"/>
                <a:gd name="connsiteX11" fmla="*/ 4272317 w 4630877"/>
                <a:gd name="connsiteY11" fmla="*/ 1272229 h 2466168"/>
                <a:gd name="connsiteX12" fmla="*/ 4272316 w 4630877"/>
                <a:gd name="connsiteY12" fmla="*/ 1272229 h 2466168"/>
                <a:gd name="connsiteX13" fmla="*/ 4036682 w 4630877"/>
                <a:gd name="connsiteY13" fmla="*/ 1561342 h 2466168"/>
                <a:gd name="connsiteX14" fmla="*/ 4028110 w 4630877"/>
                <a:gd name="connsiteY14" fmla="*/ 1562206 h 2466168"/>
                <a:gd name="connsiteX15" fmla="*/ 4069094 w 4630877"/>
                <a:gd name="connsiteY15" fmla="*/ 1572322 h 2466168"/>
                <a:gd name="connsiteX16" fmla="*/ 4249333 w 4630877"/>
                <a:gd name="connsiteY16" fmla="*/ 1788538 h 2466168"/>
                <a:gd name="connsiteX17" fmla="*/ 4249332 w 4630877"/>
                <a:gd name="connsiteY17" fmla="*/ 1788538 h 2466168"/>
                <a:gd name="connsiteX18" fmla="*/ 4069093 w 4630877"/>
                <a:gd name="connsiteY18" fmla="*/ 2004754 h 2466168"/>
                <a:gd name="connsiteX19" fmla="*/ 4032000 w 4630877"/>
                <a:gd name="connsiteY19" fmla="*/ 2013910 h 2466168"/>
                <a:gd name="connsiteX20" fmla="*/ 4299627 w 4630877"/>
                <a:gd name="connsiteY20" fmla="*/ 2013910 h 2466168"/>
                <a:gd name="connsiteX21" fmla="*/ 4525756 w 4630877"/>
                <a:gd name="connsiteY21" fmla="*/ 2240039 h 2466168"/>
                <a:gd name="connsiteX22" fmla="*/ 4299627 w 4630877"/>
                <a:gd name="connsiteY22" fmla="*/ 2466168 h 2466168"/>
                <a:gd name="connsiteX23" fmla="*/ 479569 w 4630877"/>
                <a:gd name="connsiteY23" fmla="*/ 2466168 h 2466168"/>
                <a:gd name="connsiteX24" fmla="*/ 253440 w 4630877"/>
                <a:gd name="connsiteY24" fmla="*/ 2240039 h 2466168"/>
                <a:gd name="connsiteX25" fmla="*/ 479569 w 4630877"/>
                <a:gd name="connsiteY25" fmla="*/ 2013910 h 2466168"/>
                <a:gd name="connsiteX26" fmla="*/ 758457 w 4630877"/>
                <a:gd name="connsiteY26" fmla="*/ 2013910 h 2466168"/>
                <a:gd name="connsiteX27" fmla="*/ 829549 w 4630877"/>
                <a:gd name="connsiteY27" fmla="*/ 1991717 h 2466168"/>
                <a:gd name="connsiteX28" fmla="*/ 971633 w 4630877"/>
                <a:gd name="connsiteY28" fmla="*/ 1791032 h 2466168"/>
                <a:gd name="connsiteX29" fmla="*/ 971634 w 4630877"/>
                <a:gd name="connsiteY29" fmla="*/ 1791032 h 2466168"/>
                <a:gd name="connsiteX30" fmla="*/ 791395 w 4630877"/>
                <a:gd name="connsiteY30" fmla="*/ 1574816 h 2466168"/>
                <a:gd name="connsiteX31" fmla="*/ 761095 w 4630877"/>
                <a:gd name="connsiteY31" fmla="*/ 1567337 h 2466168"/>
                <a:gd name="connsiteX32" fmla="*/ 295109 w 4630877"/>
                <a:gd name="connsiteY32" fmla="*/ 1567337 h 2466168"/>
                <a:gd name="connsiteX33" fmla="*/ 23191 w 4630877"/>
                <a:gd name="connsiteY33" fmla="*/ 1387098 h 2466168"/>
                <a:gd name="connsiteX34" fmla="*/ 0 w 4630877"/>
                <a:gd name="connsiteY34" fmla="*/ 1272228 h 2466168"/>
                <a:gd name="connsiteX35" fmla="*/ 23191 w 4630877"/>
                <a:gd name="connsiteY35" fmla="*/ 1157359 h 2466168"/>
                <a:gd name="connsiteX36" fmla="*/ 295109 w 4630877"/>
                <a:gd name="connsiteY36" fmla="*/ 977120 h 2466168"/>
                <a:gd name="connsiteX37" fmla="*/ 1097119 w 4630877"/>
                <a:gd name="connsiteY37" fmla="*/ 977120 h 2466168"/>
                <a:gd name="connsiteX38" fmla="*/ 1117543 w 4630877"/>
                <a:gd name="connsiteY38" fmla="*/ 975061 h 2466168"/>
                <a:gd name="connsiteX39" fmla="*/ 1353177 w 4630877"/>
                <a:gd name="connsiteY39" fmla="*/ 685948 h 2466168"/>
                <a:gd name="connsiteX40" fmla="*/ 1353178 w 4630877"/>
                <a:gd name="connsiteY40" fmla="*/ 685948 h 2466168"/>
                <a:gd name="connsiteX41" fmla="*/ 1117544 w 4630877"/>
                <a:gd name="connsiteY41" fmla="*/ 396835 h 2466168"/>
                <a:gd name="connsiteX42" fmla="*/ 1068851 w 4630877"/>
                <a:gd name="connsiteY42" fmla="*/ 391926 h 2466168"/>
                <a:gd name="connsiteX43" fmla="*/ 702103 w 4630877"/>
                <a:gd name="connsiteY43" fmla="*/ 391926 h 2466168"/>
                <a:gd name="connsiteX44" fmla="*/ 506140 w 4630877"/>
                <a:gd name="connsiteY44" fmla="*/ 195963 h 2466168"/>
                <a:gd name="connsiteX45" fmla="*/ 702103 w 4630877"/>
                <a:gd name="connsiteY45" fmla="*/ 0 h 246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630877" h="2466168">
                  <a:moveTo>
                    <a:pt x="702103" y="0"/>
                  </a:moveTo>
                  <a:lnTo>
                    <a:pt x="4236133" y="0"/>
                  </a:lnTo>
                  <a:cubicBezTo>
                    <a:pt x="4344360" y="0"/>
                    <a:pt x="4432096" y="87736"/>
                    <a:pt x="4432096" y="195963"/>
                  </a:cubicBezTo>
                  <a:cubicBezTo>
                    <a:pt x="4432096" y="277133"/>
                    <a:pt x="4382745" y="346777"/>
                    <a:pt x="4312411" y="376526"/>
                  </a:cubicBezTo>
                  <a:lnTo>
                    <a:pt x="4276405" y="387703"/>
                  </a:lnTo>
                  <a:lnTo>
                    <a:pt x="4335768" y="387703"/>
                  </a:lnTo>
                  <a:cubicBezTo>
                    <a:pt x="4498752" y="387703"/>
                    <a:pt x="4630877" y="519828"/>
                    <a:pt x="4630877" y="682812"/>
                  </a:cubicBezTo>
                  <a:lnTo>
                    <a:pt x="4630876" y="682812"/>
                  </a:lnTo>
                  <a:cubicBezTo>
                    <a:pt x="4630876" y="845796"/>
                    <a:pt x="4498751" y="977921"/>
                    <a:pt x="4335767" y="977921"/>
                  </a:cubicBezTo>
                  <a:lnTo>
                    <a:pt x="3985153" y="977921"/>
                  </a:lnTo>
                  <a:lnTo>
                    <a:pt x="4036683" y="983116"/>
                  </a:lnTo>
                  <a:cubicBezTo>
                    <a:pt x="4171159" y="1010633"/>
                    <a:pt x="4272317" y="1129618"/>
                    <a:pt x="4272317" y="1272229"/>
                  </a:cubicBezTo>
                  <a:lnTo>
                    <a:pt x="4272316" y="1272229"/>
                  </a:lnTo>
                  <a:cubicBezTo>
                    <a:pt x="4272316" y="1414840"/>
                    <a:pt x="4171158" y="1533825"/>
                    <a:pt x="4036682" y="1561342"/>
                  </a:cubicBezTo>
                  <a:lnTo>
                    <a:pt x="4028110" y="1562206"/>
                  </a:lnTo>
                  <a:lnTo>
                    <a:pt x="4069094" y="1572322"/>
                  </a:lnTo>
                  <a:cubicBezTo>
                    <a:pt x="4175013" y="1607945"/>
                    <a:pt x="4249333" y="1691341"/>
                    <a:pt x="4249333" y="1788538"/>
                  </a:cubicBezTo>
                  <a:lnTo>
                    <a:pt x="4249332" y="1788538"/>
                  </a:lnTo>
                  <a:cubicBezTo>
                    <a:pt x="4249332" y="1885736"/>
                    <a:pt x="4175012" y="1969132"/>
                    <a:pt x="4069093" y="2004754"/>
                  </a:cubicBezTo>
                  <a:lnTo>
                    <a:pt x="4032000" y="2013910"/>
                  </a:lnTo>
                  <a:lnTo>
                    <a:pt x="4299627" y="2013910"/>
                  </a:lnTo>
                  <a:cubicBezTo>
                    <a:pt x="4424515" y="2013910"/>
                    <a:pt x="4525756" y="2115151"/>
                    <a:pt x="4525756" y="2240039"/>
                  </a:cubicBezTo>
                  <a:cubicBezTo>
                    <a:pt x="4525756" y="2364927"/>
                    <a:pt x="4424515" y="2466168"/>
                    <a:pt x="4299627" y="2466168"/>
                  </a:cubicBezTo>
                  <a:lnTo>
                    <a:pt x="479569" y="2466168"/>
                  </a:lnTo>
                  <a:cubicBezTo>
                    <a:pt x="354681" y="2466168"/>
                    <a:pt x="253440" y="2364927"/>
                    <a:pt x="253440" y="2240039"/>
                  </a:cubicBezTo>
                  <a:cubicBezTo>
                    <a:pt x="253440" y="2115151"/>
                    <a:pt x="354681" y="2013910"/>
                    <a:pt x="479569" y="2013910"/>
                  </a:cubicBezTo>
                  <a:lnTo>
                    <a:pt x="758457" y="2013910"/>
                  </a:lnTo>
                  <a:lnTo>
                    <a:pt x="829549" y="1991717"/>
                  </a:lnTo>
                  <a:cubicBezTo>
                    <a:pt x="914732" y="1950561"/>
                    <a:pt x="971633" y="1876080"/>
                    <a:pt x="971633" y="1791032"/>
                  </a:cubicBezTo>
                  <a:lnTo>
                    <a:pt x="971634" y="1791032"/>
                  </a:lnTo>
                  <a:cubicBezTo>
                    <a:pt x="971634" y="1693834"/>
                    <a:pt x="897314" y="1610439"/>
                    <a:pt x="791395" y="1574816"/>
                  </a:cubicBezTo>
                  <a:lnTo>
                    <a:pt x="761095" y="1567337"/>
                  </a:lnTo>
                  <a:lnTo>
                    <a:pt x="295109" y="1567337"/>
                  </a:lnTo>
                  <a:cubicBezTo>
                    <a:pt x="172871" y="1567337"/>
                    <a:pt x="67991" y="1493017"/>
                    <a:pt x="23191" y="1387098"/>
                  </a:cubicBezTo>
                  <a:lnTo>
                    <a:pt x="0" y="1272228"/>
                  </a:lnTo>
                  <a:lnTo>
                    <a:pt x="23191" y="1157359"/>
                  </a:lnTo>
                  <a:cubicBezTo>
                    <a:pt x="67991" y="1051440"/>
                    <a:pt x="172871" y="977120"/>
                    <a:pt x="295109" y="977120"/>
                  </a:cubicBezTo>
                  <a:lnTo>
                    <a:pt x="1097119" y="977120"/>
                  </a:lnTo>
                  <a:lnTo>
                    <a:pt x="1117543" y="975061"/>
                  </a:lnTo>
                  <a:cubicBezTo>
                    <a:pt x="1252019" y="947544"/>
                    <a:pt x="1353177" y="828559"/>
                    <a:pt x="1353177" y="685948"/>
                  </a:cubicBezTo>
                  <a:lnTo>
                    <a:pt x="1353178" y="685948"/>
                  </a:lnTo>
                  <a:cubicBezTo>
                    <a:pt x="1353178" y="543337"/>
                    <a:pt x="1252020" y="424352"/>
                    <a:pt x="1117544" y="396835"/>
                  </a:cubicBezTo>
                  <a:lnTo>
                    <a:pt x="1068851" y="391926"/>
                  </a:lnTo>
                  <a:lnTo>
                    <a:pt x="702103" y="391926"/>
                  </a:lnTo>
                  <a:cubicBezTo>
                    <a:pt x="593876" y="391926"/>
                    <a:pt x="506140" y="304190"/>
                    <a:pt x="506140" y="195963"/>
                  </a:cubicBezTo>
                  <a:cubicBezTo>
                    <a:pt x="506140" y="87736"/>
                    <a:pt x="593876" y="0"/>
                    <a:pt x="702103" y="0"/>
                  </a:cubicBezTo>
                  <a:close/>
                </a:path>
              </a:pathLst>
            </a:custGeom>
            <a:solidFill>
              <a:srgbClr val="F5E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FF6ACA-5872-42A9-9449-0A26CF89B099}"/>
                </a:ext>
              </a:extLst>
            </p:cNvPr>
            <p:cNvSpPr/>
            <p:nvPr/>
          </p:nvSpPr>
          <p:spPr>
            <a:xfrm>
              <a:off x="2251867" y="99714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A02ACBE4-C21A-4E22-931B-9E4A7AD0A08A}"/>
                </a:ext>
              </a:extLst>
            </p:cNvPr>
            <p:cNvSpPr/>
            <p:nvPr/>
          </p:nvSpPr>
          <p:spPr>
            <a:xfrm>
              <a:off x="2024025" y="1200087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94D704A4-5FCD-4A88-99EC-14C583FB6BF7}"/>
                </a:ext>
              </a:extLst>
            </p:cNvPr>
            <p:cNvSpPr/>
            <p:nvPr/>
          </p:nvSpPr>
          <p:spPr>
            <a:xfrm>
              <a:off x="2532189" y="1197166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2A2CDF23-51D4-43F6-87DC-4E4BF8DCCA74}"/>
                </a:ext>
              </a:extLst>
            </p:cNvPr>
            <p:cNvSpPr/>
            <p:nvPr/>
          </p:nvSpPr>
          <p:spPr>
            <a:xfrm>
              <a:off x="-509925" y="907923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71867F7-2C47-4069-8DDE-15C16A7D79BB}"/>
                </a:ext>
              </a:extLst>
            </p:cNvPr>
            <p:cNvSpPr/>
            <p:nvPr/>
          </p:nvSpPr>
          <p:spPr>
            <a:xfrm>
              <a:off x="-737767" y="111086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2FCC2DD-2102-41A3-BCFE-79CD30825CB5}"/>
                </a:ext>
              </a:extLst>
            </p:cNvPr>
            <p:cNvSpPr/>
            <p:nvPr/>
          </p:nvSpPr>
          <p:spPr>
            <a:xfrm>
              <a:off x="-229603" y="1107944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D9BA3CD8-B4BA-42B5-8EB7-B4B5AC2D4F10}"/>
                </a:ext>
              </a:extLst>
            </p:cNvPr>
            <p:cNvSpPr/>
            <p:nvPr/>
          </p:nvSpPr>
          <p:spPr>
            <a:xfrm>
              <a:off x="-205438" y="68666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0977D075-8886-4F13-90C3-3D0E45EFF841}"/>
                </a:ext>
              </a:extLst>
            </p:cNvPr>
            <p:cNvSpPr/>
            <p:nvPr/>
          </p:nvSpPr>
          <p:spPr>
            <a:xfrm>
              <a:off x="1579437" y="292040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EF26BBC-1FA9-4DAA-BCEC-716CB44164EF}"/>
                </a:ext>
              </a:extLst>
            </p:cNvPr>
            <p:cNvSpPr/>
            <p:nvPr/>
          </p:nvSpPr>
          <p:spPr>
            <a:xfrm>
              <a:off x="1394854" y="522521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93F1BAF8-5FC7-480E-9CBE-D32B3A82CA97}"/>
                </a:ext>
              </a:extLst>
            </p:cNvPr>
            <p:cNvSpPr/>
            <p:nvPr/>
          </p:nvSpPr>
          <p:spPr>
            <a:xfrm>
              <a:off x="1354116" y="72849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EB7B75E5-01D6-4B18-BF46-28CDFB5868D0}"/>
                </a:ext>
              </a:extLst>
            </p:cNvPr>
            <p:cNvSpPr/>
            <p:nvPr/>
          </p:nvSpPr>
          <p:spPr>
            <a:xfrm>
              <a:off x="934820" y="-88704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2003E42-1389-4815-85C9-64A36E71DDF6}"/>
                </a:ext>
              </a:extLst>
            </p:cNvPr>
            <p:cNvSpPr/>
            <p:nvPr/>
          </p:nvSpPr>
          <p:spPr>
            <a:xfrm>
              <a:off x="1120059" y="275862"/>
              <a:ext cx="251528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BA8ED20F-4097-4BB8-BF56-BD69C70D72E3}"/>
                </a:ext>
              </a:extLst>
            </p:cNvPr>
            <p:cNvSpPr/>
            <p:nvPr/>
          </p:nvSpPr>
          <p:spPr>
            <a:xfrm>
              <a:off x="346916" y="17098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4CDFE4F-1E6A-43C7-9CFB-EE557186515A}"/>
                </a:ext>
              </a:extLst>
            </p:cNvPr>
            <p:cNvSpPr/>
            <p:nvPr/>
          </p:nvSpPr>
          <p:spPr>
            <a:xfrm>
              <a:off x="149093" y="434077"/>
              <a:ext cx="278915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5113CF94-B456-4BBE-BC2C-70F9FFFBD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1587" y="1169515"/>
            <a:ext cx="892073" cy="791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B09AB-D66B-4859-9B25-22807377C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59" y="1198238"/>
            <a:ext cx="1021889" cy="754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91812-9937-4455-BAA4-ACB2812A4A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5" y="824626"/>
            <a:ext cx="1207757" cy="11281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1F91966-55F3-47D5-8AF3-23538C9C4E94}"/>
              </a:ext>
            </a:extLst>
          </p:cNvPr>
          <p:cNvGrpSpPr/>
          <p:nvPr/>
        </p:nvGrpSpPr>
        <p:grpSpPr>
          <a:xfrm>
            <a:off x="-278765" y="1931053"/>
            <a:ext cx="2624168" cy="3204494"/>
            <a:chOff x="-278765" y="1931053"/>
            <a:chExt cx="2624168" cy="3204494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900AD0A2-84E9-45E8-845C-03333EF66C0E}"/>
                </a:ext>
              </a:extLst>
            </p:cNvPr>
            <p:cNvSpPr/>
            <p:nvPr/>
          </p:nvSpPr>
          <p:spPr>
            <a:xfrm>
              <a:off x="-278765" y="3516134"/>
              <a:ext cx="2618362" cy="1619413"/>
            </a:xfrm>
            <a:prstGeom prst="roundRect">
              <a:avLst>
                <a:gd name="adj" fmla="val 827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49DF8DF-A633-4070-AF0F-75E59537E86B}"/>
                </a:ext>
              </a:extLst>
            </p:cNvPr>
            <p:cNvSpPr/>
            <p:nvPr/>
          </p:nvSpPr>
          <p:spPr>
            <a:xfrm>
              <a:off x="-261280" y="3535485"/>
              <a:ext cx="2580840" cy="1584794"/>
            </a:xfrm>
            <a:prstGeom prst="roundRect">
              <a:avLst>
                <a:gd name="adj" fmla="val 7806"/>
              </a:avLst>
            </a:prstGeom>
            <a:solidFill>
              <a:srgbClr val="FFC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0C60E38-AF9B-443C-ABFC-1966CB9A7279}"/>
                </a:ext>
              </a:extLst>
            </p:cNvPr>
            <p:cNvSpPr/>
            <p:nvPr/>
          </p:nvSpPr>
          <p:spPr>
            <a:xfrm>
              <a:off x="-272959" y="2404677"/>
              <a:ext cx="2618362" cy="1130163"/>
            </a:xfrm>
            <a:prstGeom prst="roundRect">
              <a:avLst>
                <a:gd name="adj" fmla="val 1023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1AA2017-D9F7-469E-980E-B4D304EA4BBC}"/>
                </a:ext>
              </a:extLst>
            </p:cNvPr>
            <p:cNvSpPr/>
            <p:nvPr/>
          </p:nvSpPr>
          <p:spPr>
            <a:xfrm>
              <a:off x="-251498" y="1931053"/>
              <a:ext cx="2580840" cy="1584794"/>
            </a:xfrm>
            <a:prstGeom prst="roundRect">
              <a:avLst>
                <a:gd name="adj" fmla="val 7806"/>
              </a:avLst>
            </a:prstGeom>
            <a:solidFill>
              <a:srgbClr val="FFC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D19CA8-94A0-4137-B85C-3C316976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217" y="2259639"/>
              <a:ext cx="443689" cy="46328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EB1EFF-F5E7-4790-A7F8-031C27850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99" y="2330646"/>
              <a:ext cx="611241" cy="6167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456EC6-4A61-4B07-8FA1-BBF011D41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88900">
              <a:off x="1420373" y="2476015"/>
              <a:ext cx="459754" cy="585679"/>
            </a:xfrm>
            <a:prstGeom prst="rect">
              <a:avLst/>
            </a:prstGeom>
          </p:spPr>
        </p:pic>
      </p:grp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A7AC3C09-4E59-4364-9CE2-1476FE491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96142" y="4008421"/>
            <a:ext cx="1826913" cy="714264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5B12B213-A9FF-4BAB-B1BB-F7413FBD92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63" y="3914660"/>
            <a:ext cx="1033286" cy="79586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DBB4570-4621-4D1D-A29A-04BB3AE9C041}"/>
              </a:ext>
            </a:extLst>
          </p:cNvPr>
          <p:cNvGrpSpPr/>
          <p:nvPr/>
        </p:nvGrpSpPr>
        <p:grpSpPr>
          <a:xfrm rot="21021493">
            <a:off x="-626027" y="-933350"/>
            <a:ext cx="12465500" cy="7752810"/>
            <a:chOff x="1218581" y="-894810"/>
            <a:chExt cx="8542981" cy="7752810"/>
          </a:xfrm>
        </p:grpSpPr>
        <p:sp>
          <p:nvSpPr>
            <p:cNvPr id="1029" name="Isosceles Triangle 1028">
              <a:extLst>
                <a:ext uri="{FF2B5EF4-FFF2-40B4-BE49-F238E27FC236}">
                  <a16:creationId xmlns:a16="http://schemas.microsoft.com/office/drawing/2014/main" id="{E293290E-9C81-4E4B-8B19-872EB5485AF2}"/>
                </a:ext>
              </a:extLst>
            </p:cNvPr>
            <p:cNvSpPr/>
            <p:nvPr/>
          </p:nvSpPr>
          <p:spPr>
            <a:xfrm>
              <a:off x="1218581" y="391012"/>
              <a:ext cx="8542981" cy="6466988"/>
            </a:xfrm>
            <a:prstGeom prst="triangle">
              <a:avLst/>
            </a:prstGeom>
            <a:gradFill>
              <a:gsLst>
                <a:gs pos="35000">
                  <a:srgbClr val="FFFF00">
                    <a:alpha val="22000"/>
                  </a:srgbClr>
                </a:gs>
                <a:gs pos="77000">
                  <a:schemeClr val="bg1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86DCBDA-B2C4-4F17-B959-DC4A9986CDEF}"/>
                </a:ext>
              </a:extLst>
            </p:cNvPr>
            <p:cNvGrpSpPr/>
            <p:nvPr/>
          </p:nvGrpSpPr>
          <p:grpSpPr>
            <a:xfrm>
              <a:off x="5166232" y="-894810"/>
              <a:ext cx="685863" cy="1864193"/>
              <a:chOff x="8038599" y="0"/>
              <a:chExt cx="875555" cy="237977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C3D622D-5BAA-476A-9E03-FDF530319747}"/>
                  </a:ext>
                </a:extLst>
              </p:cNvPr>
              <p:cNvSpPr/>
              <p:nvPr/>
            </p:nvSpPr>
            <p:spPr>
              <a:xfrm>
                <a:off x="8214306" y="1927195"/>
                <a:ext cx="524140" cy="45258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2FE124E-0AD8-45F9-BEAF-DC4ED7736FC3}"/>
                  </a:ext>
                </a:extLst>
              </p:cNvPr>
              <p:cNvGrpSpPr/>
              <p:nvPr/>
            </p:nvGrpSpPr>
            <p:grpSpPr>
              <a:xfrm>
                <a:off x="8038599" y="0"/>
                <a:ext cx="875555" cy="2269474"/>
                <a:chOff x="8038599" y="0"/>
                <a:chExt cx="875555" cy="2269474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5FC2B13-D746-4033-A451-5D7CFA1418DE}"/>
                    </a:ext>
                  </a:extLst>
                </p:cNvPr>
                <p:cNvCxnSpPr/>
                <p:nvPr/>
              </p:nvCxnSpPr>
              <p:spPr>
                <a:xfrm flipV="1">
                  <a:off x="8480586" y="0"/>
                  <a:ext cx="0" cy="1641446"/>
                </a:xfrm>
                <a:prstGeom prst="line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8BEA1791-5BC4-482C-B58A-3CB6351AADC0}"/>
                    </a:ext>
                  </a:extLst>
                </p:cNvPr>
                <p:cNvSpPr/>
                <p:nvPr/>
              </p:nvSpPr>
              <p:spPr>
                <a:xfrm>
                  <a:off x="8038599" y="1509083"/>
                  <a:ext cx="875555" cy="760391"/>
                </a:xfrm>
                <a:custGeom>
                  <a:avLst/>
                  <a:gdLst>
                    <a:gd name="connsiteX0" fmla="*/ 594703 w 1189408"/>
                    <a:gd name="connsiteY0" fmla="*/ 0 h 1133069"/>
                    <a:gd name="connsiteX1" fmla="*/ 783597 w 1189408"/>
                    <a:gd name="connsiteY1" fmla="*/ 213732 h 1133069"/>
                    <a:gd name="connsiteX2" fmla="*/ 780836 w 1189408"/>
                    <a:gd name="connsiteY2" fmla="*/ 244717 h 1133069"/>
                    <a:gd name="connsiteX3" fmla="*/ 826190 w 1189408"/>
                    <a:gd name="connsiteY3" fmla="*/ 261806 h 1133069"/>
                    <a:gd name="connsiteX4" fmla="*/ 1189408 w 1189408"/>
                    <a:gd name="connsiteY4" fmla="*/ 926971 h 1133069"/>
                    <a:gd name="connsiteX5" fmla="*/ 1177326 w 1189408"/>
                    <a:gd name="connsiteY5" fmla="*/ 1072458 h 1133069"/>
                    <a:gd name="connsiteX6" fmla="*/ 1161826 w 1189408"/>
                    <a:gd name="connsiteY6" fmla="*/ 1133069 h 1133069"/>
                    <a:gd name="connsiteX7" fmla="*/ 27582 w 1189408"/>
                    <a:gd name="connsiteY7" fmla="*/ 1133069 h 1133069"/>
                    <a:gd name="connsiteX8" fmla="*/ 12082 w 1189408"/>
                    <a:gd name="connsiteY8" fmla="*/ 1072458 h 1133069"/>
                    <a:gd name="connsiteX9" fmla="*/ 0 w 1189408"/>
                    <a:gd name="connsiteY9" fmla="*/ 926971 h 1133069"/>
                    <a:gd name="connsiteX10" fmla="*/ 363218 w 1189408"/>
                    <a:gd name="connsiteY10" fmla="*/ 261806 h 1133069"/>
                    <a:gd name="connsiteX11" fmla="*/ 408571 w 1189408"/>
                    <a:gd name="connsiteY11" fmla="*/ 244717 h 1133069"/>
                    <a:gd name="connsiteX12" fmla="*/ 405810 w 1189408"/>
                    <a:gd name="connsiteY12" fmla="*/ 213732 h 1133069"/>
                    <a:gd name="connsiteX13" fmla="*/ 594703 w 1189408"/>
                    <a:gd name="connsiteY13" fmla="*/ 0 h 1133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408" h="1133069">
                      <a:moveTo>
                        <a:pt x="594703" y="0"/>
                      </a:moveTo>
                      <a:cubicBezTo>
                        <a:pt x="699027" y="0"/>
                        <a:pt x="783597" y="95691"/>
                        <a:pt x="783597" y="213732"/>
                      </a:cubicBezTo>
                      <a:lnTo>
                        <a:pt x="780836" y="244717"/>
                      </a:lnTo>
                      <a:lnTo>
                        <a:pt x="826190" y="261806"/>
                      </a:lnTo>
                      <a:cubicBezTo>
                        <a:pt x="1039638" y="371396"/>
                        <a:pt x="1189408" y="627952"/>
                        <a:pt x="1189408" y="926971"/>
                      </a:cubicBezTo>
                      <a:cubicBezTo>
                        <a:pt x="1189408" y="976807"/>
                        <a:pt x="1185248" y="1025464"/>
                        <a:pt x="1177326" y="1072458"/>
                      </a:cubicBezTo>
                      <a:lnTo>
                        <a:pt x="1161826" y="1133069"/>
                      </a:lnTo>
                      <a:lnTo>
                        <a:pt x="27582" y="1133069"/>
                      </a:lnTo>
                      <a:lnTo>
                        <a:pt x="12082" y="1072458"/>
                      </a:lnTo>
                      <a:cubicBezTo>
                        <a:pt x="4160" y="1025464"/>
                        <a:pt x="0" y="976807"/>
                        <a:pt x="0" y="926971"/>
                      </a:cubicBezTo>
                      <a:cubicBezTo>
                        <a:pt x="0" y="627952"/>
                        <a:pt x="149770" y="371396"/>
                        <a:pt x="363218" y="261806"/>
                      </a:cubicBezTo>
                      <a:lnTo>
                        <a:pt x="408571" y="244717"/>
                      </a:lnTo>
                      <a:lnTo>
                        <a:pt x="405810" y="213732"/>
                      </a:lnTo>
                      <a:cubicBezTo>
                        <a:pt x="405810" y="95691"/>
                        <a:pt x="490380" y="0"/>
                        <a:pt x="59470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B6EC83-05F6-4D7B-AC2C-0395A81A20D3}"/>
              </a:ext>
            </a:extLst>
          </p:cNvPr>
          <p:cNvGrpSpPr/>
          <p:nvPr/>
        </p:nvGrpSpPr>
        <p:grpSpPr>
          <a:xfrm>
            <a:off x="-22906" y="4886555"/>
            <a:ext cx="12214906" cy="2043903"/>
            <a:chOff x="-22906" y="4886555"/>
            <a:chExt cx="12214906" cy="20439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518CB6-CB8B-40BF-93E8-74692187B5FF}"/>
                </a:ext>
              </a:extLst>
            </p:cNvPr>
            <p:cNvSpPr/>
            <p:nvPr/>
          </p:nvSpPr>
          <p:spPr>
            <a:xfrm>
              <a:off x="-22906" y="4914317"/>
              <a:ext cx="12214906" cy="1981298"/>
            </a:xfrm>
            <a:prstGeom prst="rect">
              <a:avLst/>
            </a:prstGeom>
            <a:solidFill>
              <a:srgbClr val="6B7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A2F15CD-DF60-410F-8236-F894C5FEFF73}"/>
                </a:ext>
              </a:extLst>
            </p:cNvPr>
            <p:cNvGrpSpPr/>
            <p:nvPr/>
          </p:nvGrpSpPr>
          <p:grpSpPr>
            <a:xfrm>
              <a:off x="-22906" y="4886555"/>
              <a:ext cx="12214906" cy="2043903"/>
              <a:chOff x="-22906" y="4886555"/>
              <a:chExt cx="12214906" cy="204390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CA16CA-8224-427D-A357-29C7EAFBFBC2}"/>
                  </a:ext>
                </a:extLst>
              </p:cNvPr>
              <p:cNvGrpSpPr/>
              <p:nvPr/>
            </p:nvGrpSpPr>
            <p:grpSpPr>
              <a:xfrm>
                <a:off x="-22906" y="5143502"/>
                <a:ext cx="12214906" cy="1500187"/>
                <a:chOff x="-22906" y="5143502"/>
                <a:chExt cx="12214906" cy="1500187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660EA5E-AC0B-4F31-8DA1-2A097AC31A46}"/>
                    </a:ext>
                  </a:extLst>
                </p:cNvPr>
                <p:cNvCxnSpPr/>
                <p:nvPr/>
              </p:nvCxnSpPr>
              <p:spPr>
                <a:xfrm>
                  <a:off x="-22906" y="5143502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47C153E-7A12-4972-A576-992AAFDE6B97}"/>
                    </a:ext>
                  </a:extLst>
                </p:cNvPr>
                <p:cNvCxnSpPr/>
                <p:nvPr/>
              </p:nvCxnSpPr>
              <p:spPr>
                <a:xfrm>
                  <a:off x="-22906" y="5429252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6C57534-CECA-451C-AF0A-517BDBF44BBE}"/>
                    </a:ext>
                  </a:extLst>
                </p:cNvPr>
                <p:cNvCxnSpPr/>
                <p:nvPr/>
              </p:nvCxnSpPr>
              <p:spPr>
                <a:xfrm>
                  <a:off x="-22906" y="5729289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7505523-441B-41EB-B0B2-1BDA49CF4688}"/>
                    </a:ext>
                  </a:extLst>
                </p:cNvPr>
                <p:cNvCxnSpPr/>
                <p:nvPr/>
              </p:nvCxnSpPr>
              <p:spPr>
                <a:xfrm>
                  <a:off x="-22906" y="6015039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3C1EFCC-FA89-4B2D-8D68-F8FE8DD1B747}"/>
                    </a:ext>
                  </a:extLst>
                </p:cNvPr>
                <p:cNvCxnSpPr/>
                <p:nvPr/>
              </p:nvCxnSpPr>
              <p:spPr>
                <a:xfrm>
                  <a:off x="-22906" y="6343652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DB5F9FF-FC8D-4594-99EA-0AD68B95CDA4}"/>
                    </a:ext>
                  </a:extLst>
                </p:cNvPr>
                <p:cNvCxnSpPr/>
                <p:nvPr/>
              </p:nvCxnSpPr>
              <p:spPr>
                <a:xfrm>
                  <a:off x="-22906" y="6643689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B14B0AF-8260-4A65-A357-0A6615A4A238}"/>
                  </a:ext>
                </a:extLst>
              </p:cNvPr>
              <p:cNvGrpSpPr/>
              <p:nvPr/>
            </p:nvGrpSpPr>
            <p:grpSpPr>
              <a:xfrm>
                <a:off x="127971" y="4886555"/>
                <a:ext cx="11902880" cy="2043903"/>
                <a:chOff x="156547" y="4900843"/>
                <a:chExt cx="11902880" cy="2043903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AE87343-ACDF-42E5-9AD2-597FFD7DAF49}"/>
                    </a:ext>
                  </a:extLst>
                </p:cNvPr>
                <p:cNvGrpSpPr/>
                <p:nvPr/>
              </p:nvGrpSpPr>
              <p:grpSpPr>
                <a:xfrm>
                  <a:off x="156547" y="4900843"/>
                  <a:ext cx="3274916" cy="2013496"/>
                  <a:chOff x="156547" y="4900843"/>
                  <a:chExt cx="3274916" cy="2013496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9A21A7F7-C799-4C5F-B444-A7EA614202D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93370" y="5150760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EEF0D552-BA85-412D-8C22-D66E418D04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5F2A0080-2F77-4617-B317-2B64E428F2C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D0083D2B-4A4C-437F-B2C3-65A22948C2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44F504DA-AEDF-4185-B700-B6A82DF7728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ECF45AFF-8603-47EA-8BE2-CEB08EF331D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082BF006-78BA-4A50-BBC4-08ECA480B45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7EC8F73-5487-4A85-8F4A-3BDCB27CD4F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81359" y="5164234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4DBEC609-477E-4799-B4D1-311B0C5F8B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6BD008F7-C96B-413E-9B66-D939C849244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EA0B4D27-4BDE-4604-AE2D-2F3A8D5956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966BA7EA-C12E-4086-9477-DF8A43F13A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83AA15F8-4073-4F57-B99C-85A71049708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A2478C7B-3291-4378-B425-ECB677CF5BF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4BD0086-9AE2-4C55-A991-BA175D28835F}"/>
                    </a:ext>
                  </a:extLst>
                </p:cNvPr>
                <p:cNvGrpSpPr/>
                <p:nvPr/>
              </p:nvGrpSpPr>
              <p:grpSpPr>
                <a:xfrm>
                  <a:off x="3714134" y="4931250"/>
                  <a:ext cx="3274916" cy="2013496"/>
                  <a:chOff x="156547" y="4900843"/>
                  <a:chExt cx="3274916" cy="2013496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A7A61F1-FEEE-4711-8CB7-C528E9A750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93370" y="5150760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2B2194CE-E5AA-4202-BC6F-2EE3EA5D436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BBDAA74B-0E1C-46C9-BFAA-2D0D3AEF8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D18C8937-6E95-47B7-B875-1062A15B77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5208056-188A-413E-B51C-55111B13455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00D09361-CCAD-4B1B-98EC-034D29D170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FE816101-67DB-4812-A179-E20847AFC30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902E1781-362E-4E74-8353-5B1E67A79E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81359" y="5164234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6B6D15D8-64AA-4E43-BEB0-148EE51F5A4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D8326294-4A7E-4379-8316-F0365FB6FF9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123BB9AB-EB40-4759-8679-8EA0B2B205F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7746051D-D67F-4F16-8894-9391CC169D2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860FAACB-F44B-40A9-AE59-DE576BB6A8A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71D68F14-3A7B-48E0-8249-704D625B319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416F2E43-B6A0-400A-A574-6D1BC7B20DCE}"/>
                    </a:ext>
                  </a:extLst>
                </p:cNvPr>
                <p:cNvGrpSpPr/>
                <p:nvPr/>
              </p:nvGrpSpPr>
              <p:grpSpPr>
                <a:xfrm>
                  <a:off x="7260349" y="4916259"/>
                  <a:ext cx="3274916" cy="2013496"/>
                  <a:chOff x="156547" y="4900843"/>
                  <a:chExt cx="3274916" cy="2013496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8C5D960F-2F83-4A4E-A4A7-7FD045CF523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93370" y="5150760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A41268EA-9B3B-417D-B512-4B5E554CEA2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4D43A5F9-D358-4782-A29E-AD9F3CD53BE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96A2351C-2F87-4E9A-A979-532ABD785B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0120F8CE-078C-489B-8823-1C0B6D1899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29811098-38C2-4CFA-A47A-A807A06A68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34121B2F-6137-40E9-821D-301CCCD0AF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E6E744B5-4B8B-444D-9069-180439BDEE8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81359" y="5164234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A5AA9D93-70EE-440A-95BE-015721F150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A7D7C65C-ABAA-4C6C-A4A2-95ABFF547E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EEE5D94-EE3D-4B19-BC11-14F9121335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447B64DB-2B02-4FAA-B4E7-343CAB2D89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A65AC3E4-E094-4004-88F5-A69E88C37E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282C3756-1295-4339-BADB-977ACEB4ECB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B30B73D3-8909-4BE2-BECA-B5376FF81180}"/>
                    </a:ext>
                  </a:extLst>
                </p:cNvPr>
                <p:cNvGrpSpPr/>
                <p:nvPr/>
              </p:nvGrpSpPr>
              <p:grpSpPr>
                <a:xfrm rot="5400000">
                  <a:off x="10452198" y="5309295"/>
                  <a:ext cx="2000022" cy="1214437"/>
                  <a:chOff x="-22906" y="5429252"/>
                  <a:chExt cx="12214906" cy="1214437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CDE0652E-260E-453A-9BE0-C72CF34E4141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59A08C88-1C0F-4822-9A57-688ED47B928D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1B78F083-CBFB-4FC8-9650-EA7075978701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82010300-002C-4316-BBD8-658E41B04348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13B5DFF6-B251-4EC8-847D-B8F7E1F8ED1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E363AF3-8017-4281-8433-E211894F5B7C}"/>
              </a:ext>
            </a:extLst>
          </p:cNvPr>
          <p:cNvSpPr/>
          <p:nvPr/>
        </p:nvSpPr>
        <p:spPr>
          <a:xfrm>
            <a:off x="-22906" y="4700008"/>
            <a:ext cx="12214906" cy="278160"/>
          </a:xfrm>
          <a:prstGeom prst="rect">
            <a:avLst/>
          </a:prstGeom>
          <a:solidFill>
            <a:srgbClr val="DDB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AFB81F09-42EB-4086-8124-0FDC7024A7F3}"/>
              </a:ext>
            </a:extLst>
          </p:cNvPr>
          <p:cNvGrpSpPr/>
          <p:nvPr/>
        </p:nvGrpSpPr>
        <p:grpSpPr>
          <a:xfrm>
            <a:off x="10092873" y="55752"/>
            <a:ext cx="2519119" cy="2820404"/>
            <a:chOff x="9162739" y="127039"/>
            <a:chExt cx="2701412" cy="3024499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1375A785-C90A-4771-945D-9188AAA0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3320" y="1213616"/>
              <a:ext cx="2690831" cy="1937922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390DB899-91CC-4760-A4A1-EE4FD2E2D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829" y="2465032"/>
              <a:ext cx="451746" cy="255335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35E53AE-B414-4F4A-A870-9FFE98A3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105" y="1912502"/>
              <a:ext cx="576139" cy="90349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9026463E-D0FE-40D7-A28B-B1A40847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5317" y="1916074"/>
              <a:ext cx="556498" cy="792191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D9902F69-C7C4-4F09-AEE3-8F59C08A2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7536" y="706704"/>
              <a:ext cx="785644" cy="910038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B43868C-F9BF-48CF-A337-985454CD9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714"/>
            <a:stretch/>
          </p:blipFill>
          <p:spPr>
            <a:xfrm>
              <a:off x="9580371" y="1503610"/>
              <a:ext cx="1009223" cy="1204655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BAC4722-322C-4DFF-83F9-FCE5ADFBE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763" y="590556"/>
              <a:ext cx="766003" cy="91658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AEDA7306-DFE5-4678-B8EB-C74AABC8D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739" y="1915399"/>
              <a:ext cx="693986" cy="890397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7CDD611-78C6-47A0-A66F-EE5035B53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5952" y="127039"/>
              <a:ext cx="1014791" cy="1309408"/>
            </a:xfrm>
            <a:prstGeom prst="rect">
              <a:avLst/>
            </a:prstGeom>
          </p:spPr>
        </p:pic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F25ED324-46EB-4132-8D49-1FD30348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054" y="1027509"/>
              <a:ext cx="445198" cy="26842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181B5C-4F22-445F-9236-581227B4F222}"/>
              </a:ext>
            </a:extLst>
          </p:cNvPr>
          <p:cNvGrpSpPr/>
          <p:nvPr/>
        </p:nvGrpSpPr>
        <p:grpSpPr>
          <a:xfrm>
            <a:off x="8476072" y="4195338"/>
            <a:ext cx="893078" cy="454735"/>
            <a:chOff x="8476072" y="4195338"/>
            <a:chExt cx="893078" cy="4547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65A86F9-2AEE-463E-94D0-08C84CF00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4108" y="4195338"/>
              <a:ext cx="709455" cy="36724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0717B6-F6EE-4F95-935A-D420B60B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072" y="4516529"/>
              <a:ext cx="893078" cy="13354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2131451-F1C7-4628-A91A-29DD937718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37" y="4611732"/>
            <a:ext cx="2337027" cy="116852"/>
          </a:xfrm>
          <a:prstGeom prst="rect">
            <a:avLst/>
          </a:prstGeom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9D816310-31E6-4223-A435-22F385A5EC5C}"/>
              </a:ext>
            </a:extLst>
          </p:cNvPr>
          <p:cNvSpPr txBox="1"/>
          <p:nvPr/>
        </p:nvSpPr>
        <p:spPr>
          <a:xfrm>
            <a:off x="4183279" y="2245301"/>
            <a:ext cx="5106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E-LIJO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25A48D8-7DEC-4E18-9629-154DAA942D2D}"/>
              </a:ext>
            </a:extLst>
          </p:cNvPr>
          <p:cNvSpPr txBox="1"/>
          <p:nvPr/>
        </p:nvSpPr>
        <p:spPr>
          <a:xfrm>
            <a:off x="3199961" y="3137863"/>
            <a:ext cx="525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tic" panose="02000803000000000000" pitchFamily="2" charset="0"/>
              </a:rPr>
              <a:t>Proposal Marketing 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47FF13B-6E90-4466-86C3-3903BA7E86B5}"/>
              </a:ext>
            </a:extLst>
          </p:cNvPr>
          <p:cNvGrpSpPr/>
          <p:nvPr/>
        </p:nvGrpSpPr>
        <p:grpSpPr>
          <a:xfrm>
            <a:off x="10787030" y="2833767"/>
            <a:ext cx="1035953" cy="1110330"/>
            <a:chOff x="437216" y="713794"/>
            <a:chExt cx="1709017" cy="1831716"/>
          </a:xfrm>
        </p:grpSpPr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3B1ED90A-93C3-4382-8444-5D6CE5DABA35}"/>
                </a:ext>
              </a:extLst>
            </p:cNvPr>
            <p:cNvSpPr/>
            <p:nvPr/>
          </p:nvSpPr>
          <p:spPr>
            <a:xfrm>
              <a:off x="437216" y="713794"/>
              <a:ext cx="1709017" cy="1802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A1694CE3-614A-4337-BA5F-C4D351B325B6}"/>
                </a:ext>
              </a:extLst>
            </p:cNvPr>
            <p:cNvGrpSpPr/>
            <p:nvPr/>
          </p:nvGrpSpPr>
          <p:grpSpPr>
            <a:xfrm>
              <a:off x="514815" y="744066"/>
              <a:ext cx="1332238" cy="1801444"/>
              <a:chOff x="3409984" y="405711"/>
              <a:chExt cx="4518651" cy="6110092"/>
            </a:xfrm>
          </p:grpSpPr>
          <p:pic>
            <p:nvPicPr>
              <p:cNvPr id="1031" name="Picture 1030">
                <a:extLst>
                  <a:ext uri="{FF2B5EF4-FFF2-40B4-BE49-F238E27FC236}">
                    <a16:creationId xmlns:a16="http://schemas.microsoft.com/office/drawing/2014/main" id="{3BA82222-C922-46C9-AC10-96B32EC60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0855" y="405711"/>
                <a:ext cx="1270289" cy="6046578"/>
              </a:xfrm>
              <a:prstGeom prst="rect">
                <a:avLst/>
              </a:prstGeom>
            </p:spPr>
          </p:pic>
          <p:pic>
            <p:nvPicPr>
              <p:cNvPr id="1033" name="Picture 1032">
                <a:extLst>
                  <a:ext uri="{FF2B5EF4-FFF2-40B4-BE49-F238E27FC236}">
                    <a16:creationId xmlns:a16="http://schemas.microsoft.com/office/drawing/2014/main" id="{3F20FB4B-E7D2-4AC1-A28A-B7EB7789B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186" y="405711"/>
                <a:ext cx="1092449" cy="6110092"/>
              </a:xfrm>
              <a:prstGeom prst="rect">
                <a:avLst/>
              </a:prstGeom>
            </p:spPr>
          </p:pic>
          <p:pic>
            <p:nvPicPr>
              <p:cNvPr id="1035" name="Picture 1034">
                <a:extLst>
                  <a:ext uri="{FF2B5EF4-FFF2-40B4-BE49-F238E27FC236}">
                    <a16:creationId xmlns:a16="http://schemas.microsoft.com/office/drawing/2014/main" id="{F64012EF-2C24-42D9-8889-0DCF7DF59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984" y="419770"/>
                <a:ext cx="2019760" cy="5690897"/>
              </a:xfrm>
              <a:prstGeom prst="rect">
                <a:avLst/>
              </a:prstGeom>
            </p:spPr>
          </p:pic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6F5BF0F-C2D2-4188-AFBD-51AD3FA721A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609" y="3784194"/>
            <a:ext cx="978767" cy="908416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A8ED725F-6F14-5DC3-8F93-85690EE2919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>
                        <a14:backgroundMark x1="59630" y1="25458" x2="59630" y2="25458"/>
                        <a14:backgroundMark x1="59815" y1="25998" x2="59815" y2="25998"/>
                        <a14:backgroundMark x1="60463" y1="26214" x2="60463" y2="26214"/>
                        <a14:backgroundMark x1="60463" y1="26214" x2="60463" y2="26214"/>
                        <a14:backgroundMark x1="61111" y1="26429" x2="61111" y2="26429"/>
                        <a14:backgroundMark x1="61111" y1="26429" x2="61111" y2="26429"/>
                        <a14:backgroundMark x1="62222" y1="26753" x2="62222" y2="26753"/>
                        <a14:backgroundMark x1="71111" y1="30097" x2="71111" y2="30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65" y="4302805"/>
            <a:ext cx="3778319" cy="32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5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5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5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0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25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1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1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3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5" grpId="0" animBg="1"/>
          <p:bldP spid="1028" grpId="0"/>
          <p:bldP spid="1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0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1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1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8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3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5" grpId="0" animBg="1"/>
          <p:bldP spid="1028" grpId="0"/>
          <p:bldP spid="13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2B22FE-F764-4EBA-A174-1DEA61F76671}"/>
              </a:ext>
            </a:extLst>
          </p:cNvPr>
          <p:cNvGrpSpPr/>
          <p:nvPr/>
        </p:nvGrpSpPr>
        <p:grpSpPr>
          <a:xfrm>
            <a:off x="-22906" y="-84902"/>
            <a:ext cx="12260719" cy="7027803"/>
            <a:chOff x="-22906" y="-84902"/>
            <a:chExt cx="12260719" cy="702780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2ABF3CB-E903-45AD-B192-F7D672840653}"/>
                </a:ext>
              </a:extLst>
            </p:cNvPr>
            <p:cNvGrpSpPr/>
            <p:nvPr/>
          </p:nvGrpSpPr>
          <p:grpSpPr>
            <a:xfrm>
              <a:off x="-22906" y="5115792"/>
              <a:ext cx="12214906" cy="1500187"/>
              <a:chOff x="-22906" y="5143502"/>
              <a:chExt cx="12214906" cy="1500187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703FD87-9D33-41BE-A8DF-2EF2BC22FCB6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B01B0F3-5897-448B-8DF2-8D13E46480F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039A1EA-2349-43F4-B24E-76FB4E8B17AF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97D57C-63BD-48DC-B363-5D294375F9C1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02B95F7-70D1-4CEA-82A2-A184AC905A1F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03B5C13-9184-43BA-AF04-B10B425C3C94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44B24E6-D8C9-4CF2-8AD7-9ED18715CB7A}"/>
                </a:ext>
              </a:extLst>
            </p:cNvPr>
            <p:cNvGrpSpPr/>
            <p:nvPr/>
          </p:nvGrpSpPr>
          <p:grpSpPr>
            <a:xfrm>
              <a:off x="110840" y="-84902"/>
              <a:ext cx="11902880" cy="7027803"/>
              <a:chOff x="156547" y="4900843"/>
              <a:chExt cx="11902880" cy="202891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346DAA9-7286-47B8-AD27-D716D4069733}"/>
                  </a:ext>
                </a:extLst>
              </p:cNvPr>
              <p:cNvGrpSpPr/>
              <p:nvPr/>
            </p:nvGrpSpPr>
            <p:grpSpPr>
              <a:xfrm>
                <a:off x="156547" y="4900843"/>
                <a:ext cx="3274916" cy="2013496"/>
                <a:chOff x="156547" y="4900843"/>
                <a:chExt cx="3274916" cy="201349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9B13FC96-8009-47A9-B9E1-4EBF58E87E41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041510B2-577D-48DF-85C4-2ACC6E0E9AB6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303CA6F8-012D-4F38-A9C8-DE0174B78581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2CE277D-392F-4B96-87BA-1CA3D99EEB9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7B252C28-EE9B-4169-B68D-36FA9AF70F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2764CB3-D1BF-480A-902E-5FA06A6BA38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E92E4DA9-5A59-4FFC-8C93-296424A2B60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371FC49-C6C9-46C7-A3DD-19536385D88F}"/>
                    </a:ext>
                  </a:extLst>
                </p:cNvPr>
                <p:cNvGrpSpPr/>
                <p:nvPr/>
              </p:nvGrpSpPr>
              <p:grpSpPr>
                <a:xfrm rot="5400000">
                  <a:off x="1681359" y="5164234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550C5A72-4CDB-485B-9F87-493635AFFF99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0B3A3A33-F46F-4BAD-8C60-895005F5FBF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D6B6BC26-1130-4077-9A18-E20A4AC27C8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6FB3C21F-E287-4333-B60A-10A870911755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06006B1-D85D-44B2-B990-E6EF23425C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E0D2F51B-0BFF-4CBB-AEDC-C5A8B863701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461A0AB-CAC3-43DE-B8F0-C009BD1FD747}"/>
                  </a:ext>
                </a:extLst>
              </p:cNvPr>
              <p:cNvGrpSpPr/>
              <p:nvPr/>
            </p:nvGrpSpPr>
            <p:grpSpPr>
              <a:xfrm>
                <a:off x="3714128" y="4907250"/>
                <a:ext cx="3274923" cy="2013495"/>
                <a:chOff x="156541" y="4876843"/>
                <a:chExt cx="3274923" cy="201349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7BE21660-1081-4AC2-9689-CA66A74A746D}"/>
                    </a:ext>
                  </a:extLst>
                </p:cNvPr>
                <p:cNvGrpSpPr/>
                <p:nvPr/>
              </p:nvGrpSpPr>
              <p:grpSpPr>
                <a:xfrm rot="5400000">
                  <a:off x="-99376" y="5132760"/>
                  <a:ext cx="2012022" cy="1500187"/>
                  <a:chOff x="-169485" y="5143504"/>
                  <a:chExt cx="12288201" cy="1500187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DBA4B4C-709D-4968-B541-9501846BFAFF}"/>
                      </a:ext>
                    </a:extLst>
                  </p:cNvPr>
                  <p:cNvCxnSpPr/>
                  <p:nvPr/>
                </p:nvCxnSpPr>
                <p:spPr>
                  <a:xfrm>
                    <a:off x="-169485" y="5143504"/>
                    <a:ext cx="12214908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893E4B5B-02CD-48C7-BC8E-073C1E6F24F6}"/>
                      </a:ext>
                    </a:extLst>
                  </p:cNvPr>
                  <p:cNvCxnSpPr/>
                  <p:nvPr/>
                </p:nvCxnSpPr>
                <p:spPr>
                  <a:xfrm>
                    <a:off x="-169484" y="5429254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DDF8E5D-DD89-4649-A13D-541B58E5CFB8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5729292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DC11644C-4C2B-49AD-B7BE-A7FDAF55FA8E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601504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F37E15EF-4FFC-4637-9C69-62AA8167E9E9}"/>
                      </a:ext>
                    </a:extLst>
                  </p:cNvPr>
                  <p:cNvCxnSpPr/>
                  <p:nvPr/>
                </p:nvCxnSpPr>
                <p:spPr>
                  <a:xfrm>
                    <a:off x="-169483" y="6343655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E08B5B84-0DAC-467A-9CA4-A28DBE69ECC2}"/>
                      </a:ext>
                    </a:extLst>
                  </p:cNvPr>
                  <p:cNvCxnSpPr/>
                  <p:nvPr/>
                </p:nvCxnSpPr>
                <p:spPr>
                  <a:xfrm>
                    <a:off x="-96191" y="664369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71D8974-5CC4-4D9B-B376-C26A8A3F5450}"/>
                    </a:ext>
                  </a:extLst>
                </p:cNvPr>
                <p:cNvGrpSpPr/>
                <p:nvPr/>
              </p:nvGrpSpPr>
              <p:grpSpPr>
                <a:xfrm rot="5400000">
                  <a:off x="1681362" y="5140235"/>
                  <a:ext cx="2000020" cy="1500185"/>
                  <a:chOff x="-169482" y="5143506"/>
                  <a:chExt cx="12214914" cy="150018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4DA025E-29CB-4EC8-ABB8-2688E327FB67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14350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0CC774F5-EB11-4068-8802-586B901D7C9D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42925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4AB201FE-A1CC-4544-9785-88CD9D464385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729293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7B7B954-1C4B-4B7E-9D31-5BC4345CBEE6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6015041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58A57F4-1C20-4027-BD35-6F89C177F3F3}"/>
                      </a:ext>
                    </a:extLst>
                  </p:cNvPr>
                  <p:cNvCxnSpPr/>
                  <p:nvPr/>
                </p:nvCxnSpPr>
                <p:spPr>
                  <a:xfrm>
                    <a:off x="-169478" y="6343652"/>
                    <a:ext cx="12214910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C514DFC7-C894-4D74-9E87-444E2FCB58CA}"/>
                      </a:ext>
                    </a:extLst>
                  </p:cNvPr>
                  <p:cNvCxnSpPr/>
                  <p:nvPr/>
                </p:nvCxnSpPr>
                <p:spPr>
                  <a:xfrm>
                    <a:off x="-169477" y="6643691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5C5106E-EA50-44CD-AAD4-A3C29097C23E}"/>
                  </a:ext>
                </a:extLst>
              </p:cNvPr>
              <p:cNvGrpSpPr/>
              <p:nvPr/>
            </p:nvGrpSpPr>
            <p:grpSpPr>
              <a:xfrm>
                <a:off x="7260349" y="4916259"/>
                <a:ext cx="3274917" cy="2013496"/>
                <a:chOff x="156547" y="4900843"/>
                <a:chExt cx="3274917" cy="2013496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3DD6CA6-2808-49E2-B4C3-F43BD9781436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3630C15F-4116-4EC8-B8BC-90F685E8732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29C2E50-BF02-4A8B-9FFC-3788B94D10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8D5D8D1-ACD2-40DB-B5EE-1F2DCEFA086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E280AAE-5FCA-40AE-8498-9239AAE9E9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C029731C-9F1E-4E29-AADE-9DCF8187585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D966F606-B036-4225-9010-CF23A05BA15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61312A45-A64F-49D1-BBD9-99008BE019CE}"/>
                    </a:ext>
                  </a:extLst>
                </p:cNvPr>
                <p:cNvGrpSpPr/>
                <p:nvPr/>
              </p:nvGrpSpPr>
              <p:grpSpPr>
                <a:xfrm rot="5400000">
                  <a:off x="1677359" y="5160234"/>
                  <a:ext cx="2008022" cy="1500188"/>
                  <a:chOff x="-71767" y="5143502"/>
                  <a:chExt cx="12263767" cy="1500188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E2D9D226-2FCA-4938-B8B2-0237E660DF6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B3593F9B-FDBC-45E4-A779-A69B1E56428D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6E9C7409-4BBA-4D1E-A0B8-62F5A186E12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6403646-3E77-41D5-8BCE-77C065BD2E08}"/>
                      </a:ext>
                    </a:extLst>
                  </p:cNvPr>
                  <p:cNvCxnSpPr/>
                  <p:nvPr/>
                </p:nvCxnSpPr>
                <p:spPr>
                  <a:xfrm>
                    <a:off x="-71763" y="6015039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C727F1A5-1122-4FC9-9260-4D8CFAB9D4FC}"/>
                      </a:ext>
                    </a:extLst>
                  </p:cNvPr>
                  <p:cNvCxnSpPr/>
                  <p:nvPr/>
                </p:nvCxnSpPr>
                <p:spPr>
                  <a:xfrm>
                    <a:off x="-71767" y="6343654"/>
                    <a:ext cx="12214904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A3184F6F-E124-415F-B359-A9BB02B05EE9}"/>
                      </a:ext>
                    </a:extLst>
                  </p:cNvPr>
                  <p:cNvCxnSpPr/>
                  <p:nvPr/>
                </p:nvCxnSpPr>
                <p:spPr>
                  <a:xfrm>
                    <a:off x="-71764" y="6643690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3A2F5F9-9EBC-4D50-9ACF-8A57C423A5AF}"/>
                  </a:ext>
                </a:extLst>
              </p:cNvPr>
              <p:cNvGrpSpPr/>
              <p:nvPr/>
            </p:nvGrpSpPr>
            <p:grpSpPr>
              <a:xfrm rot="5400000">
                <a:off x="10452198" y="5309295"/>
                <a:ext cx="2000022" cy="1214437"/>
                <a:chOff x="-22906" y="5429252"/>
                <a:chExt cx="12214906" cy="121443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15CD88F-CDF7-45E4-A673-C6CBD1ADC93A}"/>
                    </a:ext>
                  </a:extLst>
                </p:cNvPr>
                <p:cNvCxnSpPr/>
                <p:nvPr/>
              </p:nvCxnSpPr>
              <p:spPr>
                <a:xfrm>
                  <a:off x="-22906" y="54292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1314D7C-029F-420E-8B2D-50DFC9A7D98A}"/>
                    </a:ext>
                  </a:extLst>
                </p:cNvPr>
                <p:cNvCxnSpPr/>
                <p:nvPr/>
              </p:nvCxnSpPr>
              <p:spPr>
                <a:xfrm>
                  <a:off x="-22906" y="57292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0920DD9B-B601-4A07-88DD-BABF335912E8}"/>
                    </a:ext>
                  </a:extLst>
                </p:cNvPr>
                <p:cNvCxnSpPr/>
                <p:nvPr/>
              </p:nvCxnSpPr>
              <p:spPr>
                <a:xfrm>
                  <a:off x="-22906" y="601503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6A2074D9-E9AD-4DFE-8EBD-031170B0D01C}"/>
                    </a:ext>
                  </a:extLst>
                </p:cNvPr>
                <p:cNvCxnSpPr/>
                <p:nvPr/>
              </p:nvCxnSpPr>
              <p:spPr>
                <a:xfrm>
                  <a:off x="-22906" y="63436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44CD908-3E69-4843-BFC3-12DD4F50E61C}"/>
                    </a:ext>
                  </a:extLst>
                </p:cNvPr>
                <p:cNvCxnSpPr/>
                <p:nvPr/>
              </p:nvCxnSpPr>
              <p:spPr>
                <a:xfrm>
                  <a:off x="-22906" y="66436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ADA624E-3945-4FB5-B3B0-63DF98640CFF}"/>
                </a:ext>
              </a:extLst>
            </p:cNvPr>
            <p:cNvGrpSpPr/>
            <p:nvPr/>
          </p:nvGrpSpPr>
          <p:grpSpPr>
            <a:xfrm>
              <a:off x="-22906" y="3337397"/>
              <a:ext cx="12214906" cy="1500187"/>
              <a:chOff x="-22906" y="5143502"/>
              <a:chExt cx="12214906" cy="1500187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5B24C76-ADCF-40B3-9B57-3F0AE92FAB45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FC1D431-9719-4F00-81C5-3BBFF7DD920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13345DA-E885-4DB9-AEF7-64E95877A350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CE4D7-3389-4FF6-89CC-A5BEF6B04C13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BCBF431-5622-4AF0-B277-C7D34179B0D7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6C5934A-93F5-4289-B472-93AB2DA3D98C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70FD6E8-1F43-4081-B71A-6F20DA3C598C}"/>
                </a:ext>
              </a:extLst>
            </p:cNvPr>
            <p:cNvGrpSpPr/>
            <p:nvPr/>
          </p:nvGrpSpPr>
          <p:grpSpPr>
            <a:xfrm>
              <a:off x="-3" y="1580762"/>
              <a:ext cx="12214906" cy="1500187"/>
              <a:chOff x="-22906" y="5143502"/>
              <a:chExt cx="12214906" cy="1500187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3D6EC5-B72B-4FA7-9732-586223FDCF6F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601235-A3CC-4C9F-92C4-C4FAB1700E27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F07E862-3A1C-40DA-B4CB-BD081A7C5BC9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A7DEFEF-1FD8-4FD2-B3D4-25CD064D6392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11D0470-3C09-4069-9AB3-AA7728E9E0CD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C6DF77C-9676-4227-9A0F-DF6A68210372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145FF05-CF16-4E8B-9FDD-932465BB259A}"/>
                </a:ext>
              </a:extLst>
            </p:cNvPr>
            <p:cNvGrpSpPr/>
            <p:nvPr/>
          </p:nvGrpSpPr>
          <p:grpSpPr>
            <a:xfrm>
              <a:off x="22907" y="77713"/>
              <a:ext cx="12214906" cy="1214437"/>
              <a:chOff x="-22906" y="5429252"/>
              <a:chExt cx="12214906" cy="1214437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9CAA18B-8376-4265-994A-3165F77F08F9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F52B033-4562-481D-828E-DD6D36569421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B2C0327-37FD-4E01-80C5-695469544C8B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C3C2C45-A01E-4E1C-A0CF-86020275DF34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375AC96-CCB0-4225-B0E1-0E749166CDC9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2523F6-40A7-42D4-B742-8AB5F9109333}"/>
              </a:ext>
            </a:extLst>
          </p:cNvPr>
          <p:cNvSpPr/>
          <p:nvPr/>
        </p:nvSpPr>
        <p:spPr>
          <a:xfrm>
            <a:off x="-22906" y="0"/>
            <a:ext cx="3134113" cy="6889501"/>
          </a:xfrm>
          <a:prstGeom prst="rect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DF91B-740E-48D3-BE17-94DA1E85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6" y="-38232"/>
            <a:ext cx="1660463" cy="1930586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CF359B-9EF9-4475-BAF6-EA8C0AAB0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36" y="1505157"/>
            <a:ext cx="1983018" cy="2039946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3A72A9-2CDD-419A-B0E0-5702CD2DF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2" y="330620"/>
            <a:ext cx="1815677" cy="1092718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10AC2C-1C0D-4A12-B950-29B08CC9D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0482">
            <a:off x="-565590" y="5697260"/>
            <a:ext cx="1917340" cy="1442173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C6696C-9066-4979-B90E-E7EA323E3C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4" y="4610452"/>
            <a:ext cx="2059593" cy="1000374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67B708-8E1C-4D82-8D7F-9DB03A388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779" y="2086086"/>
            <a:ext cx="1765702" cy="1765702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F84BC8-5320-4658-BFA3-045D2C688B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2164">
            <a:off x="1551072" y="3809491"/>
            <a:ext cx="1900156" cy="1138301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5E7DF09-6901-4540-B527-25C185A31A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7180">
            <a:off x="2122171" y="5412093"/>
            <a:ext cx="994816" cy="1693517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584C6D-228F-4202-AA3D-D235E12C9B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8366">
            <a:off x="852957" y="3379419"/>
            <a:ext cx="998896" cy="54770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79A212-9C91-41E1-8F13-FCEFF56929F1}"/>
              </a:ext>
            </a:extLst>
          </p:cNvPr>
          <p:cNvSpPr txBox="1"/>
          <p:nvPr/>
        </p:nvSpPr>
        <p:spPr>
          <a:xfrm>
            <a:off x="4086830" y="974116"/>
            <a:ext cx="580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 dirty="0" err="1">
                <a:solidFill>
                  <a:srgbClr val="6B70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achday" panose="02000500000000000000" pitchFamily="2" charset="0"/>
              </a:rPr>
              <a:t>Struktur</a:t>
            </a:r>
            <a:r>
              <a:rPr lang="en-US" sz="4800" b="1" spc="300" dirty="0">
                <a:solidFill>
                  <a:srgbClr val="6B70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achday" panose="02000500000000000000" pitchFamily="2" charset="0"/>
              </a:rPr>
              <a:t> </a:t>
            </a:r>
            <a:r>
              <a:rPr lang="en-US" sz="4800" b="1" spc="300" dirty="0" err="1">
                <a:solidFill>
                  <a:srgbClr val="6B70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achday" panose="02000500000000000000" pitchFamily="2" charset="0"/>
              </a:rPr>
              <a:t>Organisasi</a:t>
            </a:r>
            <a:endParaRPr lang="en-US" sz="4800" b="1" spc="300" dirty="0">
              <a:solidFill>
                <a:srgbClr val="6B705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achday" panose="02000500000000000000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9A1BE5-9513-473A-881C-4C55596A2668}"/>
              </a:ext>
            </a:extLst>
          </p:cNvPr>
          <p:cNvSpPr txBox="1"/>
          <p:nvPr/>
        </p:nvSpPr>
        <p:spPr>
          <a:xfrm>
            <a:off x="4161018" y="2086086"/>
            <a:ext cx="72341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spc="300" dirty="0" err="1">
                <a:solidFill>
                  <a:srgbClr val="3F4238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</a:rPr>
              <a:t>Balqis</a:t>
            </a:r>
            <a:r>
              <a:rPr lang="en-US" sz="3200" b="1" i="0" spc="300" dirty="0">
                <a:solidFill>
                  <a:srgbClr val="3F4238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</a:rPr>
              <a:t> Putri </a:t>
            </a:r>
            <a:r>
              <a:rPr lang="en-US" sz="3200" b="1" i="0" spc="300" dirty="0" err="1">
                <a:solidFill>
                  <a:srgbClr val="3F4238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</a:rPr>
              <a:t>Naila</a:t>
            </a:r>
            <a:r>
              <a:rPr lang="en-US" sz="3200" b="1" i="0" spc="300" dirty="0">
                <a:solidFill>
                  <a:srgbClr val="3F4238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</a:rPr>
              <a:t> H. (CEO)</a:t>
            </a:r>
          </a:p>
          <a:p>
            <a:pPr algn="just"/>
            <a:r>
              <a:rPr lang="en-US" sz="3200" b="1" spc="300" dirty="0" err="1">
                <a:solidFill>
                  <a:srgbClr val="3F4238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Farchana</a:t>
            </a:r>
            <a:r>
              <a:rPr lang="en-US" sz="3200" b="1" spc="300" dirty="0">
                <a:solidFill>
                  <a:srgbClr val="3F4238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 H.	(CMO)</a:t>
            </a:r>
          </a:p>
          <a:p>
            <a:pPr algn="just"/>
            <a:r>
              <a:rPr lang="en-US" sz="3200" b="1" spc="300" dirty="0">
                <a:solidFill>
                  <a:srgbClr val="3F4238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Daniel </a:t>
            </a:r>
            <a:r>
              <a:rPr lang="en-US" sz="3200" b="1" spc="300" dirty="0" err="1">
                <a:solidFill>
                  <a:srgbClr val="3F4238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Dhaniswara</a:t>
            </a:r>
            <a:r>
              <a:rPr lang="en-US" sz="3200" b="1" spc="300" dirty="0">
                <a:solidFill>
                  <a:srgbClr val="3F4238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  (CTO)</a:t>
            </a:r>
          </a:p>
          <a:p>
            <a:pPr algn="just"/>
            <a:r>
              <a:rPr lang="en-US" sz="3200" b="1" spc="300" dirty="0">
                <a:solidFill>
                  <a:srgbClr val="3F4238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Esam Kalev	(CFO)</a:t>
            </a:r>
          </a:p>
          <a:p>
            <a:pPr algn="just"/>
            <a:r>
              <a:rPr lang="en-US" sz="3200" b="1" spc="300" dirty="0">
                <a:solidFill>
                  <a:srgbClr val="3F4238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M. </a:t>
            </a:r>
            <a:r>
              <a:rPr lang="en-US" sz="3200" b="1" spc="300" dirty="0" err="1">
                <a:solidFill>
                  <a:srgbClr val="3F4238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Fauzi</a:t>
            </a:r>
            <a:r>
              <a:rPr lang="en-US" sz="3200" b="1" spc="300" dirty="0">
                <a:solidFill>
                  <a:srgbClr val="3F4238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 (CPO)</a:t>
            </a:r>
          </a:p>
        </p:txBody>
      </p:sp>
    </p:spTree>
    <p:extLst>
      <p:ext uri="{BB962C8B-B14F-4D97-AF65-F5344CB8AC3E}">
        <p14:creationId xmlns:p14="http://schemas.microsoft.com/office/powerpoint/2010/main" val="104296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10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9" dur="6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1" dur="10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2B22FE-F764-4EBA-A174-1DEA61F76671}"/>
              </a:ext>
            </a:extLst>
          </p:cNvPr>
          <p:cNvGrpSpPr/>
          <p:nvPr/>
        </p:nvGrpSpPr>
        <p:grpSpPr>
          <a:xfrm>
            <a:off x="79989" y="-14938"/>
            <a:ext cx="12260719" cy="7027803"/>
            <a:chOff x="-22906" y="-84902"/>
            <a:chExt cx="12260719" cy="702780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2ABF3CB-E903-45AD-B192-F7D672840653}"/>
                </a:ext>
              </a:extLst>
            </p:cNvPr>
            <p:cNvGrpSpPr/>
            <p:nvPr/>
          </p:nvGrpSpPr>
          <p:grpSpPr>
            <a:xfrm>
              <a:off x="-22906" y="5115792"/>
              <a:ext cx="12214906" cy="1500187"/>
              <a:chOff x="-22906" y="5143502"/>
              <a:chExt cx="12214906" cy="1500187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703FD87-9D33-41BE-A8DF-2EF2BC22FCB6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B01B0F3-5897-448B-8DF2-8D13E46480F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039A1EA-2349-43F4-B24E-76FB4E8B17AF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97D57C-63BD-48DC-B363-5D294375F9C1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02B95F7-70D1-4CEA-82A2-A184AC905A1F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03B5C13-9184-43BA-AF04-B10B425C3C94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44B24E6-D8C9-4CF2-8AD7-9ED18715CB7A}"/>
                </a:ext>
              </a:extLst>
            </p:cNvPr>
            <p:cNvGrpSpPr/>
            <p:nvPr/>
          </p:nvGrpSpPr>
          <p:grpSpPr>
            <a:xfrm>
              <a:off x="110840" y="-84902"/>
              <a:ext cx="11902880" cy="7027803"/>
              <a:chOff x="156547" y="4900843"/>
              <a:chExt cx="11902880" cy="202891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346DAA9-7286-47B8-AD27-D716D4069733}"/>
                  </a:ext>
                </a:extLst>
              </p:cNvPr>
              <p:cNvGrpSpPr/>
              <p:nvPr/>
            </p:nvGrpSpPr>
            <p:grpSpPr>
              <a:xfrm>
                <a:off x="156547" y="4900843"/>
                <a:ext cx="3274916" cy="2013496"/>
                <a:chOff x="156547" y="4900843"/>
                <a:chExt cx="3274916" cy="201349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9B13FC96-8009-47A9-B9E1-4EBF58E87E41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041510B2-577D-48DF-85C4-2ACC6E0E9AB6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303CA6F8-012D-4F38-A9C8-DE0174B78581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2CE277D-392F-4B96-87BA-1CA3D99EEB9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7B252C28-EE9B-4169-B68D-36FA9AF70F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2764CB3-D1BF-480A-902E-5FA06A6BA38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E92E4DA9-5A59-4FFC-8C93-296424A2B60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371FC49-C6C9-46C7-A3DD-19536385D88F}"/>
                    </a:ext>
                  </a:extLst>
                </p:cNvPr>
                <p:cNvGrpSpPr/>
                <p:nvPr/>
              </p:nvGrpSpPr>
              <p:grpSpPr>
                <a:xfrm rot="5400000">
                  <a:off x="1681359" y="5164234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550C5A72-4CDB-485B-9F87-493635AFFF99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0B3A3A33-F46F-4BAD-8C60-895005F5FBF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D6B6BC26-1130-4077-9A18-E20A4AC27C8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6FB3C21F-E287-4333-B60A-10A870911755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06006B1-D85D-44B2-B990-E6EF23425C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E0D2F51B-0BFF-4CBB-AEDC-C5A8B863701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461A0AB-CAC3-43DE-B8F0-C009BD1FD747}"/>
                  </a:ext>
                </a:extLst>
              </p:cNvPr>
              <p:cNvGrpSpPr/>
              <p:nvPr/>
            </p:nvGrpSpPr>
            <p:grpSpPr>
              <a:xfrm>
                <a:off x="3714128" y="4907250"/>
                <a:ext cx="3274923" cy="2013495"/>
                <a:chOff x="156541" y="4876843"/>
                <a:chExt cx="3274923" cy="201349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7BE21660-1081-4AC2-9689-CA66A74A746D}"/>
                    </a:ext>
                  </a:extLst>
                </p:cNvPr>
                <p:cNvGrpSpPr/>
                <p:nvPr/>
              </p:nvGrpSpPr>
              <p:grpSpPr>
                <a:xfrm rot="5400000">
                  <a:off x="-99376" y="5132760"/>
                  <a:ext cx="2012022" cy="1500187"/>
                  <a:chOff x="-169485" y="5143504"/>
                  <a:chExt cx="12288201" cy="1500187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DBA4B4C-709D-4968-B541-9501846BFAFF}"/>
                      </a:ext>
                    </a:extLst>
                  </p:cNvPr>
                  <p:cNvCxnSpPr/>
                  <p:nvPr/>
                </p:nvCxnSpPr>
                <p:spPr>
                  <a:xfrm>
                    <a:off x="-169485" y="5143504"/>
                    <a:ext cx="12214908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893E4B5B-02CD-48C7-BC8E-073C1E6F24F6}"/>
                      </a:ext>
                    </a:extLst>
                  </p:cNvPr>
                  <p:cNvCxnSpPr/>
                  <p:nvPr/>
                </p:nvCxnSpPr>
                <p:spPr>
                  <a:xfrm>
                    <a:off x="-169484" y="5429254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DDF8E5D-DD89-4649-A13D-541B58E5CFB8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5729292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DC11644C-4C2B-49AD-B7BE-A7FDAF55FA8E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601504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F37E15EF-4FFC-4637-9C69-62AA8167E9E9}"/>
                      </a:ext>
                    </a:extLst>
                  </p:cNvPr>
                  <p:cNvCxnSpPr/>
                  <p:nvPr/>
                </p:nvCxnSpPr>
                <p:spPr>
                  <a:xfrm>
                    <a:off x="-169483" y="6343655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E08B5B84-0DAC-467A-9CA4-A28DBE69ECC2}"/>
                      </a:ext>
                    </a:extLst>
                  </p:cNvPr>
                  <p:cNvCxnSpPr/>
                  <p:nvPr/>
                </p:nvCxnSpPr>
                <p:spPr>
                  <a:xfrm>
                    <a:off x="-96191" y="664369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71D8974-5CC4-4D9B-B376-C26A8A3F5450}"/>
                    </a:ext>
                  </a:extLst>
                </p:cNvPr>
                <p:cNvGrpSpPr/>
                <p:nvPr/>
              </p:nvGrpSpPr>
              <p:grpSpPr>
                <a:xfrm rot="5400000">
                  <a:off x="1681362" y="5140235"/>
                  <a:ext cx="2000020" cy="1500185"/>
                  <a:chOff x="-169482" y="5143506"/>
                  <a:chExt cx="12214914" cy="150018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4DA025E-29CB-4EC8-ABB8-2688E327FB67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14350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0CC774F5-EB11-4068-8802-586B901D7C9D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42925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4AB201FE-A1CC-4544-9785-88CD9D464385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729293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7B7B954-1C4B-4B7E-9D31-5BC4345CBEE6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6015041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58A57F4-1C20-4027-BD35-6F89C177F3F3}"/>
                      </a:ext>
                    </a:extLst>
                  </p:cNvPr>
                  <p:cNvCxnSpPr/>
                  <p:nvPr/>
                </p:nvCxnSpPr>
                <p:spPr>
                  <a:xfrm>
                    <a:off x="-169478" y="6343652"/>
                    <a:ext cx="12214910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C514DFC7-C894-4D74-9E87-444E2FCB58CA}"/>
                      </a:ext>
                    </a:extLst>
                  </p:cNvPr>
                  <p:cNvCxnSpPr/>
                  <p:nvPr/>
                </p:nvCxnSpPr>
                <p:spPr>
                  <a:xfrm>
                    <a:off x="-169477" y="6643691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5C5106E-EA50-44CD-AAD4-A3C29097C23E}"/>
                  </a:ext>
                </a:extLst>
              </p:cNvPr>
              <p:cNvGrpSpPr/>
              <p:nvPr/>
            </p:nvGrpSpPr>
            <p:grpSpPr>
              <a:xfrm>
                <a:off x="7260349" y="4916259"/>
                <a:ext cx="3274917" cy="2013496"/>
                <a:chOff x="156547" y="4900843"/>
                <a:chExt cx="3274917" cy="2013496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3DD6CA6-2808-49E2-B4C3-F43BD9781436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3630C15F-4116-4EC8-B8BC-90F685E8732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29C2E50-BF02-4A8B-9FFC-3788B94D10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8D5D8D1-ACD2-40DB-B5EE-1F2DCEFA086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E280AAE-5FCA-40AE-8498-9239AAE9E9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C029731C-9F1E-4E29-AADE-9DCF8187585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D966F606-B036-4225-9010-CF23A05BA15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61312A45-A64F-49D1-BBD9-99008BE019CE}"/>
                    </a:ext>
                  </a:extLst>
                </p:cNvPr>
                <p:cNvGrpSpPr/>
                <p:nvPr/>
              </p:nvGrpSpPr>
              <p:grpSpPr>
                <a:xfrm rot="5400000">
                  <a:off x="1677359" y="5160234"/>
                  <a:ext cx="2008022" cy="1500188"/>
                  <a:chOff x="-71767" y="5143502"/>
                  <a:chExt cx="12263767" cy="1500188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E2D9D226-2FCA-4938-B8B2-0237E660DF6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B3593F9B-FDBC-45E4-A779-A69B1E56428D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6E9C7409-4BBA-4D1E-A0B8-62F5A186E12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6403646-3E77-41D5-8BCE-77C065BD2E08}"/>
                      </a:ext>
                    </a:extLst>
                  </p:cNvPr>
                  <p:cNvCxnSpPr/>
                  <p:nvPr/>
                </p:nvCxnSpPr>
                <p:spPr>
                  <a:xfrm>
                    <a:off x="-71763" y="6015039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C727F1A5-1122-4FC9-9260-4D8CFAB9D4FC}"/>
                      </a:ext>
                    </a:extLst>
                  </p:cNvPr>
                  <p:cNvCxnSpPr/>
                  <p:nvPr/>
                </p:nvCxnSpPr>
                <p:spPr>
                  <a:xfrm>
                    <a:off x="-71767" y="6343654"/>
                    <a:ext cx="12214904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A3184F6F-E124-415F-B359-A9BB02B05EE9}"/>
                      </a:ext>
                    </a:extLst>
                  </p:cNvPr>
                  <p:cNvCxnSpPr/>
                  <p:nvPr/>
                </p:nvCxnSpPr>
                <p:spPr>
                  <a:xfrm>
                    <a:off x="-71764" y="6643690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3A2F5F9-9EBC-4D50-9ACF-8A57C423A5AF}"/>
                  </a:ext>
                </a:extLst>
              </p:cNvPr>
              <p:cNvGrpSpPr/>
              <p:nvPr/>
            </p:nvGrpSpPr>
            <p:grpSpPr>
              <a:xfrm rot="5400000">
                <a:off x="10452198" y="5309295"/>
                <a:ext cx="2000022" cy="1214437"/>
                <a:chOff x="-22906" y="5429252"/>
                <a:chExt cx="12214906" cy="121443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15CD88F-CDF7-45E4-A673-C6CBD1ADC93A}"/>
                    </a:ext>
                  </a:extLst>
                </p:cNvPr>
                <p:cNvCxnSpPr/>
                <p:nvPr/>
              </p:nvCxnSpPr>
              <p:spPr>
                <a:xfrm>
                  <a:off x="-22906" y="54292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1314D7C-029F-420E-8B2D-50DFC9A7D98A}"/>
                    </a:ext>
                  </a:extLst>
                </p:cNvPr>
                <p:cNvCxnSpPr/>
                <p:nvPr/>
              </p:nvCxnSpPr>
              <p:spPr>
                <a:xfrm>
                  <a:off x="-22906" y="57292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0920DD9B-B601-4A07-88DD-BABF335912E8}"/>
                    </a:ext>
                  </a:extLst>
                </p:cNvPr>
                <p:cNvCxnSpPr/>
                <p:nvPr/>
              </p:nvCxnSpPr>
              <p:spPr>
                <a:xfrm>
                  <a:off x="-22906" y="601503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6A2074D9-E9AD-4DFE-8EBD-031170B0D01C}"/>
                    </a:ext>
                  </a:extLst>
                </p:cNvPr>
                <p:cNvCxnSpPr/>
                <p:nvPr/>
              </p:nvCxnSpPr>
              <p:spPr>
                <a:xfrm>
                  <a:off x="-22906" y="63436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44CD908-3E69-4843-BFC3-12DD4F50E61C}"/>
                    </a:ext>
                  </a:extLst>
                </p:cNvPr>
                <p:cNvCxnSpPr/>
                <p:nvPr/>
              </p:nvCxnSpPr>
              <p:spPr>
                <a:xfrm>
                  <a:off x="-22906" y="66436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ADA624E-3945-4FB5-B3B0-63DF98640CFF}"/>
                </a:ext>
              </a:extLst>
            </p:cNvPr>
            <p:cNvGrpSpPr/>
            <p:nvPr/>
          </p:nvGrpSpPr>
          <p:grpSpPr>
            <a:xfrm>
              <a:off x="-22906" y="3337397"/>
              <a:ext cx="12214906" cy="1500187"/>
              <a:chOff x="-22906" y="5143502"/>
              <a:chExt cx="12214906" cy="1500187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5B24C76-ADCF-40B3-9B57-3F0AE92FAB45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FC1D431-9719-4F00-81C5-3BBFF7DD920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13345DA-E885-4DB9-AEF7-64E95877A350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CE4D7-3389-4FF6-89CC-A5BEF6B04C13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BCBF431-5622-4AF0-B277-C7D34179B0D7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6C5934A-93F5-4289-B472-93AB2DA3D98C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70FD6E8-1F43-4081-B71A-6F20DA3C598C}"/>
                </a:ext>
              </a:extLst>
            </p:cNvPr>
            <p:cNvGrpSpPr/>
            <p:nvPr/>
          </p:nvGrpSpPr>
          <p:grpSpPr>
            <a:xfrm>
              <a:off x="-3" y="1580762"/>
              <a:ext cx="12214906" cy="1500187"/>
              <a:chOff x="-22906" y="5143502"/>
              <a:chExt cx="12214906" cy="1500187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3D6EC5-B72B-4FA7-9732-586223FDCF6F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601235-A3CC-4C9F-92C4-C4FAB1700E27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F07E862-3A1C-40DA-B4CB-BD081A7C5BC9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A7DEFEF-1FD8-4FD2-B3D4-25CD064D6392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11D0470-3C09-4069-9AB3-AA7728E9E0CD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C6DF77C-9676-4227-9A0F-DF6A68210372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145FF05-CF16-4E8B-9FDD-932465BB259A}"/>
                </a:ext>
              </a:extLst>
            </p:cNvPr>
            <p:cNvGrpSpPr/>
            <p:nvPr/>
          </p:nvGrpSpPr>
          <p:grpSpPr>
            <a:xfrm>
              <a:off x="22907" y="77713"/>
              <a:ext cx="12214906" cy="1214437"/>
              <a:chOff x="-22906" y="5429252"/>
              <a:chExt cx="12214906" cy="1214437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9CAA18B-8376-4265-994A-3165F77F08F9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F52B033-4562-481D-828E-DD6D36569421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B2C0327-37FD-4E01-80C5-695469544C8B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C3C2C45-A01E-4E1C-A0CF-86020275DF34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375AC96-CCB0-4225-B0E1-0E749166CDC9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ED919-EE83-4C2B-9AAC-899714DBB2DA}"/>
              </a:ext>
            </a:extLst>
          </p:cNvPr>
          <p:cNvGrpSpPr/>
          <p:nvPr/>
        </p:nvGrpSpPr>
        <p:grpSpPr>
          <a:xfrm>
            <a:off x="-307062" y="6346459"/>
            <a:ext cx="12874844" cy="830464"/>
            <a:chOff x="-269507" y="6335798"/>
            <a:chExt cx="12874844" cy="830464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946822A-CB09-4FAF-9ABD-E4F79DD69A70}"/>
                </a:ext>
              </a:extLst>
            </p:cNvPr>
            <p:cNvSpPr/>
            <p:nvPr/>
          </p:nvSpPr>
          <p:spPr>
            <a:xfrm>
              <a:off x="-269507" y="6335798"/>
              <a:ext cx="12874844" cy="830464"/>
            </a:xfrm>
            <a:custGeom>
              <a:avLst/>
              <a:gdLst>
                <a:gd name="connsiteX0" fmla="*/ 1953732 w 12874844"/>
                <a:gd name="connsiteY0" fmla="*/ 789923 h 830464"/>
                <a:gd name="connsiteX1" fmla="*/ 1961128 w 12874844"/>
                <a:gd name="connsiteY1" fmla="*/ 798755 h 830464"/>
                <a:gd name="connsiteX2" fmla="*/ 1968522 w 12874844"/>
                <a:gd name="connsiteY2" fmla="*/ 789923 h 830464"/>
                <a:gd name="connsiteX3" fmla="*/ 1982704 w 12874844"/>
                <a:gd name="connsiteY3" fmla="*/ 0 h 830464"/>
                <a:gd name="connsiteX4" fmla="*/ 2306328 w 12874844"/>
                <a:gd name="connsiteY4" fmla="*/ 386494 h 830464"/>
                <a:gd name="connsiteX5" fmla="*/ 2613408 w 12874844"/>
                <a:gd name="connsiteY5" fmla="*/ 19760 h 830464"/>
                <a:gd name="connsiteX6" fmla="*/ 2942707 w 12874844"/>
                <a:gd name="connsiteY6" fmla="*/ 413031 h 830464"/>
                <a:gd name="connsiteX7" fmla="*/ 3269406 w 12874844"/>
                <a:gd name="connsiteY7" fmla="*/ 22866 h 830464"/>
                <a:gd name="connsiteX8" fmla="*/ 3591297 w 12874844"/>
                <a:gd name="connsiteY8" fmla="*/ 407290 h 830464"/>
                <a:gd name="connsiteX9" fmla="*/ 3913142 w 12874844"/>
                <a:gd name="connsiteY9" fmla="*/ 22922 h 830464"/>
                <a:gd name="connsiteX10" fmla="*/ 4238873 w 12874844"/>
                <a:gd name="connsiteY10" fmla="*/ 411931 h 830464"/>
                <a:gd name="connsiteX11" fmla="*/ 4562168 w 12874844"/>
                <a:gd name="connsiteY11" fmla="*/ 25829 h 830464"/>
                <a:gd name="connsiteX12" fmla="*/ 4890311 w 12874844"/>
                <a:gd name="connsiteY12" fmla="*/ 417718 h 830464"/>
                <a:gd name="connsiteX13" fmla="*/ 5217659 w 12874844"/>
                <a:gd name="connsiteY13" fmla="*/ 26779 h 830464"/>
                <a:gd name="connsiteX14" fmla="*/ 5526034 w 12874844"/>
                <a:gd name="connsiteY14" fmla="*/ 395062 h 830464"/>
                <a:gd name="connsiteX15" fmla="*/ 5828259 w 12874844"/>
                <a:gd name="connsiteY15" fmla="*/ 34125 h 830464"/>
                <a:gd name="connsiteX16" fmla="*/ 6156402 w 12874844"/>
                <a:gd name="connsiteY16" fmla="*/ 426014 h 830464"/>
                <a:gd name="connsiteX17" fmla="*/ 6483749 w 12874844"/>
                <a:gd name="connsiteY17" fmla="*/ 35075 h 830464"/>
                <a:gd name="connsiteX18" fmla="*/ 6753325 w 12874844"/>
                <a:gd name="connsiteY18" fmla="*/ 357020 h 830464"/>
                <a:gd name="connsiteX19" fmla="*/ 7024279 w 12874844"/>
                <a:gd name="connsiteY19" fmla="*/ 33428 h 830464"/>
                <a:gd name="connsiteX20" fmla="*/ 7345339 w 12874844"/>
                <a:gd name="connsiteY20" fmla="*/ 416858 h 830464"/>
                <a:gd name="connsiteX21" fmla="*/ 7668418 w 12874844"/>
                <a:gd name="connsiteY21" fmla="*/ 31016 h 830464"/>
                <a:gd name="connsiteX22" fmla="*/ 7975177 w 12874844"/>
                <a:gd name="connsiteY22" fmla="*/ 397368 h 830464"/>
                <a:gd name="connsiteX23" fmla="*/ 8279917 w 12874844"/>
                <a:gd name="connsiteY23" fmla="*/ 33427 h 830464"/>
                <a:gd name="connsiteX24" fmla="*/ 8604418 w 12874844"/>
                <a:gd name="connsiteY24" fmla="*/ 420967 h 830464"/>
                <a:gd name="connsiteX25" fmla="*/ 8922962 w 12874844"/>
                <a:gd name="connsiteY25" fmla="*/ 40541 h 830464"/>
                <a:gd name="connsiteX26" fmla="*/ 9261331 w 12874844"/>
                <a:gd name="connsiteY26" fmla="*/ 444643 h 830464"/>
                <a:gd name="connsiteX27" fmla="*/ 9601181 w 12874844"/>
                <a:gd name="connsiteY27" fmla="*/ 38772 h 830464"/>
                <a:gd name="connsiteX28" fmla="*/ 9920203 w 12874844"/>
                <a:gd name="connsiteY28" fmla="*/ 419769 h 830464"/>
                <a:gd name="connsiteX29" fmla="*/ 10245182 w 12874844"/>
                <a:gd name="connsiteY29" fmla="*/ 31658 h 830464"/>
                <a:gd name="connsiteX30" fmla="*/ 10577113 w 12874844"/>
                <a:gd name="connsiteY30" fmla="*/ 428072 h 830464"/>
                <a:gd name="connsiteX31" fmla="*/ 10905015 w 12874844"/>
                <a:gd name="connsiteY31" fmla="*/ 36471 h 830464"/>
                <a:gd name="connsiteX32" fmla="*/ 11217815 w 12874844"/>
                <a:gd name="connsiteY32" fmla="*/ 410038 h 830464"/>
                <a:gd name="connsiteX33" fmla="*/ 11533944 w 12874844"/>
                <a:gd name="connsiteY33" fmla="*/ 32496 h 830464"/>
                <a:gd name="connsiteX34" fmla="*/ 11874069 w 12874844"/>
                <a:gd name="connsiteY34" fmla="*/ 438695 h 830464"/>
                <a:gd name="connsiteX35" fmla="*/ 12213414 w 12874844"/>
                <a:gd name="connsiteY35" fmla="*/ 33427 h 830464"/>
                <a:gd name="connsiteX36" fmla="*/ 12874844 w 12874844"/>
                <a:gd name="connsiteY36" fmla="*/ 823350 h 830464"/>
                <a:gd name="connsiteX37" fmla="*/ 11563896 w 12874844"/>
                <a:gd name="connsiteY37" fmla="*/ 823350 h 830464"/>
                <a:gd name="connsiteX38" fmla="*/ 11566445 w 12874844"/>
                <a:gd name="connsiteY38" fmla="*/ 826394 h 830464"/>
                <a:gd name="connsiteX39" fmla="*/ 10260684 w 12874844"/>
                <a:gd name="connsiteY39" fmla="*/ 826394 h 830464"/>
                <a:gd name="connsiteX40" fmla="*/ 10262611 w 12874844"/>
                <a:gd name="connsiteY40" fmla="*/ 828695 h 830464"/>
                <a:gd name="connsiteX41" fmla="*/ 9582911 w 12874844"/>
                <a:gd name="connsiteY41" fmla="*/ 828695 h 830464"/>
                <a:gd name="connsiteX42" fmla="*/ 9584392 w 12874844"/>
                <a:gd name="connsiteY42" fmla="*/ 830464 h 830464"/>
                <a:gd name="connsiteX43" fmla="*/ 8261531 w 12874844"/>
                <a:gd name="connsiteY43" fmla="*/ 830464 h 830464"/>
                <a:gd name="connsiteX44" fmla="*/ 8267488 w 12874844"/>
                <a:gd name="connsiteY44" fmla="*/ 823350 h 830464"/>
                <a:gd name="connsiteX45" fmla="*/ 7685708 w 12874844"/>
                <a:gd name="connsiteY45" fmla="*/ 823350 h 830464"/>
                <a:gd name="connsiteX46" fmla="*/ 7685709 w 12874844"/>
                <a:gd name="connsiteY46" fmla="*/ 823351 h 830464"/>
                <a:gd name="connsiteX47" fmla="*/ 7143800 w 12874844"/>
                <a:gd name="connsiteY47" fmla="*/ 823351 h 830464"/>
                <a:gd name="connsiteX48" fmla="*/ 7145179 w 12874844"/>
                <a:gd name="connsiteY48" fmla="*/ 824998 h 830464"/>
                <a:gd name="connsiteX49" fmla="*/ 5822319 w 12874844"/>
                <a:gd name="connsiteY49" fmla="*/ 824998 h 830464"/>
                <a:gd name="connsiteX50" fmla="*/ 5823114 w 12874844"/>
                <a:gd name="connsiteY50" fmla="*/ 824048 h 830464"/>
                <a:gd name="connsiteX51" fmla="*/ 5166828 w 12874844"/>
                <a:gd name="connsiteY51" fmla="*/ 824048 h 830464"/>
                <a:gd name="connsiteX52" fmla="*/ 5172980 w 12874844"/>
                <a:gd name="connsiteY52" fmla="*/ 816702 h 830464"/>
                <a:gd name="connsiteX53" fmla="*/ 4556227 w 12874844"/>
                <a:gd name="connsiteY53" fmla="*/ 816702 h 830464"/>
                <a:gd name="connsiteX54" fmla="*/ 4557023 w 12874844"/>
                <a:gd name="connsiteY54" fmla="*/ 815752 h 830464"/>
                <a:gd name="connsiteX55" fmla="*/ 3900739 w 12874844"/>
                <a:gd name="connsiteY55" fmla="*/ 815752 h 830464"/>
                <a:gd name="connsiteX56" fmla="*/ 3903173 w 12874844"/>
                <a:gd name="connsiteY56" fmla="*/ 812845 h 830464"/>
                <a:gd name="connsiteX57" fmla="*/ 3251711 w 12874844"/>
                <a:gd name="connsiteY57" fmla="*/ 812845 h 830464"/>
                <a:gd name="connsiteX58" fmla="*/ 3251758 w 12874844"/>
                <a:gd name="connsiteY58" fmla="*/ 812789 h 830464"/>
                <a:gd name="connsiteX59" fmla="*/ 2607975 w 12874844"/>
                <a:gd name="connsiteY59" fmla="*/ 812789 h 830464"/>
                <a:gd name="connsiteX60" fmla="*/ 2610575 w 12874844"/>
                <a:gd name="connsiteY60" fmla="*/ 809683 h 830464"/>
                <a:gd name="connsiteX61" fmla="*/ 1951977 w 12874844"/>
                <a:gd name="connsiteY61" fmla="*/ 809683 h 830464"/>
                <a:gd name="connsiteX62" fmla="*/ 1958781 w 12874844"/>
                <a:gd name="connsiteY62" fmla="*/ 801557 h 830464"/>
                <a:gd name="connsiteX63" fmla="*/ 1322861 w 12874844"/>
                <a:gd name="connsiteY63" fmla="*/ 801557 h 830464"/>
                <a:gd name="connsiteX64" fmla="*/ 640613 w 12874844"/>
                <a:gd name="connsiteY64" fmla="*/ 801557 h 830464"/>
                <a:gd name="connsiteX65" fmla="*/ 0 w 12874844"/>
                <a:gd name="connsiteY65" fmla="*/ 801557 h 830464"/>
                <a:gd name="connsiteX66" fmla="*/ 661431 w 12874844"/>
                <a:gd name="connsiteY66" fmla="*/ 11634 h 830464"/>
                <a:gd name="connsiteX67" fmla="*/ 981737 w 12874844"/>
                <a:gd name="connsiteY67" fmla="*/ 394165 h 830464"/>
                <a:gd name="connsiteX68" fmla="*/ 1302044 w 12874844"/>
                <a:gd name="connsiteY68" fmla="*/ 11634 h 830464"/>
                <a:gd name="connsiteX69" fmla="*/ 1637503 w 12874844"/>
                <a:gd name="connsiteY69" fmla="*/ 412261 h 83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874844" h="830464">
                  <a:moveTo>
                    <a:pt x="1953732" y="789923"/>
                  </a:moveTo>
                  <a:lnTo>
                    <a:pt x="1961128" y="798755"/>
                  </a:lnTo>
                  <a:lnTo>
                    <a:pt x="1968522" y="789923"/>
                  </a:lnTo>
                  <a:close/>
                  <a:moveTo>
                    <a:pt x="1982704" y="0"/>
                  </a:moveTo>
                  <a:lnTo>
                    <a:pt x="2306328" y="386494"/>
                  </a:lnTo>
                  <a:lnTo>
                    <a:pt x="2613408" y="19760"/>
                  </a:lnTo>
                  <a:lnTo>
                    <a:pt x="2942707" y="413031"/>
                  </a:lnTo>
                  <a:lnTo>
                    <a:pt x="3269406" y="22866"/>
                  </a:lnTo>
                  <a:lnTo>
                    <a:pt x="3591297" y="407290"/>
                  </a:lnTo>
                  <a:lnTo>
                    <a:pt x="3913142" y="22922"/>
                  </a:lnTo>
                  <a:lnTo>
                    <a:pt x="4238873" y="411931"/>
                  </a:lnTo>
                  <a:lnTo>
                    <a:pt x="4562168" y="25829"/>
                  </a:lnTo>
                  <a:lnTo>
                    <a:pt x="4890311" y="417718"/>
                  </a:lnTo>
                  <a:lnTo>
                    <a:pt x="5217659" y="26779"/>
                  </a:lnTo>
                  <a:lnTo>
                    <a:pt x="5526034" y="395062"/>
                  </a:lnTo>
                  <a:lnTo>
                    <a:pt x="5828259" y="34125"/>
                  </a:lnTo>
                  <a:lnTo>
                    <a:pt x="6156402" y="426014"/>
                  </a:lnTo>
                  <a:lnTo>
                    <a:pt x="6483749" y="35075"/>
                  </a:lnTo>
                  <a:lnTo>
                    <a:pt x="6753325" y="357020"/>
                  </a:lnTo>
                  <a:lnTo>
                    <a:pt x="7024279" y="33428"/>
                  </a:lnTo>
                  <a:lnTo>
                    <a:pt x="7345339" y="416858"/>
                  </a:lnTo>
                  <a:lnTo>
                    <a:pt x="7668418" y="31016"/>
                  </a:lnTo>
                  <a:lnTo>
                    <a:pt x="7975177" y="397368"/>
                  </a:lnTo>
                  <a:lnTo>
                    <a:pt x="8279917" y="33427"/>
                  </a:lnTo>
                  <a:lnTo>
                    <a:pt x="8604418" y="420967"/>
                  </a:lnTo>
                  <a:lnTo>
                    <a:pt x="8922962" y="40541"/>
                  </a:lnTo>
                  <a:lnTo>
                    <a:pt x="9261331" y="444643"/>
                  </a:lnTo>
                  <a:lnTo>
                    <a:pt x="9601181" y="38772"/>
                  </a:lnTo>
                  <a:lnTo>
                    <a:pt x="9920203" y="419769"/>
                  </a:lnTo>
                  <a:lnTo>
                    <a:pt x="10245182" y="31658"/>
                  </a:lnTo>
                  <a:lnTo>
                    <a:pt x="10577113" y="428072"/>
                  </a:lnTo>
                  <a:lnTo>
                    <a:pt x="10905015" y="36471"/>
                  </a:lnTo>
                  <a:lnTo>
                    <a:pt x="11217815" y="410038"/>
                  </a:lnTo>
                  <a:lnTo>
                    <a:pt x="11533944" y="32496"/>
                  </a:lnTo>
                  <a:lnTo>
                    <a:pt x="11874069" y="438695"/>
                  </a:lnTo>
                  <a:lnTo>
                    <a:pt x="12213414" y="33427"/>
                  </a:lnTo>
                  <a:lnTo>
                    <a:pt x="12874844" y="823350"/>
                  </a:lnTo>
                  <a:lnTo>
                    <a:pt x="11563896" y="823350"/>
                  </a:lnTo>
                  <a:lnTo>
                    <a:pt x="11566445" y="826394"/>
                  </a:lnTo>
                  <a:lnTo>
                    <a:pt x="10260684" y="826394"/>
                  </a:lnTo>
                  <a:lnTo>
                    <a:pt x="10262611" y="828695"/>
                  </a:lnTo>
                  <a:lnTo>
                    <a:pt x="9582911" y="828695"/>
                  </a:lnTo>
                  <a:lnTo>
                    <a:pt x="9584392" y="830464"/>
                  </a:lnTo>
                  <a:lnTo>
                    <a:pt x="8261531" y="830464"/>
                  </a:lnTo>
                  <a:lnTo>
                    <a:pt x="8267488" y="823350"/>
                  </a:lnTo>
                  <a:lnTo>
                    <a:pt x="7685708" y="823350"/>
                  </a:lnTo>
                  <a:lnTo>
                    <a:pt x="7685709" y="823351"/>
                  </a:lnTo>
                  <a:lnTo>
                    <a:pt x="7143800" y="823351"/>
                  </a:lnTo>
                  <a:lnTo>
                    <a:pt x="7145179" y="824998"/>
                  </a:lnTo>
                  <a:lnTo>
                    <a:pt x="5822319" y="824998"/>
                  </a:lnTo>
                  <a:lnTo>
                    <a:pt x="5823114" y="824048"/>
                  </a:lnTo>
                  <a:lnTo>
                    <a:pt x="5166828" y="824048"/>
                  </a:lnTo>
                  <a:lnTo>
                    <a:pt x="5172980" y="816702"/>
                  </a:lnTo>
                  <a:lnTo>
                    <a:pt x="4556227" y="816702"/>
                  </a:lnTo>
                  <a:lnTo>
                    <a:pt x="4557023" y="815752"/>
                  </a:lnTo>
                  <a:lnTo>
                    <a:pt x="3900739" y="815752"/>
                  </a:lnTo>
                  <a:lnTo>
                    <a:pt x="3903173" y="812845"/>
                  </a:lnTo>
                  <a:lnTo>
                    <a:pt x="3251711" y="812845"/>
                  </a:lnTo>
                  <a:lnTo>
                    <a:pt x="3251758" y="812789"/>
                  </a:lnTo>
                  <a:lnTo>
                    <a:pt x="2607975" y="812789"/>
                  </a:lnTo>
                  <a:lnTo>
                    <a:pt x="2610575" y="809683"/>
                  </a:lnTo>
                  <a:lnTo>
                    <a:pt x="1951977" y="809683"/>
                  </a:lnTo>
                  <a:lnTo>
                    <a:pt x="1958781" y="801557"/>
                  </a:lnTo>
                  <a:lnTo>
                    <a:pt x="1322861" y="801557"/>
                  </a:lnTo>
                  <a:lnTo>
                    <a:pt x="640613" y="801557"/>
                  </a:lnTo>
                  <a:lnTo>
                    <a:pt x="0" y="801557"/>
                  </a:lnTo>
                  <a:lnTo>
                    <a:pt x="661431" y="11634"/>
                  </a:lnTo>
                  <a:lnTo>
                    <a:pt x="981737" y="394165"/>
                  </a:lnTo>
                  <a:lnTo>
                    <a:pt x="1302044" y="11634"/>
                  </a:lnTo>
                  <a:lnTo>
                    <a:pt x="1637503" y="412261"/>
                  </a:lnTo>
                  <a:close/>
                </a:path>
              </a:pathLst>
            </a:custGeom>
            <a:solidFill>
              <a:srgbClr val="CB9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6CF85F6E-BEA2-4BF9-9BCD-F8A810DA4CC3}"/>
                </a:ext>
              </a:extLst>
            </p:cNvPr>
            <p:cNvSpPr/>
            <p:nvPr/>
          </p:nvSpPr>
          <p:spPr>
            <a:xfrm>
              <a:off x="-73231" y="6562290"/>
              <a:ext cx="12288134" cy="543462"/>
            </a:xfrm>
            <a:custGeom>
              <a:avLst/>
              <a:gdLst>
                <a:gd name="connsiteX0" fmla="*/ 6840904 w 12288134"/>
                <a:gd name="connsiteY0" fmla="*/ 0 h 543462"/>
                <a:gd name="connsiteX1" fmla="*/ 7162507 w 12288134"/>
                <a:gd name="connsiteY1" fmla="*/ 347904 h 543462"/>
                <a:gd name="connsiteX2" fmla="*/ 7477622 w 12288134"/>
                <a:gd name="connsiteY2" fmla="*/ 7020 h 543462"/>
                <a:gd name="connsiteX3" fmla="*/ 7794636 w 12288134"/>
                <a:gd name="connsiteY3" fmla="*/ 349959 h 543462"/>
                <a:gd name="connsiteX4" fmla="*/ 8102173 w 12288134"/>
                <a:gd name="connsiteY4" fmla="*/ 17272 h 543462"/>
                <a:gd name="connsiteX5" fmla="*/ 8423777 w 12288134"/>
                <a:gd name="connsiteY5" fmla="*/ 365176 h 543462"/>
                <a:gd name="connsiteX6" fmla="*/ 8738891 w 12288134"/>
                <a:gd name="connsiteY6" fmla="*/ 24292 h 543462"/>
                <a:gd name="connsiteX7" fmla="*/ 9073130 w 12288134"/>
                <a:gd name="connsiteY7" fmla="*/ 385864 h 543462"/>
                <a:gd name="connsiteX8" fmla="*/ 9415353 w 12288134"/>
                <a:gd name="connsiteY8" fmla="*/ 15655 h 543462"/>
                <a:gd name="connsiteX9" fmla="*/ 9736957 w 12288134"/>
                <a:gd name="connsiteY9" fmla="*/ 363559 h 543462"/>
                <a:gd name="connsiteX10" fmla="*/ 10052071 w 12288134"/>
                <a:gd name="connsiteY10" fmla="*/ 22675 h 543462"/>
                <a:gd name="connsiteX11" fmla="*/ 10379116 w 12288134"/>
                <a:gd name="connsiteY11" fmla="*/ 376465 h 543462"/>
                <a:gd name="connsiteX12" fmla="*/ 10712394 w 12288134"/>
                <a:gd name="connsiteY12" fmla="*/ 15932 h 543462"/>
                <a:gd name="connsiteX13" fmla="*/ 11033998 w 12288134"/>
                <a:gd name="connsiteY13" fmla="*/ 363836 h 543462"/>
                <a:gd name="connsiteX14" fmla="*/ 11349112 w 12288134"/>
                <a:gd name="connsiteY14" fmla="*/ 22952 h 543462"/>
                <a:gd name="connsiteX15" fmla="*/ 11677937 w 12288134"/>
                <a:gd name="connsiteY15" fmla="*/ 378668 h 543462"/>
                <a:gd name="connsiteX16" fmla="*/ 12012351 w 12288134"/>
                <a:gd name="connsiteY16" fmla="*/ 16907 h 543462"/>
                <a:gd name="connsiteX17" fmla="*/ 12288134 w 12288134"/>
                <a:gd name="connsiteY17" fmla="*/ 315244 h 543462"/>
                <a:gd name="connsiteX18" fmla="*/ 12288134 w 12288134"/>
                <a:gd name="connsiteY18" fmla="*/ 543097 h 543462"/>
                <a:gd name="connsiteX19" fmla="*/ 12169145 w 12288134"/>
                <a:gd name="connsiteY19" fmla="*/ 543097 h 543462"/>
                <a:gd name="connsiteX20" fmla="*/ 12175634 w 12288134"/>
                <a:gd name="connsiteY20" fmla="*/ 536077 h 543462"/>
                <a:gd name="connsiteX21" fmla="*/ 11823447 w 12288134"/>
                <a:gd name="connsiteY21" fmla="*/ 536077 h 543462"/>
                <a:gd name="connsiteX22" fmla="*/ 11829035 w 12288134"/>
                <a:gd name="connsiteY22" fmla="*/ 542122 h 543462"/>
                <a:gd name="connsiteX23" fmla="*/ 10869188 w 12288134"/>
                <a:gd name="connsiteY23" fmla="*/ 542122 h 543462"/>
                <a:gd name="connsiteX24" fmla="*/ 10875678 w 12288134"/>
                <a:gd name="connsiteY24" fmla="*/ 535102 h 543462"/>
                <a:gd name="connsiteX25" fmla="*/ 10525761 w 12288134"/>
                <a:gd name="connsiteY25" fmla="*/ 535102 h 543462"/>
                <a:gd name="connsiteX26" fmla="*/ 10531994 w 12288134"/>
                <a:gd name="connsiteY26" fmla="*/ 541845 h 543462"/>
                <a:gd name="connsiteX27" fmla="*/ 9572147 w 12288134"/>
                <a:gd name="connsiteY27" fmla="*/ 541845 h 543462"/>
                <a:gd name="connsiteX28" fmla="*/ 9578637 w 12288134"/>
                <a:gd name="connsiteY28" fmla="*/ 534825 h 543462"/>
                <a:gd name="connsiteX29" fmla="*/ 9210830 w 12288134"/>
                <a:gd name="connsiteY29" fmla="*/ 534825 h 543462"/>
                <a:gd name="connsiteX30" fmla="*/ 9218814 w 12288134"/>
                <a:gd name="connsiteY30" fmla="*/ 543462 h 543462"/>
                <a:gd name="connsiteX31" fmla="*/ 8258967 w 12288134"/>
                <a:gd name="connsiteY31" fmla="*/ 543462 h 543462"/>
                <a:gd name="connsiteX32" fmla="*/ 8265457 w 12288134"/>
                <a:gd name="connsiteY32" fmla="*/ 536442 h 543462"/>
                <a:gd name="connsiteX33" fmla="*/ 7622250 w 12288134"/>
                <a:gd name="connsiteY33" fmla="*/ 536442 h 543462"/>
                <a:gd name="connsiteX34" fmla="*/ 7631727 w 12288134"/>
                <a:gd name="connsiteY34" fmla="*/ 526190 h 543462"/>
                <a:gd name="connsiteX35" fmla="*/ 6997698 w 12288134"/>
                <a:gd name="connsiteY35" fmla="*/ 526190 h 543462"/>
                <a:gd name="connsiteX36" fmla="*/ 7004187 w 12288134"/>
                <a:gd name="connsiteY36" fmla="*/ 519170 h 543462"/>
                <a:gd name="connsiteX37" fmla="*/ 6752279 w 12288134"/>
                <a:gd name="connsiteY37" fmla="*/ 519170 h 543462"/>
                <a:gd name="connsiteX38" fmla="*/ 6762013 w 12288134"/>
                <a:gd name="connsiteY38" fmla="*/ 529700 h 543462"/>
                <a:gd name="connsiteX39" fmla="*/ 5802166 w 12288134"/>
                <a:gd name="connsiteY39" fmla="*/ 529700 h 543462"/>
                <a:gd name="connsiteX40" fmla="*/ 5808655 w 12288134"/>
                <a:gd name="connsiteY40" fmla="*/ 522680 h 543462"/>
                <a:gd name="connsiteX41" fmla="*/ 5500591 w 12288134"/>
                <a:gd name="connsiteY41" fmla="*/ 522680 h 543462"/>
                <a:gd name="connsiteX42" fmla="*/ 5506743 w 12288134"/>
                <a:gd name="connsiteY42" fmla="*/ 529335 h 543462"/>
                <a:gd name="connsiteX43" fmla="*/ 4546896 w 12288134"/>
                <a:gd name="connsiteY43" fmla="*/ 529335 h 543462"/>
                <a:gd name="connsiteX44" fmla="*/ 4553385 w 12288134"/>
                <a:gd name="connsiteY44" fmla="*/ 522315 h 543462"/>
                <a:gd name="connsiteX45" fmla="*/ 4201198 w 12288134"/>
                <a:gd name="connsiteY45" fmla="*/ 522315 h 543462"/>
                <a:gd name="connsiteX46" fmla="*/ 4206786 w 12288134"/>
                <a:gd name="connsiteY46" fmla="*/ 528360 h 543462"/>
                <a:gd name="connsiteX47" fmla="*/ 3246939 w 12288134"/>
                <a:gd name="connsiteY47" fmla="*/ 528360 h 543462"/>
                <a:gd name="connsiteX48" fmla="*/ 3253429 w 12288134"/>
                <a:gd name="connsiteY48" fmla="*/ 521340 h 543462"/>
                <a:gd name="connsiteX49" fmla="*/ 2903512 w 12288134"/>
                <a:gd name="connsiteY49" fmla="*/ 521340 h 543462"/>
                <a:gd name="connsiteX50" fmla="*/ 2909745 w 12288134"/>
                <a:gd name="connsiteY50" fmla="*/ 528083 h 543462"/>
                <a:gd name="connsiteX51" fmla="*/ 1949898 w 12288134"/>
                <a:gd name="connsiteY51" fmla="*/ 528083 h 543462"/>
                <a:gd name="connsiteX52" fmla="*/ 1956388 w 12288134"/>
                <a:gd name="connsiteY52" fmla="*/ 521063 h 543462"/>
                <a:gd name="connsiteX53" fmla="*/ 1588581 w 12288134"/>
                <a:gd name="connsiteY53" fmla="*/ 521063 h 543462"/>
                <a:gd name="connsiteX54" fmla="*/ 1596565 w 12288134"/>
                <a:gd name="connsiteY54" fmla="*/ 529700 h 543462"/>
                <a:gd name="connsiteX55" fmla="*/ 636718 w 12288134"/>
                <a:gd name="connsiteY55" fmla="*/ 529700 h 543462"/>
                <a:gd name="connsiteX56" fmla="*/ 643208 w 12288134"/>
                <a:gd name="connsiteY56" fmla="*/ 522680 h 543462"/>
                <a:gd name="connsiteX57" fmla="*/ 0 w 12288134"/>
                <a:gd name="connsiteY57" fmla="*/ 522680 h 543462"/>
                <a:gd name="connsiteX58" fmla="*/ 479924 w 12288134"/>
                <a:gd name="connsiteY58" fmla="*/ 3510 h 543462"/>
                <a:gd name="connsiteX59" fmla="*/ 801528 w 12288134"/>
                <a:gd name="connsiteY59" fmla="*/ 351414 h 543462"/>
                <a:gd name="connsiteX60" fmla="*/ 1116642 w 12288134"/>
                <a:gd name="connsiteY60" fmla="*/ 10530 h 543462"/>
                <a:gd name="connsiteX61" fmla="*/ 1450881 w 12288134"/>
                <a:gd name="connsiteY61" fmla="*/ 372102 h 543462"/>
                <a:gd name="connsiteX62" fmla="*/ 1793104 w 12288134"/>
                <a:gd name="connsiteY62" fmla="*/ 1893 h 543462"/>
                <a:gd name="connsiteX63" fmla="*/ 2114708 w 12288134"/>
                <a:gd name="connsiteY63" fmla="*/ 349797 h 543462"/>
                <a:gd name="connsiteX64" fmla="*/ 2429822 w 12288134"/>
                <a:gd name="connsiteY64" fmla="*/ 8913 h 543462"/>
                <a:gd name="connsiteX65" fmla="*/ 2756867 w 12288134"/>
                <a:gd name="connsiteY65" fmla="*/ 362703 h 543462"/>
                <a:gd name="connsiteX66" fmla="*/ 3090145 w 12288134"/>
                <a:gd name="connsiteY66" fmla="*/ 2170 h 543462"/>
                <a:gd name="connsiteX67" fmla="*/ 3411749 w 12288134"/>
                <a:gd name="connsiteY67" fmla="*/ 350074 h 543462"/>
                <a:gd name="connsiteX68" fmla="*/ 3726863 w 12288134"/>
                <a:gd name="connsiteY68" fmla="*/ 9190 h 543462"/>
                <a:gd name="connsiteX69" fmla="*/ 4055688 w 12288134"/>
                <a:gd name="connsiteY69" fmla="*/ 364906 h 543462"/>
                <a:gd name="connsiteX70" fmla="*/ 4390102 w 12288134"/>
                <a:gd name="connsiteY70" fmla="*/ 3145 h 543462"/>
                <a:gd name="connsiteX71" fmla="*/ 4711705 w 12288134"/>
                <a:gd name="connsiteY71" fmla="*/ 351049 h 543462"/>
                <a:gd name="connsiteX72" fmla="*/ 5026820 w 12288134"/>
                <a:gd name="connsiteY72" fmla="*/ 10165 h 543462"/>
                <a:gd name="connsiteX73" fmla="*/ 5333020 w 12288134"/>
                <a:gd name="connsiteY73" fmla="*/ 341405 h 543462"/>
                <a:gd name="connsiteX74" fmla="*/ 5645372 w 12288134"/>
                <a:gd name="connsiteY74" fmla="*/ 3510 h 543462"/>
                <a:gd name="connsiteX75" fmla="*/ 5966975 w 12288134"/>
                <a:gd name="connsiteY75" fmla="*/ 351414 h 543462"/>
                <a:gd name="connsiteX76" fmla="*/ 6282090 w 12288134"/>
                <a:gd name="connsiteY76" fmla="*/ 10530 h 543462"/>
                <a:gd name="connsiteX77" fmla="*/ 6556630 w 12288134"/>
                <a:gd name="connsiteY77" fmla="*/ 307521 h 543462"/>
                <a:gd name="connsiteX78" fmla="*/ 6840904 w 12288134"/>
                <a:gd name="connsiteY78" fmla="*/ 0 h 5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288134" h="543462">
                  <a:moveTo>
                    <a:pt x="6840904" y="0"/>
                  </a:moveTo>
                  <a:lnTo>
                    <a:pt x="7162507" y="347904"/>
                  </a:lnTo>
                  <a:lnTo>
                    <a:pt x="7477622" y="7020"/>
                  </a:lnTo>
                  <a:lnTo>
                    <a:pt x="7794636" y="349959"/>
                  </a:lnTo>
                  <a:lnTo>
                    <a:pt x="8102173" y="17272"/>
                  </a:lnTo>
                  <a:lnTo>
                    <a:pt x="8423777" y="365176"/>
                  </a:lnTo>
                  <a:lnTo>
                    <a:pt x="8738891" y="24292"/>
                  </a:lnTo>
                  <a:lnTo>
                    <a:pt x="9073130" y="385864"/>
                  </a:lnTo>
                  <a:lnTo>
                    <a:pt x="9415353" y="15655"/>
                  </a:lnTo>
                  <a:lnTo>
                    <a:pt x="9736957" y="363559"/>
                  </a:lnTo>
                  <a:lnTo>
                    <a:pt x="10052071" y="22675"/>
                  </a:lnTo>
                  <a:lnTo>
                    <a:pt x="10379116" y="376465"/>
                  </a:lnTo>
                  <a:lnTo>
                    <a:pt x="10712394" y="15932"/>
                  </a:lnTo>
                  <a:lnTo>
                    <a:pt x="11033998" y="363836"/>
                  </a:lnTo>
                  <a:lnTo>
                    <a:pt x="11349112" y="22952"/>
                  </a:lnTo>
                  <a:lnTo>
                    <a:pt x="11677937" y="378668"/>
                  </a:lnTo>
                  <a:lnTo>
                    <a:pt x="12012351" y="16907"/>
                  </a:lnTo>
                  <a:lnTo>
                    <a:pt x="12288134" y="315244"/>
                  </a:lnTo>
                  <a:lnTo>
                    <a:pt x="12288134" y="543097"/>
                  </a:lnTo>
                  <a:lnTo>
                    <a:pt x="12169145" y="543097"/>
                  </a:lnTo>
                  <a:lnTo>
                    <a:pt x="12175634" y="536077"/>
                  </a:lnTo>
                  <a:lnTo>
                    <a:pt x="11823447" y="536077"/>
                  </a:lnTo>
                  <a:lnTo>
                    <a:pt x="11829035" y="542122"/>
                  </a:lnTo>
                  <a:lnTo>
                    <a:pt x="10869188" y="542122"/>
                  </a:lnTo>
                  <a:lnTo>
                    <a:pt x="10875678" y="535102"/>
                  </a:lnTo>
                  <a:lnTo>
                    <a:pt x="10525761" y="535102"/>
                  </a:lnTo>
                  <a:lnTo>
                    <a:pt x="10531994" y="541845"/>
                  </a:lnTo>
                  <a:lnTo>
                    <a:pt x="9572147" y="541845"/>
                  </a:lnTo>
                  <a:lnTo>
                    <a:pt x="9578637" y="534825"/>
                  </a:lnTo>
                  <a:lnTo>
                    <a:pt x="9210830" y="534825"/>
                  </a:lnTo>
                  <a:lnTo>
                    <a:pt x="9218814" y="543462"/>
                  </a:lnTo>
                  <a:lnTo>
                    <a:pt x="8258967" y="543462"/>
                  </a:lnTo>
                  <a:lnTo>
                    <a:pt x="8265457" y="536442"/>
                  </a:lnTo>
                  <a:lnTo>
                    <a:pt x="7622250" y="536442"/>
                  </a:lnTo>
                  <a:lnTo>
                    <a:pt x="7631727" y="526190"/>
                  </a:lnTo>
                  <a:lnTo>
                    <a:pt x="6997698" y="526190"/>
                  </a:lnTo>
                  <a:lnTo>
                    <a:pt x="7004187" y="519170"/>
                  </a:lnTo>
                  <a:lnTo>
                    <a:pt x="6752279" y="519170"/>
                  </a:lnTo>
                  <a:lnTo>
                    <a:pt x="6762013" y="529700"/>
                  </a:lnTo>
                  <a:lnTo>
                    <a:pt x="5802166" y="529700"/>
                  </a:lnTo>
                  <a:lnTo>
                    <a:pt x="5808655" y="522680"/>
                  </a:lnTo>
                  <a:lnTo>
                    <a:pt x="5500591" y="522680"/>
                  </a:lnTo>
                  <a:lnTo>
                    <a:pt x="5506743" y="529335"/>
                  </a:lnTo>
                  <a:lnTo>
                    <a:pt x="4546896" y="529335"/>
                  </a:lnTo>
                  <a:lnTo>
                    <a:pt x="4553385" y="522315"/>
                  </a:lnTo>
                  <a:lnTo>
                    <a:pt x="4201198" y="522315"/>
                  </a:lnTo>
                  <a:lnTo>
                    <a:pt x="4206786" y="528360"/>
                  </a:lnTo>
                  <a:lnTo>
                    <a:pt x="3246939" y="528360"/>
                  </a:lnTo>
                  <a:lnTo>
                    <a:pt x="3253429" y="521340"/>
                  </a:lnTo>
                  <a:lnTo>
                    <a:pt x="2903512" y="521340"/>
                  </a:lnTo>
                  <a:lnTo>
                    <a:pt x="2909745" y="528083"/>
                  </a:lnTo>
                  <a:lnTo>
                    <a:pt x="1949898" y="528083"/>
                  </a:lnTo>
                  <a:lnTo>
                    <a:pt x="1956388" y="521063"/>
                  </a:lnTo>
                  <a:lnTo>
                    <a:pt x="1588581" y="521063"/>
                  </a:lnTo>
                  <a:lnTo>
                    <a:pt x="1596565" y="529700"/>
                  </a:lnTo>
                  <a:lnTo>
                    <a:pt x="636718" y="529700"/>
                  </a:lnTo>
                  <a:lnTo>
                    <a:pt x="643208" y="522680"/>
                  </a:lnTo>
                  <a:lnTo>
                    <a:pt x="0" y="522680"/>
                  </a:lnTo>
                  <a:lnTo>
                    <a:pt x="479924" y="3510"/>
                  </a:lnTo>
                  <a:lnTo>
                    <a:pt x="801528" y="351414"/>
                  </a:lnTo>
                  <a:lnTo>
                    <a:pt x="1116642" y="10530"/>
                  </a:lnTo>
                  <a:lnTo>
                    <a:pt x="1450881" y="372102"/>
                  </a:lnTo>
                  <a:lnTo>
                    <a:pt x="1793104" y="1893"/>
                  </a:lnTo>
                  <a:lnTo>
                    <a:pt x="2114708" y="349797"/>
                  </a:lnTo>
                  <a:lnTo>
                    <a:pt x="2429822" y="8913"/>
                  </a:lnTo>
                  <a:lnTo>
                    <a:pt x="2756867" y="362703"/>
                  </a:lnTo>
                  <a:lnTo>
                    <a:pt x="3090145" y="2170"/>
                  </a:lnTo>
                  <a:lnTo>
                    <a:pt x="3411749" y="350074"/>
                  </a:lnTo>
                  <a:lnTo>
                    <a:pt x="3726863" y="9190"/>
                  </a:lnTo>
                  <a:lnTo>
                    <a:pt x="4055688" y="364906"/>
                  </a:lnTo>
                  <a:lnTo>
                    <a:pt x="4390102" y="3145"/>
                  </a:lnTo>
                  <a:lnTo>
                    <a:pt x="4711705" y="351049"/>
                  </a:lnTo>
                  <a:lnTo>
                    <a:pt x="5026820" y="10165"/>
                  </a:lnTo>
                  <a:lnTo>
                    <a:pt x="5333020" y="341405"/>
                  </a:lnTo>
                  <a:lnTo>
                    <a:pt x="5645372" y="3510"/>
                  </a:lnTo>
                  <a:lnTo>
                    <a:pt x="5966975" y="351414"/>
                  </a:lnTo>
                  <a:lnTo>
                    <a:pt x="6282090" y="10530"/>
                  </a:lnTo>
                  <a:lnTo>
                    <a:pt x="6556630" y="307521"/>
                  </a:lnTo>
                  <a:lnTo>
                    <a:pt x="6840904" y="0"/>
                  </a:lnTo>
                  <a:close/>
                </a:path>
              </a:pathLst>
            </a:custGeom>
            <a:solidFill>
              <a:srgbClr val="3F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6" name="Oval 255">
            <a:extLst>
              <a:ext uri="{FF2B5EF4-FFF2-40B4-BE49-F238E27FC236}">
                <a16:creationId xmlns:a16="http://schemas.microsoft.com/office/drawing/2014/main" id="{235DE6EA-7DB5-4E49-AEEE-32EAAA7311CB}"/>
              </a:ext>
            </a:extLst>
          </p:cNvPr>
          <p:cNvSpPr/>
          <p:nvPr/>
        </p:nvSpPr>
        <p:spPr>
          <a:xfrm>
            <a:off x="3860083" y="6353109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2F08EB-AB5D-4FA6-9819-62F158C8A4D1}"/>
              </a:ext>
            </a:extLst>
          </p:cNvPr>
          <p:cNvSpPr/>
          <p:nvPr/>
        </p:nvSpPr>
        <p:spPr>
          <a:xfrm>
            <a:off x="4484529" y="6380371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572F6E60-0DC6-489B-9C28-38994EBE9F49}"/>
              </a:ext>
            </a:extLst>
          </p:cNvPr>
          <p:cNvSpPr/>
          <p:nvPr/>
        </p:nvSpPr>
        <p:spPr>
          <a:xfrm>
            <a:off x="5096858" y="6372938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DBEE550-F773-45A8-BD06-B2124C103051}"/>
              </a:ext>
            </a:extLst>
          </p:cNvPr>
          <p:cNvSpPr/>
          <p:nvPr/>
        </p:nvSpPr>
        <p:spPr>
          <a:xfrm>
            <a:off x="5710444" y="6360542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212A3120-7F1C-4EEC-97DA-E75AFFE3D48E}"/>
              </a:ext>
            </a:extLst>
          </p:cNvPr>
          <p:cNvSpPr/>
          <p:nvPr/>
        </p:nvSpPr>
        <p:spPr>
          <a:xfrm>
            <a:off x="6322773" y="6353109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C554846-845D-4280-BAE4-06E20C8195ED}"/>
              </a:ext>
            </a:extLst>
          </p:cNvPr>
          <p:cNvSpPr/>
          <p:nvPr/>
        </p:nvSpPr>
        <p:spPr>
          <a:xfrm>
            <a:off x="6934000" y="6351161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C586667B-1CC3-4949-86BE-BB109FE2E75B}"/>
              </a:ext>
            </a:extLst>
          </p:cNvPr>
          <p:cNvSpPr/>
          <p:nvPr/>
        </p:nvSpPr>
        <p:spPr>
          <a:xfrm>
            <a:off x="7546329" y="6343728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BBD7A1A-56D0-4049-8C85-ACDA44A4BA09}"/>
              </a:ext>
            </a:extLst>
          </p:cNvPr>
          <p:cNvSpPr/>
          <p:nvPr/>
        </p:nvSpPr>
        <p:spPr>
          <a:xfrm>
            <a:off x="8196579" y="6341941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B6A8FFDF-D7FB-47D0-83F6-7B0B8049069A}"/>
              </a:ext>
            </a:extLst>
          </p:cNvPr>
          <p:cNvSpPr/>
          <p:nvPr/>
        </p:nvSpPr>
        <p:spPr>
          <a:xfrm>
            <a:off x="8808908" y="6334508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21CD9F1-6BCB-4D1E-B2CB-8CF4C2F0BFC7}"/>
              </a:ext>
            </a:extLst>
          </p:cNvPr>
          <p:cNvSpPr/>
          <p:nvPr/>
        </p:nvSpPr>
        <p:spPr>
          <a:xfrm>
            <a:off x="9495767" y="6358594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4A0DF68-3B42-4E7E-8EAC-E1D2BE9A9F3B}"/>
              </a:ext>
            </a:extLst>
          </p:cNvPr>
          <p:cNvSpPr/>
          <p:nvPr/>
        </p:nvSpPr>
        <p:spPr>
          <a:xfrm>
            <a:off x="10108096" y="6351161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AB0059B-C9CC-47F0-9156-34CD5439DAC6}"/>
              </a:ext>
            </a:extLst>
          </p:cNvPr>
          <p:cNvSpPr/>
          <p:nvPr/>
        </p:nvSpPr>
        <p:spPr>
          <a:xfrm>
            <a:off x="10798944" y="6358594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8F4311-C5D0-4DAE-8C9C-14FAF8166991}"/>
              </a:ext>
            </a:extLst>
          </p:cNvPr>
          <p:cNvSpPr/>
          <p:nvPr/>
        </p:nvSpPr>
        <p:spPr>
          <a:xfrm>
            <a:off x="11411273" y="6351161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2BE6D53C-870F-4C04-B33C-72EAE501E022}"/>
              </a:ext>
            </a:extLst>
          </p:cNvPr>
          <p:cNvSpPr/>
          <p:nvPr/>
        </p:nvSpPr>
        <p:spPr>
          <a:xfrm>
            <a:off x="12081160" y="6341941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F2483C9-1550-4541-BC7F-99F165388763}"/>
              </a:ext>
            </a:extLst>
          </p:cNvPr>
          <p:cNvGrpSpPr/>
          <p:nvPr/>
        </p:nvGrpSpPr>
        <p:grpSpPr>
          <a:xfrm flipV="1">
            <a:off x="-307062" y="-324693"/>
            <a:ext cx="12874844" cy="830464"/>
            <a:chOff x="-269507" y="6335798"/>
            <a:chExt cx="12874844" cy="830464"/>
          </a:xfrm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9088E43-B3D4-4D46-BF4B-9F17F98BB10F}"/>
                </a:ext>
              </a:extLst>
            </p:cNvPr>
            <p:cNvSpPr/>
            <p:nvPr/>
          </p:nvSpPr>
          <p:spPr>
            <a:xfrm>
              <a:off x="-269507" y="6335798"/>
              <a:ext cx="12874844" cy="830464"/>
            </a:xfrm>
            <a:custGeom>
              <a:avLst/>
              <a:gdLst>
                <a:gd name="connsiteX0" fmla="*/ 1953732 w 12874844"/>
                <a:gd name="connsiteY0" fmla="*/ 789923 h 830464"/>
                <a:gd name="connsiteX1" fmla="*/ 1961128 w 12874844"/>
                <a:gd name="connsiteY1" fmla="*/ 798755 h 830464"/>
                <a:gd name="connsiteX2" fmla="*/ 1968522 w 12874844"/>
                <a:gd name="connsiteY2" fmla="*/ 789923 h 830464"/>
                <a:gd name="connsiteX3" fmla="*/ 1982704 w 12874844"/>
                <a:gd name="connsiteY3" fmla="*/ 0 h 830464"/>
                <a:gd name="connsiteX4" fmla="*/ 2306328 w 12874844"/>
                <a:gd name="connsiteY4" fmla="*/ 386494 h 830464"/>
                <a:gd name="connsiteX5" fmla="*/ 2613408 w 12874844"/>
                <a:gd name="connsiteY5" fmla="*/ 19760 h 830464"/>
                <a:gd name="connsiteX6" fmla="*/ 2942707 w 12874844"/>
                <a:gd name="connsiteY6" fmla="*/ 413031 h 830464"/>
                <a:gd name="connsiteX7" fmla="*/ 3269406 w 12874844"/>
                <a:gd name="connsiteY7" fmla="*/ 22866 h 830464"/>
                <a:gd name="connsiteX8" fmla="*/ 3591297 w 12874844"/>
                <a:gd name="connsiteY8" fmla="*/ 407290 h 830464"/>
                <a:gd name="connsiteX9" fmla="*/ 3913142 w 12874844"/>
                <a:gd name="connsiteY9" fmla="*/ 22922 h 830464"/>
                <a:gd name="connsiteX10" fmla="*/ 4238873 w 12874844"/>
                <a:gd name="connsiteY10" fmla="*/ 411931 h 830464"/>
                <a:gd name="connsiteX11" fmla="*/ 4562168 w 12874844"/>
                <a:gd name="connsiteY11" fmla="*/ 25829 h 830464"/>
                <a:gd name="connsiteX12" fmla="*/ 4890311 w 12874844"/>
                <a:gd name="connsiteY12" fmla="*/ 417718 h 830464"/>
                <a:gd name="connsiteX13" fmla="*/ 5217659 w 12874844"/>
                <a:gd name="connsiteY13" fmla="*/ 26779 h 830464"/>
                <a:gd name="connsiteX14" fmla="*/ 5526034 w 12874844"/>
                <a:gd name="connsiteY14" fmla="*/ 395062 h 830464"/>
                <a:gd name="connsiteX15" fmla="*/ 5828259 w 12874844"/>
                <a:gd name="connsiteY15" fmla="*/ 34125 h 830464"/>
                <a:gd name="connsiteX16" fmla="*/ 6156402 w 12874844"/>
                <a:gd name="connsiteY16" fmla="*/ 426014 h 830464"/>
                <a:gd name="connsiteX17" fmla="*/ 6483749 w 12874844"/>
                <a:gd name="connsiteY17" fmla="*/ 35075 h 830464"/>
                <a:gd name="connsiteX18" fmla="*/ 6753325 w 12874844"/>
                <a:gd name="connsiteY18" fmla="*/ 357020 h 830464"/>
                <a:gd name="connsiteX19" fmla="*/ 7024279 w 12874844"/>
                <a:gd name="connsiteY19" fmla="*/ 33428 h 830464"/>
                <a:gd name="connsiteX20" fmla="*/ 7345339 w 12874844"/>
                <a:gd name="connsiteY20" fmla="*/ 416858 h 830464"/>
                <a:gd name="connsiteX21" fmla="*/ 7668418 w 12874844"/>
                <a:gd name="connsiteY21" fmla="*/ 31016 h 830464"/>
                <a:gd name="connsiteX22" fmla="*/ 7975177 w 12874844"/>
                <a:gd name="connsiteY22" fmla="*/ 397368 h 830464"/>
                <a:gd name="connsiteX23" fmla="*/ 8279917 w 12874844"/>
                <a:gd name="connsiteY23" fmla="*/ 33427 h 830464"/>
                <a:gd name="connsiteX24" fmla="*/ 8604418 w 12874844"/>
                <a:gd name="connsiteY24" fmla="*/ 420967 h 830464"/>
                <a:gd name="connsiteX25" fmla="*/ 8922962 w 12874844"/>
                <a:gd name="connsiteY25" fmla="*/ 40541 h 830464"/>
                <a:gd name="connsiteX26" fmla="*/ 9261331 w 12874844"/>
                <a:gd name="connsiteY26" fmla="*/ 444643 h 830464"/>
                <a:gd name="connsiteX27" fmla="*/ 9601181 w 12874844"/>
                <a:gd name="connsiteY27" fmla="*/ 38772 h 830464"/>
                <a:gd name="connsiteX28" fmla="*/ 9920203 w 12874844"/>
                <a:gd name="connsiteY28" fmla="*/ 419769 h 830464"/>
                <a:gd name="connsiteX29" fmla="*/ 10245182 w 12874844"/>
                <a:gd name="connsiteY29" fmla="*/ 31658 h 830464"/>
                <a:gd name="connsiteX30" fmla="*/ 10577113 w 12874844"/>
                <a:gd name="connsiteY30" fmla="*/ 428072 h 830464"/>
                <a:gd name="connsiteX31" fmla="*/ 10905015 w 12874844"/>
                <a:gd name="connsiteY31" fmla="*/ 36471 h 830464"/>
                <a:gd name="connsiteX32" fmla="*/ 11217815 w 12874844"/>
                <a:gd name="connsiteY32" fmla="*/ 410038 h 830464"/>
                <a:gd name="connsiteX33" fmla="*/ 11533944 w 12874844"/>
                <a:gd name="connsiteY33" fmla="*/ 32496 h 830464"/>
                <a:gd name="connsiteX34" fmla="*/ 11874069 w 12874844"/>
                <a:gd name="connsiteY34" fmla="*/ 438695 h 830464"/>
                <a:gd name="connsiteX35" fmla="*/ 12213414 w 12874844"/>
                <a:gd name="connsiteY35" fmla="*/ 33427 h 830464"/>
                <a:gd name="connsiteX36" fmla="*/ 12874844 w 12874844"/>
                <a:gd name="connsiteY36" fmla="*/ 823350 h 830464"/>
                <a:gd name="connsiteX37" fmla="*/ 11563896 w 12874844"/>
                <a:gd name="connsiteY37" fmla="*/ 823350 h 830464"/>
                <a:gd name="connsiteX38" fmla="*/ 11566445 w 12874844"/>
                <a:gd name="connsiteY38" fmla="*/ 826394 h 830464"/>
                <a:gd name="connsiteX39" fmla="*/ 10260684 w 12874844"/>
                <a:gd name="connsiteY39" fmla="*/ 826394 h 830464"/>
                <a:gd name="connsiteX40" fmla="*/ 10262611 w 12874844"/>
                <a:gd name="connsiteY40" fmla="*/ 828695 h 830464"/>
                <a:gd name="connsiteX41" fmla="*/ 9582911 w 12874844"/>
                <a:gd name="connsiteY41" fmla="*/ 828695 h 830464"/>
                <a:gd name="connsiteX42" fmla="*/ 9584392 w 12874844"/>
                <a:gd name="connsiteY42" fmla="*/ 830464 h 830464"/>
                <a:gd name="connsiteX43" fmla="*/ 8261531 w 12874844"/>
                <a:gd name="connsiteY43" fmla="*/ 830464 h 830464"/>
                <a:gd name="connsiteX44" fmla="*/ 8267488 w 12874844"/>
                <a:gd name="connsiteY44" fmla="*/ 823350 h 830464"/>
                <a:gd name="connsiteX45" fmla="*/ 7685708 w 12874844"/>
                <a:gd name="connsiteY45" fmla="*/ 823350 h 830464"/>
                <a:gd name="connsiteX46" fmla="*/ 7685709 w 12874844"/>
                <a:gd name="connsiteY46" fmla="*/ 823351 h 830464"/>
                <a:gd name="connsiteX47" fmla="*/ 7143800 w 12874844"/>
                <a:gd name="connsiteY47" fmla="*/ 823351 h 830464"/>
                <a:gd name="connsiteX48" fmla="*/ 7145179 w 12874844"/>
                <a:gd name="connsiteY48" fmla="*/ 824998 h 830464"/>
                <a:gd name="connsiteX49" fmla="*/ 5822319 w 12874844"/>
                <a:gd name="connsiteY49" fmla="*/ 824998 h 830464"/>
                <a:gd name="connsiteX50" fmla="*/ 5823114 w 12874844"/>
                <a:gd name="connsiteY50" fmla="*/ 824048 h 830464"/>
                <a:gd name="connsiteX51" fmla="*/ 5166828 w 12874844"/>
                <a:gd name="connsiteY51" fmla="*/ 824048 h 830464"/>
                <a:gd name="connsiteX52" fmla="*/ 5172980 w 12874844"/>
                <a:gd name="connsiteY52" fmla="*/ 816702 h 830464"/>
                <a:gd name="connsiteX53" fmla="*/ 4556227 w 12874844"/>
                <a:gd name="connsiteY53" fmla="*/ 816702 h 830464"/>
                <a:gd name="connsiteX54" fmla="*/ 4557023 w 12874844"/>
                <a:gd name="connsiteY54" fmla="*/ 815752 h 830464"/>
                <a:gd name="connsiteX55" fmla="*/ 3900739 w 12874844"/>
                <a:gd name="connsiteY55" fmla="*/ 815752 h 830464"/>
                <a:gd name="connsiteX56" fmla="*/ 3903173 w 12874844"/>
                <a:gd name="connsiteY56" fmla="*/ 812845 h 830464"/>
                <a:gd name="connsiteX57" fmla="*/ 3251711 w 12874844"/>
                <a:gd name="connsiteY57" fmla="*/ 812845 h 830464"/>
                <a:gd name="connsiteX58" fmla="*/ 3251758 w 12874844"/>
                <a:gd name="connsiteY58" fmla="*/ 812789 h 830464"/>
                <a:gd name="connsiteX59" fmla="*/ 2607975 w 12874844"/>
                <a:gd name="connsiteY59" fmla="*/ 812789 h 830464"/>
                <a:gd name="connsiteX60" fmla="*/ 2610575 w 12874844"/>
                <a:gd name="connsiteY60" fmla="*/ 809683 h 830464"/>
                <a:gd name="connsiteX61" fmla="*/ 1951977 w 12874844"/>
                <a:gd name="connsiteY61" fmla="*/ 809683 h 830464"/>
                <a:gd name="connsiteX62" fmla="*/ 1958781 w 12874844"/>
                <a:gd name="connsiteY62" fmla="*/ 801557 h 830464"/>
                <a:gd name="connsiteX63" fmla="*/ 1322861 w 12874844"/>
                <a:gd name="connsiteY63" fmla="*/ 801557 h 830464"/>
                <a:gd name="connsiteX64" fmla="*/ 640613 w 12874844"/>
                <a:gd name="connsiteY64" fmla="*/ 801557 h 830464"/>
                <a:gd name="connsiteX65" fmla="*/ 0 w 12874844"/>
                <a:gd name="connsiteY65" fmla="*/ 801557 h 830464"/>
                <a:gd name="connsiteX66" fmla="*/ 661431 w 12874844"/>
                <a:gd name="connsiteY66" fmla="*/ 11634 h 830464"/>
                <a:gd name="connsiteX67" fmla="*/ 981737 w 12874844"/>
                <a:gd name="connsiteY67" fmla="*/ 394165 h 830464"/>
                <a:gd name="connsiteX68" fmla="*/ 1302044 w 12874844"/>
                <a:gd name="connsiteY68" fmla="*/ 11634 h 830464"/>
                <a:gd name="connsiteX69" fmla="*/ 1637503 w 12874844"/>
                <a:gd name="connsiteY69" fmla="*/ 412261 h 83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874844" h="830464">
                  <a:moveTo>
                    <a:pt x="1953732" y="789923"/>
                  </a:moveTo>
                  <a:lnTo>
                    <a:pt x="1961128" y="798755"/>
                  </a:lnTo>
                  <a:lnTo>
                    <a:pt x="1968522" y="789923"/>
                  </a:lnTo>
                  <a:close/>
                  <a:moveTo>
                    <a:pt x="1982704" y="0"/>
                  </a:moveTo>
                  <a:lnTo>
                    <a:pt x="2306328" y="386494"/>
                  </a:lnTo>
                  <a:lnTo>
                    <a:pt x="2613408" y="19760"/>
                  </a:lnTo>
                  <a:lnTo>
                    <a:pt x="2942707" y="413031"/>
                  </a:lnTo>
                  <a:lnTo>
                    <a:pt x="3269406" y="22866"/>
                  </a:lnTo>
                  <a:lnTo>
                    <a:pt x="3591297" y="407290"/>
                  </a:lnTo>
                  <a:lnTo>
                    <a:pt x="3913142" y="22922"/>
                  </a:lnTo>
                  <a:lnTo>
                    <a:pt x="4238873" y="411931"/>
                  </a:lnTo>
                  <a:lnTo>
                    <a:pt x="4562168" y="25829"/>
                  </a:lnTo>
                  <a:lnTo>
                    <a:pt x="4890311" y="417718"/>
                  </a:lnTo>
                  <a:lnTo>
                    <a:pt x="5217659" y="26779"/>
                  </a:lnTo>
                  <a:lnTo>
                    <a:pt x="5526034" y="395062"/>
                  </a:lnTo>
                  <a:lnTo>
                    <a:pt x="5828259" y="34125"/>
                  </a:lnTo>
                  <a:lnTo>
                    <a:pt x="6156402" y="426014"/>
                  </a:lnTo>
                  <a:lnTo>
                    <a:pt x="6483749" y="35075"/>
                  </a:lnTo>
                  <a:lnTo>
                    <a:pt x="6753325" y="357020"/>
                  </a:lnTo>
                  <a:lnTo>
                    <a:pt x="7024279" y="33428"/>
                  </a:lnTo>
                  <a:lnTo>
                    <a:pt x="7345339" y="416858"/>
                  </a:lnTo>
                  <a:lnTo>
                    <a:pt x="7668418" y="31016"/>
                  </a:lnTo>
                  <a:lnTo>
                    <a:pt x="7975177" y="397368"/>
                  </a:lnTo>
                  <a:lnTo>
                    <a:pt x="8279917" y="33427"/>
                  </a:lnTo>
                  <a:lnTo>
                    <a:pt x="8604418" y="420967"/>
                  </a:lnTo>
                  <a:lnTo>
                    <a:pt x="8922962" y="40541"/>
                  </a:lnTo>
                  <a:lnTo>
                    <a:pt x="9261331" y="444643"/>
                  </a:lnTo>
                  <a:lnTo>
                    <a:pt x="9601181" y="38772"/>
                  </a:lnTo>
                  <a:lnTo>
                    <a:pt x="9920203" y="419769"/>
                  </a:lnTo>
                  <a:lnTo>
                    <a:pt x="10245182" y="31658"/>
                  </a:lnTo>
                  <a:lnTo>
                    <a:pt x="10577113" y="428072"/>
                  </a:lnTo>
                  <a:lnTo>
                    <a:pt x="10905015" y="36471"/>
                  </a:lnTo>
                  <a:lnTo>
                    <a:pt x="11217815" y="410038"/>
                  </a:lnTo>
                  <a:lnTo>
                    <a:pt x="11533944" y="32496"/>
                  </a:lnTo>
                  <a:lnTo>
                    <a:pt x="11874069" y="438695"/>
                  </a:lnTo>
                  <a:lnTo>
                    <a:pt x="12213414" y="33427"/>
                  </a:lnTo>
                  <a:lnTo>
                    <a:pt x="12874844" y="823350"/>
                  </a:lnTo>
                  <a:lnTo>
                    <a:pt x="11563896" y="823350"/>
                  </a:lnTo>
                  <a:lnTo>
                    <a:pt x="11566445" y="826394"/>
                  </a:lnTo>
                  <a:lnTo>
                    <a:pt x="10260684" y="826394"/>
                  </a:lnTo>
                  <a:lnTo>
                    <a:pt x="10262611" y="828695"/>
                  </a:lnTo>
                  <a:lnTo>
                    <a:pt x="9582911" y="828695"/>
                  </a:lnTo>
                  <a:lnTo>
                    <a:pt x="9584392" y="830464"/>
                  </a:lnTo>
                  <a:lnTo>
                    <a:pt x="8261531" y="830464"/>
                  </a:lnTo>
                  <a:lnTo>
                    <a:pt x="8267488" y="823350"/>
                  </a:lnTo>
                  <a:lnTo>
                    <a:pt x="7685708" y="823350"/>
                  </a:lnTo>
                  <a:lnTo>
                    <a:pt x="7685709" y="823351"/>
                  </a:lnTo>
                  <a:lnTo>
                    <a:pt x="7143800" y="823351"/>
                  </a:lnTo>
                  <a:lnTo>
                    <a:pt x="7145179" y="824998"/>
                  </a:lnTo>
                  <a:lnTo>
                    <a:pt x="5822319" y="824998"/>
                  </a:lnTo>
                  <a:lnTo>
                    <a:pt x="5823114" y="824048"/>
                  </a:lnTo>
                  <a:lnTo>
                    <a:pt x="5166828" y="824048"/>
                  </a:lnTo>
                  <a:lnTo>
                    <a:pt x="5172980" y="816702"/>
                  </a:lnTo>
                  <a:lnTo>
                    <a:pt x="4556227" y="816702"/>
                  </a:lnTo>
                  <a:lnTo>
                    <a:pt x="4557023" y="815752"/>
                  </a:lnTo>
                  <a:lnTo>
                    <a:pt x="3900739" y="815752"/>
                  </a:lnTo>
                  <a:lnTo>
                    <a:pt x="3903173" y="812845"/>
                  </a:lnTo>
                  <a:lnTo>
                    <a:pt x="3251711" y="812845"/>
                  </a:lnTo>
                  <a:lnTo>
                    <a:pt x="3251758" y="812789"/>
                  </a:lnTo>
                  <a:lnTo>
                    <a:pt x="2607975" y="812789"/>
                  </a:lnTo>
                  <a:lnTo>
                    <a:pt x="2610575" y="809683"/>
                  </a:lnTo>
                  <a:lnTo>
                    <a:pt x="1951977" y="809683"/>
                  </a:lnTo>
                  <a:lnTo>
                    <a:pt x="1958781" y="801557"/>
                  </a:lnTo>
                  <a:lnTo>
                    <a:pt x="1322861" y="801557"/>
                  </a:lnTo>
                  <a:lnTo>
                    <a:pt x="640613" y="801557"/>
                  </a:lnTo>
                  <a:lnTo>
                    <a:pt x="0" y="801557"/>
                  </a:lnTo>
                  <a:lnTo>
                    <a:pt x="661431" y="11634"/>
                  </a:lnTo>
                  <a:lnTo>
                    <a:pt x="981737" y="394165"/>
                  </a:lnTo>
                  <a:lnTo>
                    <a:pt x="1302044" y="11634"/>
                  </a:lnTo>
                  <a:lnTo>
                    <a:pt x="1637503" y="412261"/>
                  </a:lnTo>
                  <a:close/>
                </a:path>
              </a:pathLst>
            </a:custGeom>
            <a:solidFill>
              <a:srgbClr val="CB9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AA5CB7F-E5C9-4211-BF7A-A49FD89BF5EC}"/>
                </a:ext>
              </a:extLst>
            </p:cNvPr>
            <p:cNvSpPr/>
            <p:nvPr/>
          </p:nvSpPr>
          <p:spPr>
            <a:xfrm>
              <a:off x="-73231" y="6562290"/>
              <a:ext cx="12288134" cy="543462"/>
            </a:xfrm>
            <a:custGeom>
              <a:avLst/>
              <a:gdLst>
                <a:gd name="connsiteX0" fmla="*/ 6840904 w 12288134"/>
                <a:gd name="connsiteY0" fmla="*/ 0 h 543462"/>
                <a:gd name="connsiteX1" fmla="*/ 7162507 w 12288134"/>
                <a:gd name="connsiteY1" fmla="*/ 347904 h 543462"/>
                <a:gd name="connsiteX2" fmla="*/ 7477622 w 12288134"/>
                <a:gd name="connsiteY2" fmla="*/ 7020 h 543462"/>
                <a:gd name="connsiteX3" fmla="*/ 7794636 w 12288134"/>
                <a:gd name="connsiteY3" fmla="*/ 349959 h 543462"/>
                <a:gd name="connsiteX4" fmla="*/ 8102173 w 12288134"/>
                <a:gd name="connsiteY4" fmla="*/ 17272 h 543462"/>
                <a:gd name="connsiteX5" fmla="*/ 8423777 w 12288134"/>
                <a:gd name="connsiteY5" fmla="*/ 365176 h 543462"/>
                <a:gd name="connsiteX6" fmla="*/ 8738891 w 12288134"/>
                <a:gd name="connsiteY6" fmla="*/ 24292 h 543462"/>
                <a:gd name="connsiteX7" fmla="*/ 9073130 w 12288134"/>
                <a:gd name="connsiteY7" fmla="*/ 385864 h 543462"/>
                <a:gd name="connsiteX8" fmla="*/ 9415353 w 12288134"/>
                <a:gd name="connsiteY8" fmla="*/ 15655 h 543462"/>
                <a:gd name="connsiteX9" fmla="*/ 9736957 w 12288134"/>
                <a:gd name="connsiteY9" fmla="*/ 363559 h 543462"/>
                <a:gd name="connsiteX10" fmla="*/ 10052071 w 12288134"/>
                <a:gd name="connsiteY10" fmla="*/ 22675 h 543462"/>
                <a:gd name="connsiteX11" fmla="*/ 10379116 w 12288134"/>
                <a:gd name="connsiteY11" fmla="*/ 376465 h 543462"/>
                <a:gd name="connsiteX12" fmla="*/ 10712394 w 12288134"/>
                <a:gd name="connsiteY12" fmla="*/ 15932 h 543462"/>
                <a:gd name="connsiteX13" fmla="*/ 11033998 w 12288134"/>
                <a:gd name="connsiteY13" fmla="*/ 363836 h 543462"/>
                <a:gd name="connsiteX14" fmla="*/ 11349112 w 12288134"/>
                <a:gd name="connsiteY14" fmla="*/ 22952 h 543462"/>
                <a:gd name="connsiteX15" fmla="*/ 11677937 w 12288134"/>
                <a:gd name="connsiteY15" fmla="*/ 378668 h 543462"/>
                <a:gd name="connsiteX16" fmla="*/ 12012351 w 12288134"/>
                <a:gd name="connsiteY16" fmla="*/ 16907 h 543462"/>
                <a:gd name="connsiteX17" fmla="*/ 12288134 w 12288134"/>
                <a:gd name="connsiteY17" fmla="*/ 315244 h 543462"/>
                <a:gd name="connsiteX18" fmla="*/ 12288134 w 12288134"/>
                <a:gd name="connsiteY18" fmla="*/ 543097 h 543462"/>
                <a:gd name="connsiteX19" fmla="*/ 12169145 w 12288134"/>
                <a:gd name="connsiteY19" fmla="*/ 543097 h 543462"/>
                <a:gd name="connsiteX20" fmla="*/ 12175634 w 12288134"/>
                <a:gd name="connsiteY20" fmla="*/ 536077 h 543462"/>
                <a:gd name="connsiteX21" fmla="*/ 11823447 w 12288134"/>
                <a:gd name="connsiteY21" fmla="*/ 536077 h 543462"/>
                <a:gd name="connsiteX22" fmla="*/ 11829035 w 12288134"/>
                <a:gd name="connsiteY22" fmla="*/ 542122 h 543462"/>
                <a:gd name="connsiteX23" fmla="*/ 10869188 w 12288134"/>
                <a:gd name="connsiteY23" fmla="*/ 542122 h 543462"/>
                <a:gd name="connsiteX24" fmla="*/ 10875678 w 12288134"/>
                <a:gd name="connsiteY24" fmla="*/ 535102 h 543462"/>
                <a:gd name="connsiteX25" fmla="*/ 10525761 w 12288134"/>
                <a:gd name="connsiteY25" fmla="*/ 535102 h 543462"/>
                <a:gd name="connsiteX26" fmla="*/ 10531994 w 12288134"/>
                <a:gd name="connsiteY26" fmla="*/ 541845 h 543462"/>
                <a:gd name="connsiteX27" fmla="*/ 9572147 w 12288134"/>
                <a:gd name="connsiteY27" fmla="*/ 541845 h 543462"/>
                <a:gd name="connsiteX28" fmla="*/ 9578637 w 12288134"/>
                <a:gd name="connsiteY28" fmla="*/ 534825 h 543462"/>
                <a:gd name="connsiteX29" fmla="*/ 9210830 w 12288134"/>
                <a:gd name="connsiteY29" fmla="*/ 534825 h 543462"/>
                <a:gd name="connsiteX30" fmla="*/ 9218814 w 12288134"/>
                <a:gd name="connsiteY30" fmla="*/ 543462 h 543462"/>
                <a:gd name="connsiteX31" fmla="*/ 8258967 w 12288134"/>
                <a:gd name="connsiteY31" fmla="*/ 543462 h 543462"/>
                <a:gd name="connsiteX32" fmla="*/ 8265457 w 12288134"/>
                <a:gd name="connsiteY32" fmla="*/ 536442 h 543462"/>
                <a:gd name="connsiteX33" fmla="*/ 7622250 w 12288134"/>
                <a:gd name="connsiteY33" fmla="*/ 536442 h 543462"/>
                <a:gd name="connsiteX34" fmla="*/ 7631727 w 12288134"/>
                <a:gd name="connsiteY34" fmla="*/ 526190 h 543462"/>
                <a:gd name="connsiteX35" fmla="*/ 6997698 w 12288134"/>
                <a:gd name="connsiteY35" fmla="*/ 526190 h 543462"/>
                <a:gd name="connsiteX36" fmla="*/ 7004187 w 12288134"/>
                <a:gd name="connsiteY36" fmla="*/ 519170 h 543462"/>
                <a:gd name="connsiteX37" fmla="*/ 6752279 w 12288134"/>
                <a:gd name="connsiteY37" fmla="*/ 519170 h 543462"/>
                <a:gd name="connsiteX38" fmla="*/ 6762013 w 12288134"/>
                <a:gd name="connsiteY38" fmla="*/ 529700 h 543462"/>
                <a:gd name="connsiteX39" fmla="*/ 5802166 w 12288134"/>
                <a:gd name="connsiteY39" fmla="*/ 529700 h 543462"/>
                <a:gd name="connsiteX40" fmla="*/ 5808655 w 12288134"/>
                <a:gd name="connsiteY40" fmla="*/ 522680 h 543462"/>
                <a:gd name="connsiteX41" fmla="*/ 5500591 w 12288134"/>
                <a:gd name="connsiteY41" fmla="*/ 522680 h 543462"/>
                <a:gd name="connsiteX42" fmla="*/ 5506743 w 12288134"/>
                <a:gd name="connsiteY42" fmla="*/ 529335 h 543462"/>
                <a:gd name="connsiteX43" fmla="*/ 4546896 w 12288134"/>
                <a:gd name="connsiteY43" fmla="*/ 529335 h 543462"/>
                <a:gd name="connsiteX44" fmla="*/ 4553385 w 12288134"/>
                <a:gd name="connsiteY44" fmla="*/ 522315 h 543462"/>
                <a:gd name="connsiteX45" fmla="*/ 4201198 w 12288134"/>
                <a:gd name="connsiteY45" fmla="*/ 522315 h 543462"/>
                <a:gd name="connsiteX46" fmla="*/ 4206786 w 12288134"/>
                <a:gd name="connsiteY46" fmla="*/ 528360 h 543462"/>
                <a:gd name="connsiteX47" fmla="*/ 3246939 w 12288134"/>
                <a:gd name="connsiteY47" fmla="*/ 528360 h 543462"/>
                <a:gd name="connsiteX48" fmla="*/ 3253429 w 12288134"/>
                <a:gd name="connsiteY48" fmla="*/ 521340 h 543462"/>
                <a:gd name="connsiteX49" fmla="*/ 2903512 w 12288134"/>
                <a:gd name="connsiteY49" fmla="*/ 521340 h 543462"/>
                <a:gd name="connsiteX50" fmla="*/ 2909745 w 12288134"/>
                <a:gd name="connsiteY50" fmla="*/ 528083 h 543462"/>
                <a:gd name="connsiteX51" fmla="*/ 1949898 w 12288134"/>
                <a:gd name="connsiteY51" fmla="*/ 528083 h 543462"/>
                <a:gd name="connsiteX52" fmla="*/ 1956388 w 12288134"/>
                <a:gd name="connsiteY52" fmla="*/ 521063 h 543462"/>
                <a:gd name="connsiteX53" fmla="*/ 1588581 w 12288134"/>
                <a:gd name="connsiteY53" fmla="*/ 521063 h 543462"/>
                <a:gd name="connsiteX54" fmla="*/ 1596565 w 12288134"/>
                <a:gd name="connsiteY54" fmla="*/ 529700 h 543462"/>
                <a:gd name="connsiteX55" fmla="*/ 636718 w 12288134"/>
                <a:gd name="connsiteY55" fmla="*/ 529700 h 543462"/>
                <a:gd name="connsiteX56" fmla="*/ 643208 w 12288134"/>
                <a:gd name="connsiteY56" fmla="*/ 522680 h 543462"/>
                <a:gd name="connsiteX57" fmla="*/ 0 w 12288134"/>
                <a:gd name="connsiteY57" fmla="*/ 522680 h 543462"/>
                <a:gd name="connsiteX58" fmla="*/ 479924 w 12288134"/>
                <a:gd name="connsiteY58" fmla="*/ 3510 h 543462"/>
                <a:gd name="connsiteX59" fmla="*/ 801528 w 12288134"/>
                <a:gd name="connsiteY59" fmla="*/ 351414 h 543462"/>
                <a:gd name="connsiteX60" fmla="*/ 1116642 w 12288134"/>
                <a:gd name="connsiteY60" fmla="*/ 10530 h 543462"/>
                <a:gd name="connsiteX61" fmla="*/ 1450881 w 12288134"/>
                <a:gd name="connsiteY61" fmla="*/ 372102 h 543462"/>
                <a:gd name="connsiteX62" fmla="*/ 1793104 w 12288134"/>
                <a:gd name="connsiteY62" fmla="*/ 1893 h 543462"/>
                <a:gd name="connsiteX63" fmla="*/ 2114708 w 12288134"/>
                <a:gd name="connsiteY63" fmla="*/ 349797 h 543462"/>
                <a:gd name="connsiteX64" fmla="*/ 2429822 w 12288134"/>
                <a:gd name="connsiteY64" fmla="*/ 8913 h 543462"/>
                <a:gd name="connsiteX65" fmla="*/ 2756867 w 12288134"/>
                <a:gd name="connsiteY65" fmla="*/ 362703 h 543462"/>
                <a:gd name="connsiteX66" fmla="*/ 3090145 w 12288134"/>
                <a:gd name="connsiteY66" fmla="*/ 2170 h 543462"/>
                <a:gd name="connsiteX67" fmla="*/ 3411749 w 12288134"/>
                <a:gd name="connsiteY67" fmla="*/ 350074 h 543462"/>
                <a:gd name="connsiteX68" fmla="*/ 3726863 w 12288134"/>
                <a:gd name="connsiteY68" fmla="*/ 9190 h 543462"/>
                <a:gd name="connsiteX69" fmla="*/ 4055688 w 12288134"/>
                <a:gd name="connsiteY69" fmla="*/ 364906 h 543462"/>
                <a:gd name="connsiteX70" fmla="*/ 4390102 w 12288134"/>
                <a:gd name="connsiteY70" fmla="*/ 3145 h 543462"/>
                <a:gd name="connsiteX71" fmla="*/ 4711705 w 12288134"/>
                <a:gd name="connsiteY71" fmla="*/ 351049 h 543462"/>
                <a:gd name="connsiteX72" fmla="*/ 5026820 w 12288134"/>
                <a:gd name="connsiteY72" fmla="*/ 10165 h 543462"/>
                <a:gd name="connsiteX73" fmla="*/ 5333020 w 12288134"/>
                <a:gd name="connsiteY73" fmla="*/ 341405 h 543462"/>
                <a:gd name="connsiteX74" fmla="*/ 5645372 w 12288134"/>
                <a:gd name="connsiteY74" fmla="*/ 3510 h 543462"/>
                <a:gd name="connsiteX75" fmla="*/ 5966975 w 12288134"/>
                <a:gd name="connsiteY75" fmla="*/ 351414 h 543462"/>
                <a:gd name="connsiteX76" fmla="*/ 6282090 w 12288134"/>
                <a:gd name="connsiteY76" fmla="*/ 10530 h 543462"/>
                <a:gd name="connsiteX77" fmla="*/ 6556630 w 12288134"/>
                <a:gd name="connsiteY77" fmla="*/ 307521 h 543462"/>
                <a:gd name="connsiteX78" fmla="*/ 6840904 w 12288134"/>
                <a:gd name="connsiteY78" fmla="*/ 0 h 5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288134" h="543462">
                  <a:moveTo>
                    <a:pt x="6840904" y="0"/>
                  </a:moveTo>
                  <a:lnTo>
                    <a:pt x="7162507" y="347904"/>
                  </a:lnTo>
                  <a:lnTo>
                    <a:pt x="7477622" y="7020"/>
                  </a:lnTo>
                  <a:lnTo>
                    <a:pt x="7794636" y="349959"/>
                  </a:lnTo>
                  <a:lnTo>
                    <a:pt x="8102173" y="17272"/>
                  </a:lnTo>
                  <a:lnTo>
                    <a:pt x="8423777" y="365176"/>
                  </a:lnTo>
                  <a:lnTo>
                    <a:pt x="8738891" y="24292"/>
                  </a:lnTo>
                  <a:lnTo>
                    <a:pt x="9073130" y="385864"/>
                  </a:lnTo>
                  <a:lnTo>
                    <a:pt x="9415353" y="15655"/>
                  </a:lnTo>
                  <a:lnTo>
                    <a:pt x="9736957" y="363559"/>
                  </a:lnTo>
                  <a:lnTo>
                    <a:pt x="10052071" y="22675"/>
                  </a:lnTo>
                  <a:lnTo>
                    <a:pt x="10379116" y="376465"/>
                  </a:lnTo>
                  <a:lnTo>
                    <a:pt x="10712394" y="15932"/>
                  </a:lnTo>
                  <a:lnTo>
                    <a:pt x="11033998" y="363836"/>
                  </a:lnTo>
                  <a:lnTo>
                    <a:pt x="11349112" y="22952"/>
                  </a:lnTo>
                  <a:lnTo>
                    <a:pt x="11677937" y="378668"/>
                  </a:lnTo>
                  <a:lnTo>
                    <a:pt x="12012351" y="16907"/>
                  </a:lnTo>
                  <a:lnTo>
                    <a:pt x="12288134" y="315244"/>
                  </a:lnTo>
                  <a:lnTo>
                    <a:pt x="12288134" y="543097"/>
                  </a:lnTo>
                  <a:lnTo>
                    <a:pt x="12169145" y="543097"/>
                  </a:lnTo>
                  <a:lnTo>
                    <a:pt x="12175634" y="536077"/>
                  </a:lnTo>
                  <a:lnTo>
                    <a:pt x="11823447" y="536077"/>
                  </a:lnTo>
                  <a:lnTo>
                    <a:pt x="11829035" y="542122"/>
                  </a:lnTo>
                  <a:lnTo>
                    <a:pt x="10869188" y="542122"/>
                  </a:lnTo>
                  <a:lnTo>
                    <a:pt x="10875678" y="535102"/>
                  </a:lnTo>
                  <a:lnTo>
                    <a:pt x="10525761" y="535102"/>
                  </a:lnTo>
                  <a:lnTo>
                    <a:pt x="10531994" y="541845"/>
                  </a:lnTo>
                  <a:lnTo>
                    <a:pt x="9572147" y="541845"/>
                  </a:lnTo>
                  <a:lnTo>
                    <a:pt x="9578637" y="534825"/>
                  </a:lnTo>
                  <a:lnTo>
                    <a:pt x="9210830" y="534825"/>
                  </a:lnTo>
                  <a:lnTo>
                    <a:pt x="9218814" y="543462"/>
                  </a:lnTo>
                  <a:lnTo>
                    <a:pt x="8258967" y="543462"/>
                  </a:lnTo>
                  <a:lnTo>
                    <a:pt x="8265457" y="536442"/>
                  </a:lnTo>
                  <a:lnTo>
                    <a:pt x="7622250" y="536442"/>
                  </a:lnTo>
                  <a:lnTo>
                    <a:pt x="7631727" y="526190"/>
                  </a:lnTo>
                  <a:lnTo>
                    <a:pt x="6997698" y="526190"/>
                  </a:lnTo>
                  <a:lnTo>
                    <a:pt x="7004187" y="519170"/>
                  </a:lnTo>
                  <a:lnTo>
                    <a:pt x="6752279" y="519170"/>
                  </a:lnTo>
                  <a:lnTo>
                    <a:pt x="6762013" y="529700"/>
                  </a:lnTo>
                  <a:lnTo>
                    <a:pt x="5802166" y="529700"/>
                  </a:lnTo>
                  <a:lnTo>
                    <a:pt x="5808655" y="522680"/>
                  </a:lnTo>
                  <a:lnTo>
                    <a:pt x="5500591" y="522680"/>
                  </a:lnTo>
                  <a:lnTo>
                    <a:pt x="5506743" y="529335"/>
                  </a:lnTo>
                  <a:lnTo>
                    <a:pt x="4546896" y="529335"/>
                  </a:lnTo>
                  <a:lnTo>
                    <a:pt x="4553385" y="522315"/>
                  </a:lnTo>
                  <a:lnTo>
                    <a:pt x="4201198" y="522315"/>
                  </a:lnTo>
                  <a:lnTo>
                    <a:pt x="4206786" y="528360"/>
                  </a:lnTo>
                  <a:lnTo>
                    <a:pt x="3246939" y="528360"/>
                  </a:lnTo>
                  <a:lnTo>
                    <a:pt x="3253429" y="521340"/>
                  </a:lnTo>
                  <a:lnTo>
                    <a:pt x="2903512" y="521340"/>
                  </a:lnTo>
                  <a:lnTo>
                    <a:pt x="2909745" y="528083"/>
                  </a:lnTo>
                  <a:lnTo>
                    <a:pt x="1949898" y="528083"/>
                  </a:lnTo>
                  <a:lnTo>
                    <a:pt x="1956388" y="521063"/>
                  </a:lnTo>
                  <a:lnTo>
                    <a:pt x="1588581" y="521063"/>
                  </a:lnTo>
                  <a:lnTo>
                    <a:pt x="1596565" y="529700"/>
                  </a:lnTo>
                  <a:lnTo>
                    <a:pt x="636718" y="529700"/>
                  </a:lnTo>
                  <a:lnTo>
                    <a:pt x="643208" y="522680"/>
                  </a:lnTo>
                  <a:lnTo>
                    <a:pt x="0" y="522680"/>
                  </a:lnTo>
                  <a:lnTo>
                    <a:pt x="479924" y="3510"/>
                  </a:lnTo>
                  <a:lnTo>
                    <a:pt x="801528" y="351414"/>
                  </a:lnTo>
                  <a:lnTo>
                    <a:pt x="1116642" y="10530"/>
                  </a:lnTo>
                  <a:lnTo>
                    <a:pt x="1450881" y="372102"/>
                  </a:lnTo>
                  <a:lnTo>
                    <a:pt x="1793104" y="1893"/>
                  </a:lnTo>
                  <a:lnTo>
                    <a:pt x="2114708" y="349797"/>
                  </a:lnTo>
                  <a:lnTo>
                    <a:pt x="2429822" y="8913"/>
                  </a:lnTo>
                  <a:lnTo>
                    <a:pt x="2756867" y="362703"/>
                  </a:lnTo>
                  <a:lnTo>
                    <a:pt x="3090145" y="2170"/>
                  </a:lnTo>
                  <a:lnTo>
                    <a:pt x="3411749" y="350074"/>
                  </a:lnTo>
                  <a:lnTo>
                    <a:pt x="3726863" y="9190"/>
                  </a:lnTo>
                  <a:lnTo>
                    <a:pt x="4055688" y="364906"/>
                  </a:lnTo>
                  <a:lnTo>
                    <a:pt x="4390102" y="3145"/>
                  </a:lnTo>
                  <a:lnTo>
                    <a:pt x="4711705" y="351049"/>
                  </a:lnTo>
                  <a:lnTo>
                    <a:pt x="5026820" y="10165"/>
                  </a:lnTo>
                  <a:lnTo>
                    <a:pt x="5333020" y="341405"/>
                  </a:lnTo>
                  <a:lnTo>
                    <a:pt x="5645372" y="3510"/>
                  </a:lnTo>
                  <a:lnTo>
                    <a:pt x="5966975" y="351414"/>
                  </a:lnTo>
                  <a:lnTo>
                    <a:pt x="6282090" y="10530"/>
                  </a:lnTo>
                  <a:lnTo>
                    <a:pt x="6556630" y="307521"/>
                  </a:lnTo>
                  <a:lnTo>
                    <a:pt x="6840904" y="0"/>
                  </a:lnTo>
                  <a:close/>
                </a:path>
              </a:pathLst>
            </a:custGeom>
            <a:solidFill>
              <a:srgbClr val="3F4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0" name="Oval 259">
            <a:extLst>
              <a:ext uri="{FF2B5EF4-FFF2-40B4-BE49-F238E27FC236}">
                <a16:creationId xmlns:a16="http://schemas.microsoft.com/office/drawing/2014/main" id="{7B787B19-3401-437A-AC08-DDB46C5F3521}"/>
              </a:ext>
            </a:extLst>
          </p:cNvPr>
          <p:cNvSpPr/>
          <p:nvPr/>
        </p:nvSpPr>
        <p:spPr>
          <a:xfrm flipV="1">
            <a:off x="3894443" y="271966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70B001A1-0ED3-4EC3-8423-4DAFF77D2F50}"/>
              </a:ext>
            </a:extLst>
          </p:cNvPr>
          <p:cNvSpPr/>
          <p:nvPr/>
        </p:nvSpPr>
        <p:spPr>
          <a:xfrm flipV="1">
            <a:off x="4518889" y="244704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CD4A958A-62AC-4333-B722-94B8564C49F4}"/>
              </a:ext>
            </a:extLst>
          </p:cNvPr>
          <p:cNvSpPr/>
          <p:nvPr/>
        </p:nvSpPr>
        <p:spPr>
          <a:xfrm flipV="1">
            <a:off x="5131218" y="252137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6558B5F-385F-46DF-8050-4202D328A576}"/>
              </a:ext>
            </a:extLst>
          </p:cNvPr>
          <p:cNvSpPr/>
          <p:nvPr/>
        </p:nvSpPr>
        <p:spPr>
          <a:xfrm flipV="1">
            <a:off x="5744804" y="264533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B18908C4-00C1-4818-A005-63A59671C72D}"/>
              </a:ext>
            </a:extLst>
          </p:cNvPr>
          <p:cNvSpPr/>
          <p:nvPr/>
        </p:nvSpPr>
        <p:spPr>
          <a:xfrm flipV="1">
            <a:off x="6357133" y="271966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4D5BA25F-15C0-42C5-A35C-4DF57DA2B3AD}"/>
              </a:ext>
            </a:extLst>
          </p:cNvPr>
          <p:cNvSpPr/>
          <p:nvPr/>
        </p:nvSpPr>
        <p:spPr>
          <a:xfrm flipV="1">
            <a:off x="6968360" y="273914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2B97D7E6-70BC-4240-87B2-B8CCBEB2DAD2}"/>
              </a:ext>
            </a:extLst>
          </p:cNvPr>
          <p:cNvSpPr/>
          <p:nvPr/>
        </p:nvSpPr>
        <p:spPr>
          <a:xfrm flipV="1">
            <a:off x="7580689" y="281347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754E98A8-AE13-4436-80FB-C9EAAC2EDDB6}"/>
              </a:ext>
            </a:extLst>
          </p:cNvPr>
          <p:cNvSpPr/>
          <p:nvPr/>
        </p:nvSpPr>
        <p:spPr>
          <a:xfrm flipV="1">
            <a:off x="8230939" y="283134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F16BBCC8-A61B-46DF-9652-7E65E34CEB39}"/>
              </a:ext>
            </a:extLst>
          </p:cNvPr>
          <p:cNvSpPr/>
          <p:nvPr/>
        </p:nvSpPr>
        <p:spPr>
          <a:xfrm flipV="1">
            <a:off x="8843268" y="290567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B4AE3822-FE25-44C0-95B4-891FACBA0BD0}"/>
              </a:ext>
            </a:extLst>
          </p:cNvPr>
          <p:cNvSpPr/>
          <p:nvPr/>
        </p:nvSpPr>
        <p:spPr>
          <a:xfrm flipV="1">
            <a:off x="9530127" y="266481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BEC6AF1-F74E-410D-A84A-A580AAEA8DE7}"/>
              </a:ext>
            </a:extLst>
          </p:cNvPr>
          <p:cNvSpPr/>
          <p:nvPr/>
        </p:nvSpPr>
        <p:spPr>
          <a:xfrm flipV="1">
            <a:off x="10142456" y="273914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24D9966-4C42-4421-BCC0-EAF5D9D2927D}"/>
              </a:ext>
            </a:extLst>
          </p:cNvPr>
          <p:cNvSpPr/>
          <p:nvPr/>
        </p:nvSpPr>
        <p:spPr>
          <a:xfrm flipV="1">
            <a:off x="10833304" y="266481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8A30ABF1-6C36-4218-B8AD-E7B11CD050D4}"/>
              </a:ext>
            </a:extLst>
          </p:cNvPr>
          <p:cNvSpPr/>
          <p:nvPr/>
        </p:nvSpPr>
        <p:spPr>
          <a:xfrm flipV="1">
            <a:off x="11445633" y="273914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DA97C564-9B3E-4A0B-B67A-76659A30833F}"/>
              </a:ext>
            </a:extLst>
          </p:cNvPr>
          <p:cNvSpPr/>
          <p:nvPr/>
        </p:nvSpPr>
        <p:spPr>
          <a:xfrm flipV="1">
            <a:off x="12115520" y="283134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E84E1E7B-2FD7-47C1-ACD4-72974E050913}"/>
              </a:ext>
            </a:extLst>
          </p:cNvPr>
          <p:cNvSpPr/>
          <p:nvPr/>
        </p:nvSpPr>
        <p:spPr>
          <a:xfrm>
            <a:off x="-90785" y="269576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DA960429-9A75-43C8-9D2D-EBC69B3D1736}"/>
              </a:ext>
            </a:extLst>
          </p:cNvPr>
          <p:cNvSpPr/>
          <p:nvPr/>
        </p:nvSpPr>
        <p:spPr>
          <a:xfrm>
            <a:off x="596074" y="293662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C09B483B-09CA-4EC0-9EA4-8CD306990881}"/>
              </a:ext>
            </a:extLst>
          </p:cNvPr>
          <p:cNvSpPr/>
          <p:nvPr/>
        </p:nvSpPr>
        <p:spPr>
          <a:xfrm>
            <a:off x="1208403" y="286229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D8EE614D-B306-4DB1-A0AC-10C072E5FFBC}"/>
              </a:ext>
            </a:extLst>
          </p:cNvPr>
          <p:cNvSpPr/>
          <p:nvPr/>
        </p:nvSpPr>
        <p:spPr>
          <a:xfrm>
            <a:off x="1899251" y="293662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253E2625-EF2D-49D7-9F40-96BCBDA3864E}"/>
              </a:ext>
            </a:extLst>
          </p:cNvPr>
          <p:cNvSpPr/>
          <p:nvPr/>
        </p:nvSpPr>
        <p:spPr>
          <a:xfrm>
            <a:off x="2511580" y="286229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C21F57E-D0BC-44B7-9139-4C7235336853}"/>
              </a:ext>
            </a:extLst>
          </p:cNvPr>
          <p:cNvSpPr/>
          <p:nvPr/>
        </p:nvSpPr>
        <p:spPr>
          <a:xfrm>
            <a:off x="3181467" y="277009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D4D854-7A28-43C1-964B-932E8904BAC1}"/>
              </a:ext>
            </a:extLst>
          </p:cNvPr>
          <p:cNvSpPr txBox="1"/>
          <p:nvPr/>
        </p:nvSpPr>
        <p:spPr>
          <a:xfrm>
            <a:off x="5487642" y="2746958"/>
            <a:ext cx="5874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E-</a:t>
            </a:r>
            <a:r>
              <a:rPr lang="en-US" sz="2400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Lijo</a:t>
            </a:r>
            <a:r>
              <a:rPr lang="en-US" sz="2400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adalah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sistem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untuk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menghubungkan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pembeli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dengan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penjual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dalam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memesan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makanan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di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kantin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tanpa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antri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(Pre-Order).</a:t>
            </a:r>
          </a:p>
          <a:p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Atau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bisa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menjadi</a:t>
            </a:r>
            <a:r>
              <a:rPr lang="en-US" sz="2400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marketplace.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603955B-E366-4D84-8899-CEFA44069E0B}"/>
              </a:ext>
            </a:extLst>
          </p:cNvPr>
          <p:cNvSpPr txBox="1"/>
          <p:nvPr/>
        </p:nvSpPr>
        <p:spPr>
          <a:xfrm>
            <a:off x="5420234" y="1807279"/>
            <a:ext cx="548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3F4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APA ITU E-LIJO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441E79A-A3DB-4D57-AA5C-3D23B635F278}"/>
              </a:ext>
            </a:extLst>
          </p:cNvPr>
          <p:cNvSpPr/>
          <p:nvPr/>
        </p:nvSpPr>
        <p:spPr>
          <a:xfrm>
            <a:off x="610817" y="6347339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F9DC6D7-2142-4001-B1D2-147E856F7A54}"/>
              </a:ext>
            </a:extLst>
          </p:cNvPr>
          <p:cNvSpPr/>
          <p:nvPr/>
        </p:nvSpPr>
        <p:spPr>
          <a:xfrm>
            <a:off x="1223146" y="6339906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6DE0674-F296-4F46-94F2-6EB3D9A881CE}"/>
              </a:ext>
            </a:extLst>
          </p:cNvPr>
          <p:cNvSpPr/>
          <p:nvPr/>
        </p:nvSpPr>
        <p:spPr>
          <a:xfrm>
            <a:off x="1913994" y="6347339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E49A1229-3DAD-44B2-9EFD-4CC91ACA178D}"/>
              </a:ext>
            </a:extLst>
          </p:cNvPr>
          <p:cNvSpPr/>
          <p:nvPr/>
        </p:nvSpPr>
        <p:spPr>
          <a:xfrm>
            <a:off x="2526323" y="6339906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314CEAB-4CD8-4EB8-9B2A-5A0A90448C90}"/>
              </a:ext>
            </a:extLst>
          </p:cNvPr>
          <p:cNvSpPr/>
          <p:nvPr/>
        </p:nvSpPr>
        <p:spPr>
          <a:xfrm>
            <a:off x="3196210" y="6330686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AA7BA53-EF3A-4B35-BB3B-7CD8FDFDD9F0}"/>
              </a:ext>
            </a:extLst>
          </p:cNvPr>
          <p:cNvSpPr/>
          <p:nvPr/>
        </p:nvSpPr>
        <p:spPr>
          <a:xfrm>
            <a:off x="-72530" y="6347562"/>
            <a:ext cx="170774" cy="170774"/>
          </a:xfrm>
          <a:prstGeom prst="ellipse">
            <a:avLst/>
          </a:prstGeom>
          <a:solidFill>
            <a:srgbClr val="B98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E1A164-4201-4CD3-84C8-B431FC68F718}"/>
              </a:ext>
            </a:extLst>
          </p:cNvPr>
          <p:cNvSpPr/>
          <p:nvPr/>
        </p:nvSpPr>
        <p:spPr>
          <a:xfrm>
            <a:off x="-1404492" y="1291536"/>
            <a:ext cx="6083195" cy="6083195"/>
          </a:xfrm>
          <a:prstGeom prst="ellipse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F9897F-06D9-4279-B262-882DC9A380A3}"/>
              </a:ext>
            </a:extLst>
          </p:cNvPr>
          <p:cNvSpPr/>
          <p:nvPr/>
        </p:nvSpPr>
        <p:spPr>
          <a:xfrm>
            <a:off x="1998502" y="1171411"/>
            <a:ext cx="914400" cy="914400"/>
          </a:xfrm>
          <a:prstGeom prst="ellipse">
            <a:avLst/>
          </a:prstGeom>
          <a:solidFill>
            <a:srgbClr val="CB9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1D00403-FB33-421C-B38E-C33FD2321153}"/>
              </a:ext>
            </a:extLst>
          </p:cNvPr>
          <p:cNvSpPr/>
          <p:nvPr/>
        </p:nvSpPr>
        <p:spPr>
          <a:xfrm>
            <a:off x="2555845" y="870670"/>
            <a:ext cx="646832" cy="64683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4FDF75-72A4-48B1-8CDA-383FB4F989EC}"/>
              </a:ext>
            </a:extLst>
          </p:cNvPr>
          <p:cNvSpPr/>
          <p:nvPr/>
        </p:nvSpPr>
        <p:spPr>
          <a:xfrm rot="1764418" flipH="1">
            <a:off x="3118266" y="1776775"/>
            <a:ext cx="1771190" cy="465244"/>
          </a:xfrm>
          <a:custGeom>
            <a:avLst/>
            <a:gdLst>
              <a:gd name="connsiteX0" fmla="*/ 0 w 3666785"/>
              <a:gd name="connsiteY0" fmla="*/ 435256 h 870511"/>
              <a:gd name="connsiteX1" fmla="*/ 435256 w 3666785"/>
              <a:gd name="connsiteY1" fmla="*/ 0 h 870511"/>
              <a:gd name="connsiteX2" fmla="*/ 3231530 w 3666785"/>
              <a:gd name="connsiteY2" fmla="*/ 0 h 870511"/>
              <a:gd name="connsiteX3" fmla="*/ 3666786 w 3666785"/>
              <a:gd name="connsiteY3" fmla="*/ 435256 h 870511"/>
              <a:gd name="connsiteX4" fmla="*/ 3666785 w 3666785"/>
              <a:gd name="connsiteY4" fmla="*/ 435256 h 870511"/>
              <a:gd name="connsiteX5" fmla="*/ 3231529 w 3666785"/>
              <a:gd name="connsiteY5" fmla="*/ 870512 h 870511"/>
              <a:gd name="connsiteX6" fmla="*/ 435256 w 3666785"/>
              <a:gd name="connsiteY6" fmla="*/ 870511 h 870511"/>
              <a:gd name="connsiteX7" fmla="*/ 0 w 3666785"/>
              <a:gd name="connsiteY7" fmla="*/ 435255 h 870511"/>
              <a:gd name="connsiteX8" fmla="*/ 0 w 3666785"/>
              <a:gd name="connsiteY8" fmla="*/ 435256 h 870511"/>
              <a:gd name="connsiteX0" fmla="*/ 0 w 3666786"/>
              <a:gd name="connsiteY0" fmla="*/ 435256 h 870511"/>
              <a:gd name="connsiteX1" fmla="*/ 435256 w 3666786"/>
              <a:gd name="connsiteY1" fmla="*/ 0 h 870511"/>
              <a:gd name="connsiteX2" fmla="*/ 3231530 w 3666786"/>
              <a:gd name="connsiteY2" fmla="*/ 0 h 870511"/>
              <a:gd name="connsiteX3" fmla="*/ 3666786 w 3666786"/>
              <a:gd name="connsiteY3" fmla="*/ 435256 h 870511"/>
              <a:gd name="connsiteX4" fmla="*/ 3666785 w 3666786"/>
              <a:gd name="connsiteY4" fmla="*/ 435256 h 870511"/>
              <a:gd name="connsiteX5" fmla="*/ 435256 w 3666786"/>
              <a:gd name="connsiteY5" fmla="*/ 870511 h 870511"/>
              <a:gd name="connsiteX6" fmla="*/ 0 w 3666786"/>
              <a:gd name="connsiteY6" fmla="*/ 435255 h 870511"/>
              <a:gd name="connsiteX7" fmla="*/ 0 w 3666786"/>
              <a:gd name="connsiteY7" fmla="*/ 435256 h 870511"/>
              <a:gd name="connsiteX0" fmla="*/ 0 w 3666786"/>
              <a:gd name="connsiteY0" fmla="*/ 435256 h 870511"/>
              <a:gd name="connsiteX1" fmla="*/ 435256 w 3666786"/>
              <a:gd name="connsiteY1" fmla="*/ 0 h 870511"/>
              <a:gd name="connsiteX2" fmla="*/ 3666786 w 3666786"/>
              <a:gd name="connsiteY2" fmla="*/ 435256 h 870511"/>
              <a:gd name="connsiteX3" fmla="*/ 3666785 w 3666786"/>
              <a:gd name="connsiteY3" fmla="*/ 435256 h 870511"/>
              <a:gd name="connsiteX4" fmla="*/ 435256 w 3666786"/>
              <a:gd name="connsiteY4" fmla="*/ 870511 h 870511"/>
              <a:gd name="connsiteX5" fmla="*/ 0 w 3666786"/>
              <a:gd name="connsiteY5" fmla="*/ 435255 h 870511"/>
              <a:gd name="connsiteX6" fmla="*/ 0 w 3666786"/>
              <a:gd name="connsiteY6" fmla="*/ 435256 h 870511"/>
              <a:gd name="connsiteX0" fmla="*/ 0 w 3666786"/>
              <a:gd name="connsiteY0" fmla="*/ 457103 h 892358"/>
              <a:gd name="connsiteX1" fmla="*/ 435256 w 3666786"/>
              <a:gd name="connsiteY1" fmla="*/ 21847 h 892358"/>
              <a:gd name="connsiteX2" fmla="*/ 3666786 w 3666786"/>
              <a:gd name="connsiteY2" fmla="*/ 457103 h 892358"/>
              <a:gd name="connsiteX3" fmla="*/ 3666785 w 3666786"/>
              <a:gd name="connsiteY3" fmla="*/ 457103 h 892358"/>
              <a:gd name="connsiteX4" fmla="*/ 435256 w 3666786"/>
              <a:gd name="connsiteY4" fmla="*/ 892358 h 892358"/>
              <a:gd name="connsiteX5" fmla="*/ 0 w 3666786"/>
              <a:gd name="connsiteY5" fmla="*/ 457102 h 892358"/>
              <a:gd name="connsiteX6" fmla="*/ 0 w 3666786"/>
              <a:gd name="connsiteY6" fmla="*/ 457103 h 892358"/>
              <a:gd name="connsiteX0" fmla="*/ 0 w 3666786"/>
              <a:gd name="connsiteY0" fmla="*/ 512919 h 948174"/>
              <a:gd name="connsiteX1" fmla="*/ 435256 w 3666786"/>
              <a:gd name="connsiteY1" fmla="*/ 77663 h 948174"/>
              <a:gd name="connsiteX2" fmla="*/ 3666786 w 3666786"/>
              <a:gd name="connsiteY2" fmla="*/ 512919 h 948174"/>
              <a:gd name="connsiteX3" fmla="*/ 3666785 w 3666786"/>
              <a:gd name="connsiteY3" fmla="*/ 512919 h 948174"/>
              <a:gd name="connsiteX4" fmla="*/ 435256 w 3666786"/>
              <a:gd name="connsiteY4" fmla="*/ 948174 h 948174"/>
              <a:gd name="connsiteX5" fmla="*/ 0 w 3666786"/>
              <a:gd name="connsiteY5" fmla="*/ 512918 h 948174"/>
              <a:gd name="connsiteX6" fmla="*/ 0 w 3666786"/>
              <a:gd name="connsiteY6" fmla="*/ 512919 h 948174"/>
              <a:gd name="connsiteX0" fmla="*/ 0 w 3666786"/>
              <a:gd name="connsiteY0" fmla="*/ 512919 h 948174"/>
              <a:gd name="connsiteX1" fmla="*/ 435256 w 3666786"/>
              <a:gd name="connsiteY1" fmla="*/ 77663 h 948174"/>
              <a:gd name="connsiteX2" fmla="*/ 3666786 w 3666786"/>
              <a:gd name="connsiteY2" fmla="*/ 512919 h 948174"/>
              <a:gd name="connsiteX3" fmla="*/ 3666785 w 3666786"/>
              <a:gd name="connsiteY3" fmla="*/ 512919 h 948174"/>
              <a:gd name="connsiteX4" fmla="*/ 435256 w 3666786"/>
              <a:gd name="connsiteY4" fmla="*/ 948174 h 948174"/>
              <a:gd name="connsiteX5" fmla="*/ 0 w 3666786"/>
              <a:gd name="connsiteY5" fmla="*/ 512918 h 948174"/>
              <a:gd name="connsiteX6" fmla="*/ 0 w 3666786"/>
              <a:gd name="connsiteY6" fmla="*/ 512919 h 948174"/>
              <a:gd name="connsiteX0" fmla="*/ 0 w 3666786"/>
              <a:gd name="connsiteY0" fmla="*/ 512919 h 948174"/>
              <a:gd name="connsiteX1" fmla="*/ 435256 w 3666786"/>
              <a:gd name="connsiteY1" fmla="*/ 77663 h 948174"/>
              <a:gd name="connsiteX2" fmla="*/ 3666786 w 3666786"/>
              <a:gd name="connsiteY2" fmla="*/ 512919 h 948174"/>
              <a:gd name="connsiteX3" fmla="*/ 3628843 w 3666786"/>
              <a:gd name="connsiteY3" fmla="*/ 334592 h 948174"/>
              <a:gd name="connsiteX4" fmla="*/ 435256 w 3666786"/>
              <a:gd name="connsiteY4" fmla="*/ 948174 h 948174"/>
              <a:gd name="connsiteX5" fmla="*/ 0 w 3666786"/>
              <a:gd name="connsiteY5" fmla="*/ 512918 h 948174"/>
              <a:gd name="connsiteX6" fmla="*/ 0 w 3666786"/>
              <a:gd name="connsiteY6" fmla="*/ 512919 h 948174"/>
              <a:gd name="connsiteX0" fmla="*/ 0 w 3676963"/>
              <a:gd name="connsiteY0" fmla="*/ 512919 h 948174"/>
              <a:gd name="connsiteX1" fmla="*/ 435256 w 3676963"/>
              <a:gd name="connsiteY1" fmla="*/ 77663 h 948174"/>
              <a:gd name="connsiteX2" fmla="*/ 3666786 w 3676963"/>
              <a:gd name="connsiteY2" fmla="*/ 512919 h 948174"/>
              <a:gd name="connsiteX3" fmla="*/ 3628843 w 3676963"/>
              <a:gd name="connsiteY3" fmla="*/ 334592 h 948174"/>
              <a:gd name="connsiteX4" fmla="*/ 435256 w 3676963"/>
              <a:gd name="connsiteY4" fmla="*/ 948174 h 948174"/>
              <a:gd name="connsiteX5" fmla="*/ 0 w 3676963"/>
              <a:gd name="connsiteY5" fmla="*/ 512918 h 948174"/>
              <a:gd name="connsiteX6" fmla="*/ 0 w 3676963"/>
              <a:gd name="connsiteY6" fmla="*/ 512919 h 948174"/>
              <a:gd name="connsiteX0" fmla="*/ 0 w 3670587"/>
              <a:gd name="connsiteY0" fmla="*/ 512919 h 948174"/>
              <a:gd name="connsiteX1" fmla="*/ 435256 w 3670587"/>
              <a:gd name="connsiteY1" fmla="*/ 77663 h 948174"/>
              <a:gd name="connsiteX2" fmla="*/ 3666786 w 3670587"/>
              <a:gd name="connsiteY2" fmla="*/ 512919 h 948174"/>
              <a:gd name="connsiteX3" fmla="*/ 3617460 w 3670587"/>
              <a:gd name="connsiteY3" fmla="*/ 626745 h 948174"/>
              <a:gd name="connsiteX4" fmla="*/ 435256 w 3670587"/>
              <a:gd name="connsiteY4" fmla="*/ 948174 h 948174"/>
              <a:gd name="connsiteX5" fmla="*/ 0 w 3670587"/>
              <a:gd name="connsiteY5" fmla="*/ 512918 h 948174"/>
              <a:gd name="connsiteX6" fmla="*/ 0 w 3670587"/>
              <a:gd name="connsiteY6" fmla="*/ 512919 h 948174"/>
              <a:gd name="connsiteX0" fmla="*/ 0 w 3617460"/>
              <a:gd name="connsiteY0" fmla="*/ 435256 h 870511"/>
              <a:gd name="connsiteX1" fmla="*/ 435256 w 3617460"/>
              <a:gd name="connsiteY1" fmla="*/ 0 h 870511"/>
              <a:gd name="connsiteX2" fmla="*/ 3617460 w 3617460"/>
              <a:gd name="connsiteY2" fmla="*/ 549082 h 870511"/>
              <a:gd name="connsiteX3" fmla="*/ 435256 w 3617460"/>
              <a:gd name="connsiteY3" fmla="*/ 870511 h 870511"/>
              <a:gd name="connsiteX4" fmla="*/ 0 w 3617460"/>
              <a:gd name="connsiteY4" fmla="*/ 435255 h 870511"/>
              <a:gd name="connsiteX5" fmla="*/ 0 w 3617460"/>
              <a:gd name="connsiteY5" fmla="*/ 435256 h 870511"/>
              <a:gd name="connsiteX0" fmla="*/ 0 w 3617460"/>
              <a:gd name="connsiteY0" fmla="*/ 501106 h 936361"/>
              <a:gd name="connsiteX1" fmla="*/ 435256 w 3617460"/>
              <a:gd name="connsiteY1" fmla="*/ 65850 h 936361"/>
              <a:gd name="connsiteX2" fmla="*/ 3617460 w 3617460"/>
              <a:gd name="connsiteY2" fmla="*/ 614932 h 936361"/>
              <a:gd name="connsiteX3" fmla="*/ 435256 w 3617460"/>
              <a:gd name="connsiteY3" fmla="*/ 936361 h 936361"/>
              <a:gd name="connsiteX4" fmla="*/ 0 w 3617460"/>
              <a:gd name="connsiteY4" fmla="*/ 501105 h 936361"/>
              <a:gd name="connsiteX5" fmla="*/ 0 w 3617460"/>
              <a:gd name="connsiteY5" fmla="*/ 501106 h 936361"/>
              <a:gd name="connsiteX0" fmla="*/ 0 w 3617460"/>
              <a:gd name="connsiteY0" fmla="*/ 501106 h 936361"/>
              <a:gd name="connsiteX1" fmla="*/ 435256 w 3617460"/>
              <a:gd name="connsiteY1" fmla="*/ 65850 h 936361"/>
              <a:gd name="connsiteX2" fmla="*/ 3617460 w 3617460"/>
              <a:gd name="connsiteY2" fmla="*/ 614932 h 936361"/>
              <a:gd name="connsiteX3" fmla="*/ 435256 w 3617460"/>
              <a:gd name="connsiteY3" fmla="*/ 936361 h 936361"/>
              <a:gd name="connsiteX4" fmla="*/ 0 w 3617460"/>
              <a:gd name="connsiteY4" fmla="*/ 501105 h 936361"/>
              <a:gd name="connsiteX5" fmla="*/ 0 w 3617460"/>
              <a:gd name="connsiteY5" fmla="*/ 501106 h 936361"/>
              <a:gd name="connsiteX0" fmla="*/ 0 w 3617460"/>
              <a:gd name="connsiteY0" fmla="*/ 532453 h 967708"/>
              <a:gd name="connsiteX1" fmla="*/ 435256 w 3617460"/>
              <a:gd name="connsiteY1" fmla="*/ 97197 h 967708"/>
              <a:gd name="connsiteX2" fmla="*/ 3617460 w 3617460"/>
              <a:gd name="connsiteY2" fmla="*/ 646279 h 967708"/>
              <a:gd name="connsiteX3" fmla="*/ 435256 w 3617460"/>
              <a:gd name="connsiteY3" fmla="*/ 967708 h 967708"/>
              <a:gd name="connsiteX4" fmla="*/ 0 w 3617460"/>
              <a:gd name="connsiteY4" fmla="*/ 532452 h 967708"/>
              <a:gd name="connsiteX5" fmla="*/ 0 w 3617460"/>
              <a:gd name="connsiteY5" fmla="*/ 532453 h 967708"/>
              <a:gd name="connsiteX0" fmla="*/ 0 w 3617460"/>
              <a:gd name="connsiteY0" fmla="*/ 532453 h 967708"/>
              <a:gd name="connsiteX1" fmla="*/ 435256 w 3617460"/>
              <a:gd name="connsiteY1" fmla="*/ 97197 h 967708"/>
              <a:gd name="connsiteX2" fmla="*/ 3617460 w 3617460"/>
              <a:gd name="connsiteY2" fmla="*/ 646279 h 967708"/>
              <a:gd name="connsiteX3" fmla="*/ 435256 w 3617460"/>
              <a:gd name="connsiteY3" fmla="*/ 967708 h 967708"/>
              <a:gd name="connsiteX4" fmla="*/ 0 w 3617460"/>
              <a:gd name="connsiteY4" fmla="*/ 532452 h 967708"/>
              <a:gd name="connsiteX5" fmla="*/ 0 w 3617460"/>
              <a:gd name="connsiteY5" fmla="*/ 532453 h 967708"/>
              <a:gd name="connsiteX0" fmla="*/ 0 w 3617460"/>
              <a:gd name="connsiteY0" fmla="*/ 553142 h 988397"/>
              <a:gd name="connsiteX1" fmla="*/ 435256 w 3617460"/>
              <a:gd name="connsiteY1" fmla="*/ 117886 h 988397"/>
              <a:gd name="connsiteX2" fmla="*/ 3617460 w 3617460"/>
              <a:gd name="connsiteY2" fmla="*/ 666968 h 988397"/>
              <a:gd name="connsiteX3" fmla="*/ 435256 w 3617460"/>
              <a:gd name="connsiteY3" fmla="*/ 988397 h 988397"/>
              <a:gd name="connsiteX4" fmla="*/ 0 w 3617460"/>
              <a:gd name="connsiteY4" fmla="*/ 553141 h 988397"/>
              <a:gd name="connsiteX5" fmla="*/ 0 w 3617460"/>
              <a:gd name="connsiteY5" fmla="*/ 553142 h 98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7460" h="988397">
                <a:moveTo>
                  <a:pt x="0" y="553142"/>
                </a:moveTo>
                <a:cubicBezTo>
                  <a:pt x="0" y="312757"/>
                  <a:pt x="194871" y="182387"/>
                  <a:pt x="435256" y="117886"/>
                </a:cubicBezTo>
                <a:cubicBezTo>
                  <a:pt x="852557" y="11751"/>
                  <a:pt x="2699266" y="-252132"/>
                  <a:pt x="3617460" y="666968"/>
                </a:cubicBezTo>
                <a:cubicBezTo>
                  <a:pt x="2134117" y="147617"/>
                  <a:pt x="1046387" y="988397"/>
                  <a:pt x="435256" y="988397"/>
                </a:cubicBezTo>
                <a:cubicBezTo>
                  <a:pt x="194871" y="988397"/>
                  <a:pt x="0" y="793526"/>
                  <a:pt x="0" y="553141"/>
                </a:cubicBezTo>
                <a:lnTo>
                  <a:pt x="0" y="553142"/>
                </a:lnTo>
                <a:close/>
              </a:path>
            </a:pathLst>
          </a:custGeom>
          <a:solidFill>
            <a:srgbClr val="B7B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: Rounded Corners 11">
            <a:extLst>
              <a:ext uri="{FF2B5EF4-FFF2-40B4-BE49-F238E27FC236}">
                <a16:creationId xmlns:a16="http://schemas.microsoft.com/office/drawing/2014/main" id="{4190D40A-0D76-4896-BADC-5403ADD0354D}"/>
              </a:ext>
            </a:extLst>
          </p:cNvPr>
          <p:cNvSpPr/>
          <p:nvPr/>
        </p:nvSpPr>
        <p:spPr>
          <a:xfrm rot="315458" flipH="1">
            <a:off x="3202512" y="1327227"/>
            <a:ext cx="1338720" cy="351646"/>
          </a:xfrm>
          <a:custGeom>
            <a:avLst/>
            <a:gdLst>
              <a:gd name="connsiteX0" fmla="*/ 0 w 3666785"/>
              <a:gd name="connsiteY0" fmla="*/ 435256 h 870511"/>
              <a:gd name="connsiteX1" fmla="*/ 435256 w 3666785"/>
              <a:gd name="connsiteY1" fmla="*/ 0 h 870511"/>
              <a:gd name="connsiteX2" fmla="*/ 3231530 w 3666785"/>
              <a:gd name="connsiteY2" fmla="*/ 0 h 870511"/>
              <a:gd name="connsiteX3" fmla="*/ 3666786 w 3666785"/>
              <a:gd name="connsiteY3" fmla="*/ 435256 h 870511"/>
              <a:gd name="connsiteX4" fmla="*/ 3666785 w 3666785"/>
              <a:gd name="connsiteY4" fmla="*/ 435256 h 870511"/>
              <a:gd name="connsiteX5" fmla="*/ 3231529 w 3666785"/>
              <a:gd name="connsiteY5" fmla="*/ 870512 h 870511"/>
              <a:gd name="connsiteX6" fmla="*/ 435256 w 3666785"/>
              <a:gd name="connsiteY6" fmla="*/ 870511 h 870511"/>
              <a:gd name="connsiteX7" fmla="*/ 0 w 3666785"/>
              <a:gd name="connsiteY7" fmla="*/ 435255 h 870511"/>
              <a:gd name="connsiteX8" fmla="*/ 0 w 3666785"/>
              <a:gd name="connsiteY8" fmla="*/ 435256 h 870511"/>
              <a:gd name="connsiteX0" fmla="*/ 0 w 3666786"/>
              <a:gd name="connsiteY0" fmla="*/ 435256 h 870511"/>
              <a:gd name="connsiteX1" fmla="*/ 435256 w 3666786"/>
              <a:gd name="connsiteY1" fmla="*/ 0 h 870511"/>
              <a:gd name="connsiteX2" fmla="*/ 3231530 w 3666786"/>
              <a:gd name="connsiteY2" fmla="*/ 0 h 870511"/>
              <a:gd name="connsiteX3" fmla="*/ 3666786 w 3666786"/>
              <a:gd name="connsiteY3" fmla="*/ 435256 h 870511"/>
              <a:gd name="connsiteX4" fmla="*/ 3666785 w 3666786"/>
              <a:gd name="connsiteY4" fmla="*/ 435256 h 870511"/>
              <a:gd name="connsiteX5" fmla="*/ 435256 w 3666786"/>
              <a:gd name="connsiteY5" fmla="*/ 870511 h 870511"/>
              <a:gd name="connsiteX6" fmla="*/ 0 w 3666786"/>
              <a:gd name="connsiteY6" fmla="*/ 435255 h 870511"/>
              <a:gd name="connsiteX7" fmla="*/ 0 w 3666786"/>
              <a:gd name="connsiteY7" fmla="*/ 435256 h 870511"/>
              <a:gd name="connsiteX0" fmla="*/ 0 w 3666786"/>
              <a:gd name="connsiteY0" fmla="*/ 435256 h 870511"/>
              <a:gd name="connsiteX1" fmla="*/ 435256 w 3666786"/>
              <a:gd name="connsiteY1" fmla="*/ 0 h 870511"/>
              <a:gd name="connsiteX2" fmla="*/ 3666786 w 3666786"/>
              <a:gd name="connsiteY2" fmla="*/ 435256 h 870511"/>
              <a:gd name="connsiteX3" fmla="*/ 3666785 w 3666786"/>
              <a:gd name="connsiteY3" fmla="*/ 435256 h 870511"/>
              <a:gd name="connsiteX4" fmla="*/ 435256 w 3666786"/>
              <a:gd name="connsiteY4" fmla="*/ 870511 h 870511"/>
              <a:gd name="connsiteX5" fmla="*/ 0 w 3666786"/>
              <a:gd name="connsiteY5" fmla="*/ 435255 h 870511"/>
              <a:gd name="connsiteX6" fmla="*/ 0 w 3666786"/>
              <a:gd name="connsiteY6" fmla="*/ 435256 h 870511"/>
              <a:gd name="connsiteX0" fmla="*/ 0 w 3666786"/>
              <a:gd name="connsiteY0" fmla="*/ 457103 h 892358"/>
              <a:gd name="connsiteX1" fmla="*/ 435256 w 3666786"/>
              <a:gd name="connsiteY1" fmla="*/ 21847 h 892358"/>
              <a:gd name="connsiteX2" fmla="*/ 3666786 w 3666786"/>
              <a:gd name="connsiteY2" fmla="*/ 457103 h 892358"/>
              <a:gd name="connsiteX3" fmla="*/ 3666785 w 3666786"/>
              <a:gd name="connsiteY3" fmla="*/ 457103 h 892358"/>
              <a:gd name="connsiteX4" fmla="*/ 435256 w 3666786"/>
              <a:gd name="connsiteY4" fmla="*/ 892358 h 892358"/>
              <a:gd name="connsiteX5" fmla="*/ 0 w 3666786"/>
              <a:gd name="connsiteY5" fmla="*/ 457102 h 892358"/>
              <a:gd name="connsiteX6" fmla="*/ 0 w 3666786"/>
              <a:gd name="connsiteY6" fmla="*/ 457103 h 892358"/>
              <a:gd name="connsiteX0" fmla="*/ 0 w 3666786"/>
              <a:gd name="connsiteY0" fmla="*/ 512919 h 948174"/>
              <a:gd name="connsiteX1" fmla="*/ 435256 w 3666786"/>
              <a:gd name="connsiteY1" fmla="*/ 77663 h 948174"/>
              <a:gd name="connsiteX2" fmla="*/ 3666786 w 3666786"/>
              <a:gd name="connsiteY2" fmla="*/ 512919 h 948174"/>
              <a:gd name="connsiteX3" fmla="*/ 3666785 w 3666786"/>
              <a:gd name="connsiteY3" fmla="*/ 512919 h 948174"/>
              <a:gd name="connsiteX4" fmla="*/ 435256 w 3666786"/>
              <a:gd name="connsiteY4" fmla="*/ 948174 h 948174"/>
              <a:gd name="connsiteX5" fmla="*/ 0 w 3666786"/>
              <a:gd name="connsiteY5" fmla="*/ 512918 h 948174"/>
              <a:gd name="connsiteX6" fmla="*/ 0 w 3666786"/>
              <a:gd name="connsiteY6" fmla="*/ 512919 h 948174"/>
              <a:gd name="connsiteX0" fmla="*/ 0 w 3666786"/>
              <a:gd name="connsiteY0" fmla="*/ 512919 h 948174"/>
              <a:gd name="connsiteX1" fmla="*/ 435256 w 3666786"/>
              <a:gd name="connsiteY1" fmla="*/ 77663 h 948174"/>
              <a:gd name="connsiteX2" fmla="*/ 3666786 w 3666786"/>
              <a:gd name="connsiteY2" fmla="*/ 512919 h 948174"/>
              <a:gd name="connsiteX3" fmla="*/ 3666785 w 3666786"/>
              <a:gd name="connsiteY3" fmla="*/ 512919 h 948174"/>
              <a:gd name="connsiteX4" fmla="*/ 435256 w 3666786"/>
              <a:gd name="connsiteY4" fmla="*/ 948174 h 948174"/>
              <a:gd name="connsiteX5" fmla="*/ 0 w 3666786"/>
              <a:gd name="connsiteY5" fmla="*/ 512918 h 948174"/>
              <a:gd name="connsiteX6" fmla="*/ 0 w 3666786"/>
              <a:gd name="connsiteY6" fmla="*/ 512919 h 948174"/>
              <a:gd name="connsiteX0" fmla="*/ 0 w 3666786"/>
              <a:gd name="connsiteY0" fmla="*/ 512919 h 948174"/>
              <a:gd name="connsiteX1" fmla="*/ 435256 w 3666786"/>
              <a:gd name="connsiteY1" fmla="*/ 77663 h 948174"/>
              <a:gd name="connsiteX2" fmla="*/ 3666786 w 3666786"/>
              <a:gd name="connsiteY2" fmla="*/ 512919 h 948174"/>
              <a:gd name="connsiteX3" fmla="*/ 3628843 w 3666786"/>
              <a:gd name="connsiteY3" fmla="*/ 334592 h 948174"/>
              <a:gd name="connsiteX4" fmla="*/ 435256 w 3666786"/>
              <a:gd name="connsiteY4" fmla="*/ 948174 h 948174"/>
              <a:gd name="connsiteX5" fmla="*/ 0 w 3666786"/>
              <a:gd name="connsiteY5" fmla="*/ 512918 h 948174"/>
              <a:gd name="connsiteX6" fmla="*/ 0 w 3666786"/>
              <a:gd name="connsiteY6" fmla="*/ 512919 h 948174"/>
              <a:gd name="connsiteX0" fmla="*/ 0 w 3676963"/>
              <a:gd name="connsiteY0" fmla="*/ 512919 h 948174"/>
              <a:gd name="connsiteX1" fmla="*/ 435256 w 3676963"/>
              <a:gd name="connsiteY1" fmla="*/ 77663 h 948174"/>
              <a:gd name="connsiteX2" fmla="*/ 3666786 w 3676963"/>
              <a:gd name="connsiteY2" fmla="*/ 512919 h 948174"/>
              <a:gd name="connsiteX3" fmla="*/ 3628843 w 3676963"/>
              <a:gd name="connsiteY3" fmla="*/ 334592 h 948174"/>
              <a:gd name="connsiteX4" fmla="*/ 435256 w 3676963"/>
              <a:gd name="connsiteY4" fmla="*/ 948174 h 948174"/>
              <a:gd name="connsiteX5" fmla="*/ 0 w 3676963"/>
              <a:gd name="connsiteY5" fmla="*/ 512918 h 948174"/>
              <a:gd name="connsiteX6" fmla="*/ 0 w 3676963"/>
              <a:gd name="connsiteY6" fmla="*/ 512919 h 948174"/>
              <a:gd name="connsiteX0" fmla="*/ 0 w 3670587"/>
              <a:gd name="connsiteY0" fmla="*/ 512919 h 948174"/>
              <a:gd name="connsiteX1" fmla="*/ 435256 w 3670587"/>
              <a:gd name="connsiteY1" fmla="*/ 77663 h 948174"/>
              <a:gd name="connsiteX2" fmla="*/ 3666786 w 3670587"/>
              <a:gd name="connsiteY2" fmla="*/ 512919 h 948174"/>
              <a:gd name="connsiteX3" fmla="*/ 3617460 w 3670587"/>
              <a:gd name="connsiteY3" fmla="*/ 626745 h 948174"/>
              <a:gd name="connsiteX4" fmla="*/ 435256 w 3670587"/>
              <a:gd name="connsiteY4" fmla="*/ 948174 h 948174"/>
              <a:gd name="connsiteX5" fmla="*/ 0 w 3670587"/>
              <a:gd name="connsiteY5" fmla="*/ 512918 h 948174"/>
              <a:gd name="connsiteX6" fmla="*/ 0 w 3670587"/>
              <a:gd name="connsiteY6" fmla="*/ 512919 h 948174"/>
              <a:gd name="connsiteX0" fmla="*/ 0 w 3617460"/>
              <a:gd name="connsiteY0" fmla="*/ 435256 h 870511"/>
              <a:gd name="connsiteX1" fmla="*/ 435256 w 3617460"/>
              <a:gd name="connsiteY1" fmla="*/ 0 h 870511"/>
              <a:gd name="connsiteX2" fmla="*/ 3617460 w 3617460"/>
              <a:gd name="connsiteY2" fmla="*/ 549082 h 870511"/>
              <a:gd name="connsiteX3" fmla="*/ 435256 w 3617460"/>
              <a:gd name="connsiteY3" fmla="*/ 870511 h 870511"/>
              <a:gd name="connsiteX4" fmla="*/ 0 w 3617460"/>
              <a:gd name="connsiteY4" fmla="*/ 435255 h 870511"/>
              <a:gd name="connsiteX5" fmla="*/ 0 w 3617460"/>
              <a:gd name="connsiteY5" fmla="*/ 435256 h 870511"/>
              <a:gd name="connsiteX0" fmla="*/ 0 w 3617460"/>
              <a:gd name="connsiteY0" fmla="*/ 501106 h 936361"/>
              <a:gd name="connsiteX1" fmla="*/ 435256 w 3617460"/>
              <a:gd name="connsiteY1" fmla="*/ 65850 h 936361"/>
              <a:gd name="connsiteX2" fmla="*/ 3617460 w 3617460"/>
              <a:gd name="connsiteY2" fmla="*/ 614932 h 936361"/>
              <a:gd name="connsiteX3" fmla="*/ 435256 w 3617460"/>
              <a:gd name="connsiteY3" fmla="*/ 936361 h 936361"/>
              <a:gd name="connsiteX4" fmla="*/ 0 w 3617460"/>
              <a:gd name="connsiteY4" fmla="*/ 501105 h 936361"/>
              <a:gd name="connsiteX5" fmla="*/ 0 w 3617460"/>
              <a:gd name="connsiteY5" fmla="*/ 501106 h 936361"/>
              <a:gd name="connsiteX0" fmla="*/ 0 w 3617460"/>
              <a:gd name="connsiteY0" fmla="*/ 501106 h 936361"/>
              <a:gd name="connsiteX1" fmla="*/ 435256 w 3617460"/>
              <a:gd name="connsiteY1" fmla="*/ 65850 h 936361"/>
              <a:gd name="connsiteX2" fmla="*/ 3617460 w 3617460"/>
              <a:gd name="connsiteY2" fmla="*/ 614932 h 936361"/>
              <a:gd name="connsiteX3" fmla="*/ 435256 w 3617460"/>
              <a:gd name="connsiteY3" fmla="*/ 936361 h 936361"/>
              <a:gd name="connsiteX4" fmla="*/ 0 w 3617460"/>
              <a:gd name="connsiteY4" fmla="*/ 501105 h 936361"/>
              <a:gd name="connsiteX5" fmla="*/ 0 w 3617460"/>
              <a:gd name="connsiteY5" fmla="*/ 501106 h 936361"/>
              <a:gd name="connsiteX0" fmla="*/ 0 w 3617460"/>
              <a:gd name="connsiteY0" fmla="*/ 532453 h 967708"/>
              <a:gd name="connsiteX1" fmla="*/ 435256 w 3617460"/>
              <a:gd name="connsiteY1" fmla="*/ 97197 h 967708"/>
              <a:gd name="connsiteX2" fmla="*/ 3617460 w 3617460"/>
              <a:gd name="connsiteY2" fmla="*/ 646279 h 967708"/>
              <a:gd name="connsiteX3" fmla="*/ 435256 w 3617460"/>
              <a:gd name="connsiteY3" fmla="*/ 967708 h 967708"/>
              <a:gd name="connsiteX4" fmla="*/ 0 w 3617460"/>
              <a:gd name="connsiteY4" fmla="*/ 532452 h 967708"/>
              <a:gd name="connsiteX5" fmla="*/ 0 w 3617460"/>
              <a:gd name="connsiteY5" fmla="*/ 532453 h 967708"/>
              <a:gd name="connsiteX0" fmla="*/ 0 w 3617460"/>
              <a:gd name="connsiteY0" fmla="*/ 532453 h 967708"/>
              <a:gd name="connsiteX1" fmla="*/ 435256 w 3617460"/>
              <a:gd name="connsiteY1" fmla="*/ 97197 h 967708"/>
              <a:gd name="connsiteX2" fmla="*/ 3617460 w 3617460"/>
              <a:gd name="connsiteY2" fmla="*/ 646279 h 967708"/>
              <a:gd name="connsiteX3" fmla="*/ 435256 w 3617460"/>
              <a:gd name="connsiteY3" fmla="*/ 967708 h 967708"/>
              <a:gd name="connsiteX4" fmla="*/ 0 w 3617460"/>
              <a:gd name="connsiteY4" fmla="*/ 532452 h 967708"/>
              <a:gd name="connsiteX5" fmla="*/ 0 w 3617460"/>
              <a:gd name="connsiteY5" fmla="*/ 532453 h 967708"/>
              <a:gd name="connsiteX0" fmla="*/ 0 w 3617460"/>
              <a:gd name="connsiteY0" fmla="*/ 553142 h 988397"/>
              <a:gd name="connsiteX1" fmla="*/ 435256 w 3617460"/>
              <a:gd name="connsiteY1" fmla="*/ 117886 h 988397"/>
              <a:gd name="connsiteX2" fmla="*/ 3617460 w 3617460"/>
              <a:gd name="connsiteY2" fmla="*/ 666968 h 988397"/>
              <a:gd name="connsiteX3" fmla="*/ 435256 w 3617460"/>
              <a:gd name="connsiteY3" fmla="*/ 988397 h 988397"/>
              <a:gd name="connsiteX4" fmla="*/ 0 w 3617460"/>
              <a:gd name="connsiteY4" fmla="*/ 553141 h 988397"/>
              <a:gd name="connsiteX5" fmla="*/ 0 w 3617460"/>
              <a:gd name="connsiteY5" fmla="*/ 553142 h 98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7460" h="988397">
                <a:moveTo>
                  <a:pt x="0" y="553142"/>
                </a:moveTo>
                <a:cubicBezTo>
                  <a:pt x="0" y="312757"/>
                  <a:pt x="194871" y="182387"/>
                  <a:pt x="435256" y="117886"/>
                </a:cubicBezTo>
                <a:cubicBezTo>
                  <a:pt x="852557" y="11751"/>
                  <a:pt x="2699266" y="-252132"/>
                  <a:pt x="3617460" y="666968"/>
                </a:cubicBezTo>
                <a:cubicBezTo>
                  <a:pt x="2134117" y="147617"/>
                  <a:pt x="1046387" y="988397"/>
                  <a:pt x="435256" y="988397"/>
                </a:cubicBezTo>
                <a:cubicBezTo>
                  <a:pt x="194871" y="988397"/>
                  <a:pt x="0" y="793526"/>
                  <a:pt x="0" y="553141"/>
                </a:cubicBezTo>
                <a:lnTo>
                  <a:pt x="0" y="553142"/>
                </a:lnTo>
                <a:close/>
              </a:path>
            </a:pathLst>
          </a:custGeom>
          <a:solidFill>
            <a:srgbClr val="CB9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1">
            <a:extLst>
              <a:ext uri="{FF2B5EF4-FFF2-40B4-BE49-F238E27FC236}">
                <a16:creationId xmlns:a16="http://schemas.microsoft.com/office/drawing/2014/main" id="{F5BB6245-7336-43D3-942F-40C93C96E2FD}"/>
              </a:ext>
            </a:extLst>
          </p:cNvPr>
          <p:cNvSpPr/>
          <p:nvPr/>
        </p:nvSpPr>
        <p:spPr>
          <a:xfrm rot="5640140">
            <a:off x="4244773" y="4148992"/>
            <a:ext cx="1259581" cy="330858"/>
          </a:xfrm>
          <a:custGeom>
            <a:avLst/>
            <a:gdLst>
              <a:gd name="connsiteX0" fmla="*/ 0 w 3666785"/>
              <a:gd name="connsiteY0" fmla="*/ 435256 h 870511"/>
              <a:gd name="connsiteX1" fmla="*/ 435256 w 3666785"/>
              <a:gd name="connsiteY1" fmla="*/ 0 h 870511"/>
              <a:gd name="connsiteX2" fmla="*/ 3231530 w 3666785"/>
              <a:gd name="connsiteY2" fmla="*/ 0 h 870511"/>
              <a:gd name="connsiteX3" fmla="*/ 3666786 w 3666785"/>
              <a:gd name="connsiteY3" fmla="*/ 435256 h 870511"/>
              <a:gd name="connsiteX4" fmla="*/ 3666785 w 3666785"/>
              <a:gd name="connsiteY4" fmla="*/ 435256 h 870511"/>
              <a:gd name="connsiteX5" fmla="*/ 3231529 w 3666785"/>
              <a:gd name="connsiteY5" fmla="*/ 870512 h 870511"/>
              <a:gd name="connsiteX6" fmla="*/ 435256 w 3666785"/>
              <a:gd name="connsiteY6" fmla="*/ 870511 h 870511"/>
              <a:gd name="connsiteX7" fmla="*/ 0 w 3666785"/>
              <a:gd name="connsiteY7" fmla="*/ 435255 h 870511"/>
              <a:gd name="connsiteX8" fmla="*/ 0 w 3666785"/>
              <a:gd name="connsiteY8" fmla="*/ 435256 h 870511"/>
              <a:gd name="connsiteX0" fmla="*/ 0 w 3666786"/>
              <a:gd name="connsiteY0" fmla="*/ 435256 h 870511"/>
              <a:gd name="connsiteX1" fmla="*/ 435256 w 3666786"/>
              <a:gd name="connsiteY1" fmla="*/ 0 h 870511"/>
              <a:gd name="connsiteX2" fmla="*/ 3231530 w 3666786"/>
              <a:gd name="connsiteY2" fmla="*/ 0 h 870511"/>
              <a:gd name="connsiteX3" fmla="*/ 3666786 w 3666786"/>
              <a:gd name="connsiteY3" fmla="*/ 435256 h 870511"/>
              <a:gd name="connsiteX4" fmla="*/ 3666785 w 3666786"/>
              <a:gd name="connsiteY4" fmla="*/ 435256 h 870511"/>
              <a:gd name="connsiteX5" fmla="*/ 435256 w 3666786"/>
              <a:gd name="connsiteY5" fmla="*/ 870511 h 870511"/>
              <a:gd name="connsiteX6" fmla="*/ 0 w 3666786"/>
              <a:gd name="connsiteY6" fmla="*/ 435255 h 870511"/>
              <a:gd name="connsiteX7" fmla="*/ 0 w 3666786"/>
              <a:gd name="connsiteY7" fmla="*/ 435256 h 870511"/>
              <a:gd name="connsiteX0" fmla="*/ 0 w 3666786"/>
              <a:gd name="connsiteY0" fmla="*/ 435256 h 870511"/>
              <a:gd name="connsiteX1" fmla="*/ 435256 w 3666786"/>
              <a:gd name="connsiteY1" fmla="*/ 0 h 870511"/>
              <a:gd name="connsiteX2" fmla="*/ 3666786 w 3666786"/>
              <a:gd name="connsiteY2" fmla="*/ 435256 h 870511"/>
              <a:gd name="connsiteX3" fmla="*/ 3666785 w 3666786"/>
              <a:gd name="connsiteY3" fmla="*/ 435256 h 870511"/>
              <a:gd name="connsiteX4" fmla="*/ 435256 w 3666786"/>
              <a:gd name="connsiteY4" fmla="*/ 870511 h 870511"/>
              <a:gd name="connsiteX5" fmla="*/ 0 w 3666786"/>
              <a:gd name="connsiteY5" fmla="*/ 435255 h 870511"/>
              <a:gd name="connsiteX6" fmla="*/ 0 w 3666786"/>
              <a:gd name="connsiteY6" fmla="*/ 435256 h 870511"/>
              <a:gd name="connsiteX0" fmla="*/ 0 w 3666786"/>
              <a:gd name="connsiteY0" fmla="*/ 457103 h 892358"/>
              <a:gd name="connsiteX1" fmla="*/ 435256 w 3666786"/>
              <a:gd name="connsiteY1" fmla="*/ 21847 h 892358"/>
              <a:gd name="connsiteX2" fmla="*/ 3666786 w 3666786"/>
              <a:gd name="connsiteY2" fmla="*/ 457103 h 892358"/>
              <a:gd name="connsiteX3" fmla="*/ 3666785 w 3666786"/>
              <a:gd name="connsiteY3" fmla="*/ 457103 h 892358"/>
              <a:gd name="connsiteX4" fmla="*/ 435256 w 3666786"/>
              <a:gd name="connsiteY4" fmla="*/ 892358 h 892358"/>
              <a:gd name="connsiteX5" fmla="*/ 0 w 3666786"/>
              <a:gd name="connsiteY5" fmla="*/ 457102 h 892358"/>
              <a:gd name="connsiteX6" fmla="*/ 0 w 3666786"/>
              <a:gd name="connsiteY6" fmla="*/ 457103 h 892358"/>
              <a:gd name="connsiteX0" fmla="*/ 0 w 3666786"/>
              <a:gd name="connsiteY0" fmla="*/ 512919 h 948174"/>
              <a:gd name="connsiteX1" fmla="*/ 435256 w 3666786"/>
              <a:gd name="connsiteY1" fmla="*/ 77663 h 948174"/>
              <a:gd name="connsiteX2" fmla="*/ 3666786 w 3666786"/>
              <a:gd name="connsiteY2" fmla="*/ 512919 h 948174"/>
              <a:gd name="connsiteX3" fmla="*/ 3666785 w 3666786"/>
              <a:gd name="connsiteY3" fmla="*/ 512919 h 948174"/>
              <a:gd name="connsiteX4" fmla="*/ 435256 w 3666786"/>
              <a:gd name="connsiteY4" fmla="*/ 948174 h 948174"/>
              <a:gd name="connsiteX5" fmla="*/ 0 w 3666786"/>
              <a:gd name="connsiteY5" fmla="*/ 512918 h 948174"/>
              <a:gd name="connsiteX6" fmla="*/ 0 w 3666786"/>
              <a:gd name="connsiteY6" fmla="*/ 512919 h 948174"/>
              <a:gd name="connsiteX0" fmla="*/ 0 w 3666786"/>
              <a:gd name="connsiteY0" fmla="*/ 512919 h 948174"/>
              <a:gd name="connsiteX1" fmla="*/ 435256 w 3666786"/>
              <a:gd name="connsiteY1" fmla="*/ 77663 h 948174"/>
              <a:gd name="connsiteX2" fmla="*/ 3666786 w 3666786"/>
              <a:gd name="connsiteY2" fmla="*/ 512919 h 948174"/>
              <a:gd name="connsiteX3" fmla="*/ 3666785 w 3666786"/>
              <a:gd name="connsiteY3" fmla="*/ 512919 h 948174"/>
              <a:gd name="connsiteX4" fmla="*/ 435256 w 3666786"/>
              <a:gd name="connsiteY4" fmla="*/ 948174 h 948174"/>
              <a:gd name="connsiteX5" fmla="*/ 0 w 3666786"/>
              <a:gd name="connsiteY5" fmla="*/ 512918 h 948174"/>
              <a:gd name="connsiteX6" fmla="*/ 0 w 3666786"/>
              <a:gd name="connsiteY6" fmla="*/ 512919 h 948174"/>
              <a:gd name="connsiteX0" fmla="*/ 0 w 3666786"/>
              <a:gd name="connsiteY0" fmla="*/ 512919 h 948174"/>
              <a:gd name="connsiteX1" fmla="*/ 435256 w 3666786"/>
              <a:gd name="connsiteY1" fmla="*/ 77663 h 948174"/>
              <a:gd name="connsiteX2" fmla="*/ 3666786 w 3666786"/>
              <a:gd name="connsiteY2" fmla="*/ 512919 h 948174"/>
              <a:gd name="connsiteX3" fmla="*/ 3628843 w 3666786"/>
              <a:gd name="connsiteY3" fmla="*/ 334592 h 948174"/>
              <a:gd name="connsiteX4" fmla="*/ 435256 w 3666786"/>
              <a:gd name="connsiteY4" fmla="*/ 948174 h 948174"/>
              <a:gd name="connsiteX5" fmla="*/ 0 w 3666786"/>
              <a:gd name="connsiteY5" fmla="*/ 512918 h 948174"/>
              <a:gd name="connsiteX6" fmla="*/ 0 w 3666786"/>
              <a:gd name="connsiteY6" fmla="*/ 512919 h 948174"/>
              <a:gd name="connsiteX0" fmla="*/ 0 w 3676963"/>
              <a:gd name="connsiteY0" fmla="*/ 512919 h 948174"/>
              <a:gd name="connsiteX1" fmla="*/ 435256 w 3676963"/>
              <a:gd name="connsiteY1" fmla="*/ 77663 h 948174"/>
              <a:gd name="connsiteX2" fmla="*/ 3666786 w 3676963"/>
              <a:gd name="connsiteY2" fmla="*/ 512919 h 948174"/>
              <a:gd name="connsiteX3" fmla="*/ 3628843 w 3676963"/>
              <a:gd name="connsiteY3" fmla="*/ 334592 h 948174"/>
              <a:gd name="connsiteX4" fmla="*/ 435256 w 3676963"/>
              <a:gd name="connsiteY4" fmla="*/ 948174 h 948174"/>
              <a:gd name="connsiteX5" fmla="*/ 0 w 3676963"/>
              <a:gd name="connsiteY5" fmla="*/ 512918 h 948174"/>
              <a:gd name="connsiteX6" fmla="*/ 0 w 3676963"/>
              <a:gd name="connsiteY6" fmla="*/ 512919 h 948174"/>
              <a:gd name="connsiteX0" fmla="*/ 0 w 3670587"/>
              <a:gd name="connsiteY0" fmla="*/ 512919 h 948174"/>
              <a:gd name="connsiteX1" fmla="*/ 435256 w 3670587"/>
              <a:gd name="connsiteY1" fmla="*/ 77663 h 948174"/>
              <a:gd name="connsiteX2" fmla="*/ 3666786 w 3670587"/>
              <a:gd name="connsiteY2" fmla="*/ 512919 h 948174"/>
              <a:gd name="connsiteX3" fmla="*/ 3617460 w 3670587"/>
              <a:gd name="connsiteY3" fmla="*/ 626745 h 948174"/>
              <a:gd name="connsiteX4" fmla="*/ 435256 w 3670587"/>
              <a:gd name="connsiteY4" fmla="*/ 948174 h 948174"/>
              <a:gd name="connsiteX5" fmla="*/ 0 w 3670587"/>
              <a:gd name="connsiteY5" fmla="*/ 512918 h 948174"/>
              <a:gd name="connsiteX6" fmla="*/ 0 w 3670587"/>
              <a:gd name="connsiteY6" fmla="*/ 512919 h 948174"/>
              <a:gd name="connsiteX0" fmla="*/ 0 w 3617460"/>
              <a:gd name="connsiteY0" fmla="*/ 435256 h 870511"/>
              <a:gd name="connsiteX1" fmla="*/ 435256 w 3617460"/>
              <a:gd name="connsiteY1" fmla="*/ 0 h 870511"/>
              <a:gd name="connsiteX2" fmla="*/ 3617460 w 3617460"/>
              <a:gd name="connsiteY2" fmla="*/ 549082 h 870511"/>
              <a:gd name="connsiteX3" fmla="*/ 435256 w 3617460"/>
              <a:gd name="connsiteY3" fmla="*/ 870511 h 870511"/>
              <a:gd name="connsiteX4" fmla="*/ 0 w 3617460"/>
              <a:gd name="connsiteY4" fmla="*/ 435255 h 870511"/>
              <a:gd name="connsiteX5" fmla="*/ 0 w 3617460"/>
              <a:gd name="connsiteY5" fmla="*/ 435256 h 870511"/>
              <a:gd name="connsiteX0" fmla="*/ 0 w 3617460"/>
              <a:gd name="connsiteY0" fmla="*/ 501106 h 936361"/>
              <a:gd name="connsiteX1" fmla="*/ 435256 w 3617460"/>
              <a:gd name="connsiteY1" fmla="*/ 65850 h 936361"/>
              <a:gd name="connsiteX2" fmla="*/ 3617460 w 3617460"/>
              <a:gd name="connsiteY2" fmla="*/ 614932 h 936361"/>
              <a:gd name="connsiteX3" fmla="*/ 435256 w 3617460"/>
              <a:gd name="connsiteY3" fmla="*/ 936361 h 936361"/>
              <a:gd name="connsiteX4" fmla="*/ 0 w 3617460"/>
              <a:gd name="connsiteY4" fmla="*/ 501105 h 936361"/>
              <a:gd name="connsiteX5" fmla="*/ 0 w 3617460"/>
              <a:gd name="connsiteY5" fmla="*/ 501106 h 936361"/>
              <a:gd name="connsiteX0" fmla="*/ 0 w 3617460"/>
              <a:gd name="connsiteY0" fmla="*/ 501106 h 936361"/>
              <a:gd name="connsiteX1" fmla="*/ 435256 w 3617460"/>
              <a:gd name="connsiteY1" fmla="*/ 65850 h 936361"/>
              <a:gd name="connsiteX2" fmla="*/ 3617460 w 3617460"/>
              <a:gd name="connsiteY2" fmla="*/ 614932 h 936361"/>
              <a:gd name="connsiteX3" fmla="*/ 435256 w 3617460"/>
              <a:gd name="connsiteY3" fmla="*/ 936361 h 936361"/>
              <a:gd name="connsiteX4" fmla="*/ 0 w 3617460"/>
              <a:gd name="connsiteY4" fmla="*/ 501105 h 936361"/>
              <a:gd name="connsiteX5" fmla="*/ 0 w 3617460"/>
              <a:gd name="connsiteY5" fmla="*/ 501106 h 936361"/>
              <a:gd name="connsiteX0" fmla="*/ 0 w 3617460"/>
              <a:gd name="connsiteY0" fmla="*/ 532453 h 967708"/>
              <a:gd name="connsiteX1" fmla="*/ 435256 w 3617460"/>
              <a:gd name="connsiteY1" fmla="*/ 97197 h 967708"/>
              <a:gd name="connsiteX2" fmla="*/ 3617460 w 3617460"/>
              <a:gd name="connsiteY2" fmla="*/ 646279 h 967708"/>
              <a:gd name="connsiteX3" fmla="*/ 435256 w 3617460"/>
              <a:gd name="connsiteY3" fmla="*/ 967708 h 967708"/>
              <a:gd name="connsiteX4" fmla="*/ 0 w 3617460"/>
              <a:gd name="connsiteY4" fmla="*/ 532452 h 967708"/>
              <a:gd name="connsiteX5" fmla="*/ 0 w 3617460"/>
              <a:gd name="connsiteY5" fmla="*/ 532453 h 967708"/>
              <a:gd name="connsiteX0" fmla="*/ 0 w 3617460"/>
              <a:gd name="connsiteY0" fmla="*/ 532453 h 967708"/>
              <a:gd name="connsiteX1" fmla="*/ 435256 w 3617460"/>
              <a:gd name="connsiteY1" fmla="*/ 97197 h 967708"/>
              <a:gd name="connsiteX2" fmla="*/ 3617460 w 3617460"/>
              <a:gd name="connsiteY2" fmla="*/ 646279 h 967708"/>
              <a:gd name="connsiteX3" fmla="*/ 435256 w 3617460"/>
              <a:gd name="connsiteY3" fmla="*/ 967708 h 967708"/>
              <a:gd name="connsiteX4" fmla="*/ 0 w 3617460"/>
              <a:gd name="connsiteY4" fmla="*/ 532452 h 967708"/>
              <a:gd name="connsiteX5" fmla="*/ 0 w 3617460"/>
              <a:gd name="connsiteY5" fmla="*/ 532453 h 967708"/>
              <a:gd name="connsiteX0" fmla="*/ 0 w 3617460"/>
              <a:gd name="connsiteY0" fmla="*/ 553142 h 988397"/>
              <a:gd name="connsiteX1" fmla="*/ 435256 w 3617460"/>
              <a:gd name="connsiteY1" fmla="*/ 117886 h 988397"/>
              <a:gd name="connsiteX2" fmla="*/ 3617460 w 3617460"/>
              <a:gd name="connsiteY2" fmla="*/ 666968 h 988397"/>
              <a:gd name="connsiteX3" fmla="*/ 435256 w 3617460"/>
              <a:gd name="connsiteY3" fmla="*/ 988397 h 988397"/>
              <a:gd name="connsiteX4" fmla="*/ 0 w 3617460"/>
              <a:gd name="connsiteY4" fmla="*/ 553141 h 988397"/>
              <a:gd name="connsiteX5" fmla="*/ 0 w 3617460"/>
              <a:gd name="connsiteY5" fmla="*/ 553142 h 98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7460" h="988397">
                <a:moveTo>
                  <a:pt x="0" y="553142"/>
                </a:moveTo>
                <a:cubicBezTo>
                  <a:pt x="0" y="312757"/>
                  <a:pt x="194871" y="182387"/>
                  <a:pt x="435256" y="117886"/>
                </a:cubicBezTo>
                <a:cubicBezTo>
                  <a:pt x="852557" y="11751"/>
                  <a:pt x="2699266" y="-252132"/>
                  <a:pt x="3617460" y="666968"/>
                </a:cubicBezTo>
                <a:cubicBezTo>
                  <a:pt x="2134117" y="147617"/>
                  <a:pt x="1046387" y="988397"/>
                  <a:pt x="435256" y="988397"/>
                </a:cubicBezTo>
                <a:cubicBezTo>
                  <a:pt x="194871" y="988397"/>
                  <a:pt x="0" y="793526"/>
                  <a:pt x="0" y="553141"/>
                </a:cubicBezTo>
                <a:lnTo>
                  <a:pt x="0" y="553142"/>
                </a:lnTo>
                <a:close/>
              </a:path>
            </a:pathLst>
          </a:cu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4D4B43A-DEF9-4879-9A84-8116629549D4}"/>
              </a:ext>
            </a:extLst>
          </p:cNvPr>
          <p:cNvSpPr/>
          <p:nvPr/>
        </p:nvSpPr>
        <p:spPr>
          <a:xfrm>
            <a:off x="4630183" y="4996873"/>
            <a:ext cx="214009" cy="214009"/>
          </a:xfrm>
          <a:prstGeom prst="ellipse">
            <a:avLst/>
          </a:prstGeom>
          <a:solidFill>
            <a:srgbClr val="6B70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02D7901A-CA56-4C4D-BCF9-84236319DBB1}"/>
              </a:ext>
            </a:extLst>
          </p:cNvPr>
          <p:cNvSpPr/>
          <p:nvPr/>
        </p:nvSpPr>
        <p:spPr>
          <a:xfrm>
            <a:off x="4556504" y="5274606"/>
            <a:ext cx="144095" cy="144095"/>
          </a:xfrm>
          <a:prstGeom prst="ellipse">
            <a:avLst/>
          </a:prstGeom>
          <a:solidFill>
            <a:srgbClr val="6B705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6957B33B-8DC9-D643-E323-2FB6D6E2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9630" y1="25458" x2="59630" y2="25458"/>
                        <a14:backgroundMark x1="59815" y1="25998" x2="59815" y2="25998"/>
                        <a14:backgroundMark x1="60463" y1="26214" x2="60463" y2="26214"/>
                        <a14:backgroundMark x1="60463" y1="26214" x2="60463" y2="26214"/>
                        <a14:backgroundMark x1="61111" y1="26429" x2="61111" y2="26429"/>
                        <a14:backgroundMark x1="61111" y1="26429" x2="61111" y2="26429"/>
                        <a14:backgroundMark x1="62222" y1="26753" x2="62222" y2="26753"/>
                        <a14:backgroundMark x1="71111" y1="30097" x2="71111" y2="30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5931" y="461341"/>
            <a:ext cx="7086814" cy="77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3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3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3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3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3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3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3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3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3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3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3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3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3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3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3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3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3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3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6" grpId="1" animBg="1"/>
      <p:bldP spid="25" grpId="0" animBg="1"/>
      <p:bldP spid="25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81" grpId="0"/>
      <p:bldP spid="283" grpId="0"/>
      <p:bldP spid="186" grpId="0" animBg="1"/>
      <p:bldP spid="186" grpId="1" animBg="1"/>
      <p:bldP spid="192" grpId="0" animBg="1"/>
      <p:bldP spid="192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200" grpId="0" animBg="1"/>
      <p:bldP spid="200" grpId="1" animBg="1"/>
      <p:bldP spid="4" grpId="0" animBg="1"/>
      <p:bldP spid="10" grpId="0" animBg="1"/>
      <p:bldP spid="193" grpId="0" animBg="1"/>
      <p:bldP spid="12" grpId="0" animBg="1"/>
      <p:bldP spid="194" grpId="0" animBg="1"/>
      <p:bldP spid="195" grpId="0" animBg="1"/>
      <p:bldP spid="199" grpId="0" animBg="1"/>
      <p:bldP spid="2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2B22FE-F764-4EBA-A174-1DEA61F76671}"/>
              </a:ext>
            </a:extLst>
          </p:cNvPr>
          <p:cNvGrpSpPr/>
          <p:nvPr/>
        </p:nvGrpSpPr>
        <p:grpSpPr>
          <a:xfrm>
            <a:off x="-22906" y="-84902"/>
            <a:ext cx="12260719" cy="7027803"/>
            <a:chOff x="-22906" y="-84902"/>
            <a:chExt cx="12260719" cy="702780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2ABF3CB-E903-45AD-B192-F7D672840653}"/>
                </a:ext>
              </a:extLst>
            </p:cNvPr>
            <p:cNvGrpSpPr/>
            <p:nvPr/>
          </p:nvGrpSpPr>
          <p:grpSpPr>
            <a:xfrm>
              <a:off x="-22906" y="5115792"/>
              <a:ext cx="12214906" cy="1500187"/>
              <a:chOff x="-22906" y="5143502"/>
              <a:chExt cx="12214906" cy="1500187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703FD87-9D33-41BE-A8DF-2EF2BC22FCB6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B01B0F3-5897-448B-8DF2-8D13E46480F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039A1EA-2349-43F4-B24E-76FB4E8B17AF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97D57C-63BD-48DC-B363-5D294375F9C1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02B95F7-70D1-4CEA-82A2-A184AC905A1F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03B5C13-9184-43BA-AF04-B10B425C3C94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44B24E6-D8C9-4CF2-8AD7-9ED18715CB7A}"/>
                </a:ext>
              </a:extLst>
            </p:cNvPr>
            <p:cNvGrpSpPr/>
            <p:nvPr/>
          </p:nvGrpSpPr>
          <p:grpSpPr>
            <a:xfrm>
              <a:off x="110840" y="-84902"/>
              <a:ext cx="11902880" cy="7027803"/>
              <a:chOff x="156547" y="4900843"/>
              <a:chExt cx="11902880" cy="202891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346DAA9-7286-47B8-AD27-D716D4069733}"/>
                  </a:ext>
                </a:extLst>
              </p:cNvPr>
              <p:cNvGrpSpPr/>
              <p:nvPr/>
            </p:nvGrpSpPr>
            <p:grpSpPr>
              <a:xfrm>
                <a:off x="156547" y="4900843"/>
                <a:ext cx="3274916" cy="2013496"/>
                <a:chOff x="156547" y="4900843"/>
                <a:chExt cx="3274916" cy="201349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9B13FC96-8009-47A9-B9E1-4EBF58E87E41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041510B2-577D-48DF-85C4-2ACC6E0E9AB6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303CA6F8-012D-4F38-A9C8-DE0174B78581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2CE277D-392F-4B96-87BA-1CA3D99EEB9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7B252C28-EE9B-4169-B68D-36FA9AF70F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2764CB3-D1BF-480A-902E-5FA06A6BA38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E92E4DA9-5A59-4FFC-8C93-296424A2B60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371FC49-C6C9-46C7-A3DD-19536385D88F}"/>
                    </a:ext>
                  </a:extLst>
                </p:cNvPr>
                <p:cNvGrpSpPr/>
                <p:nvPr/>
              </p:nvGrpSpPr>
              <p:grpSpPr>
                <a:xfrm rot="5400000">
                  <a:off x="1681359" y="5164234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550C5A72-4CDB-485B-9F87-493635AFFF99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0B3A3A33-F46F-4BAD-8C60-895005F5FBF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D6B6BC26-1130-4077-9A18-E20A4AC27C8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6FB3C21F-E287-4333-B60A-10A870911755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06006B1-D85D-44B2-B990-E6EF23425C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E0D2F51B-0BFF-4CBB-AEDC-C5A8B863701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461A0AB-CAC3-43DE-B8F0-C009BD1FD747}"/>
                  </a:ext>
                </a:extLst>
              </p:cNvPr>
              <p:cNvGrpSpPr/>
              <p:nvPr/>
            </p:nvGrpSpPr>
            <p:grpSpPr>
              <a:xfrm>
                <a:off x="3714128" y="4907250"/>
                <a:ext cx="3274923" cy="2013495"/>
                <a:chOff x="156541" y="4876843"/>
                <a:chExt cx="3274923" cy="201349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7BE21660-1081-4AC2-9689-CA66A74A746D}"/>
                    </a:ext>
                  </a:extLst>
                </p:cNvPr>
                <p:cNvGrpSpPr/>
                <p:nvPr/>
              </p:nvGrpSpPr>
              <p:grpSpPr>
                <a:xfrm rot="5400000">
                  <a:off x="-99376" y="5132760"/>
                  <a:ext cx="2012022" cy="1500187"/>
                  <a:chOff x="-169485" y="5143504"/>
                  <a:chExt cx="12288201" cy="1500187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DBA4B4C-709D-4968-B541-9501846BFAFF}"/>
                      </a:ext>
                    </a:extLst>
                  </p:cNvPr>
                  <p:cNvCxnSpPr/>
                  <p:nvPr/>
                </p:nvCxnSpPr>
                <p:spPr>
                  <a:xfrm>
                    <a:off x="-169485" y="5143504"/>
                    <a:ext cx="12214908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893E4B5B-02CD-48C7-BC8E-073C1E6F24F6}"/>
                      </a:ext>
                    </a:extLst>
                  </p:cNvPr>
                  <p:cNvCxnSpPr/>
                  <p:nvPr/>
                </p:nvCxnSpPr>
                <p:spPr>
                  <a:xfrm>
                    <a:off x="-169484" y="5429254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DDF8E5D-DD89-4649-A13D-541B58E5CFB8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5729292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DC11644C-4C2B-49AD-B7BE-A7FDAF55FA8E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601504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F37E15EF-4FFC-4637-9C69-62AA8167E9E9}"/>
                      </a:ext>
                    </a:extLst>
                  </p:cNvPr>
                  <p:cNvCxnSpPr/>
                  <p:nvPr/>
                </p:nvCxnSpPr>
                <p:spPr>
                  <a:xfrm>
                    <a:off x="-169483" y="6343655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E08B5B84-0DAC-467A-9CA4-A28DBE69ECC2}"/>
                      </a:ext>
                    </a:extLst>
                  </p:cNvPr>
                  <p:cNvCxnSpPr/>
                  <p:nvPr/>
                </p:nvCxnSpPr>
                <p:spPr>
                  <a:xfrm>
                    <a:off x="-96191" y="664369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71D8974-5CC4-4D9B-B376-C26A8A3F5450}"/>
                    </a:ext>
                  </a:extLst>
                </p:cNvPr>
                <p:cNvGrpSpPr/>
                <p:nvPr/>
              </p:nvGrpSpPr>
              <p:grpSpPr>
                <a:xfrm rot="5400000">
                  <a:off x="1681362" y="5140235"/>
                  <a:ext cx="2000020" cy="1500185"/>
                  <a:chOff x="-169482" y="5143506"/>
                  <a:chExt cx="12214914" cy="150018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4DA025E-29CB-4EC8-ABB8-2688E327FB67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14350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0CC774F5-EB11-4068-8802-586B901D7C9D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42925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4AB201FE-A1CC-4544-9785-88CD9D464385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729293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7B7B954-1C4B-4B7E-9D31-5BC4345CBEE6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6015041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58A57F4-1C20-4027-BD35-6F89C177F3F3}"/>
                      </a:ext>
                    </a:extLst>
                  </p:cNvPr>
                  <p:cNvCxnSpPr/>
                  <p:nvPr/>
                </p:nvCxnSpPr>
                <p:spPr>
                  <a:xfrm>
                    <a:off x="-169478" y="6343652"/>
                    <a:ext cx="12214910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C514DFC7-C894-4D74-9E87-444E2FCB58CA}"/>
                      </a:ext>
                    </a:extLst>
                  </p:cNvPr>
                  <p:cNvCxnSpPr/>
                  <p:nvPr/>
                </p:nvCxnSpPr>
                <p:spPr>
                  <a:xfrm>
                    <a:off x="-169477" y="6643691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5C5106E-EA50-44CD-AAD4-A3C29097C23E}"/>
                  </a:ext>
                </a:extLst>
              </p:cNvPr>
              <p:cNvGrpSpPr/>
              <p:nvPr/>
            </p:nvGrpSpPr>
            <p:grpSpPr>
              <a:xfrm>
                <a:off x="7260349" y="4916259"/>
                <a:ext cx="3274917" cy="2013496"/>
                <a:chOff x="156547" y="4900843"/>
                <a:chExt cx="3274917" cy="2013496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3DD6CA6-2808-49E2-B4C3-F43BD9781436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3630C15F-4116-4EC8-B8BC-90F685E8732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29C2E50-BF02-4A8B-9FFC-3788B94D10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8D5D8D1-ACD2-40DB-B5EE-1F2DCEFA086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E280AAE-5FCA-40AE-8498-9239AAE9E9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C029731C-9F1E-4E29-AADE-9DCF8187585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D966F606-B036-4225-9010-CF23A05BA15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61312A45-A64F-49D1-BBD9-99008BE019CE}"/>
                    </a:ext>
                  </a:extLst>
                </p:cNvPr>
                <p:cNvGrpSpPr/>
                <p:nvPr/>
              </p:nvGrpSpPr>
              <p:grpSpPr>
                <a:xfrm rot="5400000">
                  <a:off x="1677359" y="5160234"/>
                  <a:ext cx="2008022" cy="1500188"/>
                  <a:chOff x="-71767" y="5143502"/>
                  <a:chExt cx="12263767" cy="1500188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E2D9D226-2FCA-4938-B8B2-0237E660DF6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B3593F9B-FDBC-45E4-A779-A69B1E56428D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6E9C7409-4BBA-4D1E-A0B8-62F5A186E12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6403646-3E77-41D5-8BCE-77C065BD2E08}"/>
                      </a:ext>
                    </a:extLst>
                  </p:cNvPr>
                  <p:cNvCxnSpPr/>
                  <p:nvPr/>
                </p:nvCxnSpPr>
                <p:spPr>
                  <a:xfrm>
                    <a:off x="-71763" y="6015039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C727F1A5-1122-4FC9-9260-4D8CFAB9D4FC}"/>
                      </a:ext>
                    </a:extLst>
                  </p:cNvPr>
                  <p:cNvCxnSpPr/>
                  <p:nvPr/>
                </p:nvCxnSpPr>
                <p:spPr>
                  <a:xfrm>
                    <a:off x="-71767" y="6343654"/>
                    <a:ext cx="12214904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A3184F6F-E124-415F-B359-A9BB02B05EE9}"/>
                      </a:ext>
                    </a:extLst>
                  </p:cNvPr>
                  <p:cNvCxnSpPr/>
                  <p:nvPr/>
                </p:nvCxnSpPr>
                <p:spPr>
                  <a:xfrm>
                    <a:off x="-71764" y="6643690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3A2F5F9-9EBC-4D50-9ACF-8A57C423A5AF}"/>
                  </a:ext>
                </a:extLst>
              </p:cNvPr>
              <p:cNvGrpSpPr/>
              <p:nvPr/>
            </p:nvGrpSpPr>
            <p:grpSpPr>
              <a:xfrm rot="5400000">
                <a:off x="10452198" y="5309295"/>
                <a:ext cx="2000022" cy="1214437"/>
                <a:chOff x="-22906" y="5429252"/>
                <a:chExt cx="12214906" cy="121443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15CD88F-CDF7-45E4-A673-C6CBD1ADC93A}"/>
                    </a:ext>
                  </a:extLst>
                </p:cNvPr>
                <p:cNvCxnSpPr/>
                <p:nvPr/>
              </p:nvCxnSpPr>
              <p:spPr>
                <a:xfrm>
                  <a:off x="-22906" y="54292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1314D7C-029F-420E-8B2D-50DFC9A7D98A}"/>
                    </a:ext>
                  </a:extLst>
                </p:cNvPr>
                <p:cNvCxnSpPr/>
                <p:nvPr/>
              </p:nvCxnSpPr>
              <p:spPr>
                <a:xfrm>
                  <a:off x="-22906" y="57292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0920DD9B-B601-4A07-88DD-BABF335912E8}"/>
                    </a:ext>
                  </a:extLst>
                </p:cNvPr>
                <p:cNvCxnSpPr/>
                <p:nvPr/>
              </p:nvCxnSpPr>
              <p:spPr>
                <a:xfrm>
                  <a:off x="-22906" y="601503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6A2074D9-E9AD-4DFE-8EBD-031170B0D01C}"/>
                    </a:ext>
                  </a:extLst>
                </p:cNvPr>
                <p:cNvCxnSpPr/>
                <p:nvPr/>
              </p:nvCxnSpPr>
              <p:spPr>
                <a:xfrm>
                  <a:off x="-22906" y="63436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44CD908-3E69-4843-BFC3-12DD4F50E61C}"/>
                    </a:ext>
                  </a:extLst>
                </p:cNvPr>
                <p:cNvCxnSpPr/>
                <p:nvPr/>
              </p:nvCxnSpPr>
              <p:spPr>
                <a:xfrm>
                  <a:off x="-22906" y="66436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ADA624E-3945-4FB5-B3B0-63DF98640CFF}"/>
                </a:ext>
              </a:extLst>
            </p:cNvPr>
            <p:cNvGrpSpPr/>
            <p:nvPr/>
          </p:nvGrpSpPr>
          <p:grpSpPr>
            <a:xfrm>
              <a:off x="-22906" y="3337397"/>
              <a:ext cx="12214906" cy="1500187"/>
              <a:chOff x="-22906" y="5143502"/>
              <a:chExt cx="12214906" cy="1500187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5B24C76-ADCF-40B3-9B57-3F0AE92FAB45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FC1D431-9719-4F00-81C5-3BBFF7DD920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13345DA-E885-4DB9-AEF7-64E95877A350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CE4D7-3389-4FF6-89CC-A5BEF6B04C13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BCBF431-5622-4AF0-B277-C7D34179B0D7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6C5934A-93F5-4289-B472-93AB2DA3D98C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70FD6E8-1F43-4081-B71A-6F20DA3C598C}"/>
                </a:ext>
              </a:extLst>
            </p:cNvPr>
            <p:cNvGrpSpPr/>
            <p:nvPr/>
          </p:nvGrpSpPr>
          <p:grpSpPr>
            <a:xfrm>
              <a:off x="-3" y="1580762"/>
              <a:ext cx="12214906" cy="1500187"/>
              <a:chOff x="-22906" y="5143502"/>
              <a:chExt cx="12214906" cy="1500187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3D6EC5-B72B-4FA7-9732-586223FDCF6F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601235-A3CC-4C9F-92C4-C4FAB1700E27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F07E862-3A1C-40DA-B4CB-BD081A7C5BC9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A7DEFEF-1FD8-4FD2-B3D4-25CD064D6392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11D0470-3C09-4069-9AB3-AA7728E9E0CD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C6DF77C-9676-4227-9A0F-DF6A68210372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145FF05-CF16-4E8B-9FDD-932465BB259A}"/>
                </a:ext>
              </a:extLst>
            </p:cNvPr>
            <p:cNvGrpSpPr/>
            <p:nvPr/>
          </p:nvGrpSpPr>
          <p:grpSpPr>
            <a:xfrm>
              <a:off x="22907" y="77713"/>
              <a:ext cx="12214906" cy="1214437"/>
              <a:chOff x="-22906" y="5429252"/>
              <a:chExt cx="12214906" cy="1214437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9CAA18B-8376-4265-994A-3165F77F08F9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F52B033-4562-481D-828E-DD6D36569421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B2C0327-37FD-4E01-80C5-695469544C8B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C3C2C45-A01E-4E1C-A0CF-86020275DF34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375AC96-CCB0-4225-B0E1-0E749166CDC9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7BB0628A-DFA7-40E4-B02E-581B5C0BBB09}"/>
              </a:ext>
            </a:extLst>
          </p:cNvPr>
          <p:cNvSpPr/>
          <p:nvPr/>
        </p:nvSpPr>
        <p:spPr>
          <a:xfrm>
            <a:off x="929367" y="1723634"/>
            <a:ext cx="10606039" cy="179687"/>
          </a:xfrm>
          <a:prstGeom prst="roundRect">
            <a:avLst>
              <a:gd name="adj" fmla="val 50000"/>
            </a:avLst>
          </a:prstGeom>
          <a:solidFill>
            <a:srgbClr val="8F5F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37CF2B-A001-43A4-8937-75F31B76DE37}"/>
              </a:ext>
            </a:extLst>
          </p:cNvPr>
          <p:cNvGrpSpPr/>
          <p:nvPr/>
        </p:nvGrpSpPr>
        <p:grpSpPr>
          <a:xfrm>
            <a:off x="922032" y="1536705"/>
            <a:ext cx="1753253" cy="2972621"/>
            <a:chOff x="922032" y="1536705"/>
            <a:chExt cx="1753253" cy="29726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E1B98B-FEBA-4C21-8850-2992D1351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2032" y="1536705"/>
              <a:ext cx="1753253" cy="2972621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AA30D-88E1-44E9-A1D5-DB3C1F9091A0}"/>
                </a:ext>
              </a:extLst>
            </p:cNvPr>
            <p:cNvSpPr/>
            <p:nvPr/>
          </p:nvSpPr>
          <p:spPr>
            <a:xfrm>
              <a:off x="1053974" y="2491714"/>
              <a:ext cx="1481131" cy="1858395"/>
            </a:xfrm>
            <a:prstGeom prst="roundRect">
              <a:avLst>
                <a:gd name="adj" fmla="val 16135"/>
              </a:avLst>
            </a:prstGeom>
            <a:solidFill>
              <a:srgbClr val="D6AC85"/>
            </a:solidFill>
            <a:ln>
              <a:solidFill>
                <a:srgbClr val="D6AC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4AF69A6-4F61-456A-BD37-10284459A958}"/>
              </a:ext>
            </a:extLst>
          </p:cNvPr>
          <p:cNvGrpSpPr/>
          <p:nvPr/>
        </p:nvGrpSpPr>
        <p:grpSpPr>
          <a:xfrm>
            <a:off x="3975630" y="1520428"/>
            <a:ext cx="1753253" cy="2972621"/>
            <a:chOff x="922032" y="1536705"/>
            <a:chExt cx="1753253" cy="2972621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E30BD36F-3DD7-4DE6-BCFF-51D4804C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2032" y="1536705"/>
              <a:ext cx="1753253" cy="2972621"/>
            </a:xfrm>
            <a:prstGeom prst="rect">
              <a:avLst/>
            </a:prstGeom>
          </p:spPr>
        </p:pic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412387D-842F-4F5D-AD91-7D2F07D5EF09}"/>
                </a:ext>
              </a:extLst>
            </p:cNvPr>
            <p:cNvSpPr/>
            <p:nvPr/>
          </p:nvSpPr>
          <p:spPr>
            <a:xfrm>
              <a:off x="1053974" y="2491714"/>
              <a:ext cx="1481131" cy="1858395"/>
            </a:xfrm>
            <a:prstGeom prst="roundRect">
              <a:avLst>
                <a:gd name="adj" fmla="val 16135"/>
              </a:avLst>
            </a:prstGeom>
            <a:solidFill>
              <a:srgbClr val="D6AC85"/>
            </a:solidFill>
            <a:ln>
              <a:solidFill>
                <a:srgbClr val="D6AC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FEEED2-FB9B-40AB-9263-5CF11A6531BD}"/>
              </a:ext>
            </a:extLst>
          </p:cNvPr>
          <p:cNvGrpSpPr/>
          <p:nvPr/>
        </p:nvGrpSpPr>
        <p:grpSpPr>
          <a:xfrm>
            <a:off x="6874058" y="1550815"/>
            <a:ext cx="1753253" cy="2972621"/>
            <a:chOff x="922032" y="1536705"/>
            <a:chExt cx="1753253" cy="2972621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968A209-6002-40C8-B4FA-294DDA37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2032" y="1536705"/>
              <a:ext cx="1753253" cy="2972621"/>
            </a:xfrm>
            <a:prstGeom prst="rect">
              <a:avLst/>
            </a:prstGeom>
          </p:spPr>
        </p:pic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A60A564A-C3DD-43FA-A5F5-94E902A07769}"/>
                </a:ext>
              </a:extLst>
            </p:cNvPr>
            <p:cNvSpPr/>
            <p:nvPr/>
          </p:nvSpPr>
          <p:spPr>
            <a:xfrm>
              <a:off x="1053974" y="2491714"/>
              <a:ext cx="1481131" cy="1858395"/>
            </a:xfrm>
            <a:prstGeom prst="roundRect">
              <a:avLst>
                <a:gd name="adj" fmla="val 16135"/>
              </a:avLst>
            </a:prstGeom>
            <a:solidFill>
              <a:srgbClr val="D6AC85"/>
            </a:solidFill>
            <a:ln>
              <a:solidFill>
                <a:srgbClr val="D6AC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86956DE-40E6-4730-823D-992400AD276F}"/>
              </a:ext>
            </a:extLst>
          </p:cNvPr>
          <p:cNvGrpSpPr/>
          <p:nvPr/>
        </p:nvGrpSpPr>
        <p:grpSpPr>
          <a:xfrm>
            <a:off x="9751449" y="1520428"/>
            <a:ext cx="1753253" cy="2972621"/>
            <a:chOff x="922032" y="1536705"/>
            <a:chExt cx="1753253" cy="2972621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9F7A42C8-167A-40AD-9CBF-D44ADBF2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2032" y="1536705"/>
              <a:ext cx="1753253" cy="2972621"/>
            </a:xfrm>
            <a:prstGeom prst="rect">
              <a:avLst/>
            </a:prstGeom>
          </p:spPr>
        </p:pic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55212437-3B36-43A0-A585-722AC453C695}"/>
                </a:ext>
              </a:extLst>
            </p:cNvPr>
            <p:cNvSpPr/>
            <p:nvPr/>
          </p:nvSpPr>
          <p:spPr>
            <a:xfrm>
              <a:off x="1053974" y="2491714"/>
              <a:ext cx="1481131" cy="1858395"/>
            </a:xfrm>
            <a:prstGeom prst="roundRect">
              <a:avLst>
                <a:gd name="adj" fmla="val 16135"/>
              </a:avLst>
            </a:prstGeom>
            <a:solidFill>
              <a:srgbClr val="D6AC85"/>
            </a:solidFill>
            <a:ln>
              <a:solidFill>
                <a:srgbClr val="D6AC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553D42B-98DE-428F-BF5A-9B0299B0017D}"/>
              </a:ext>
            </a:extLst>
          </p:cNvPr>
          <p:cNvSpPr txBox="1"/>
          <p:nvPr/>
        </p:nvSpPr>
        <p:spPr>
          <a:xfrm>
            <a:off x="3313442" y="268616"/>
            <a:ext cx="588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F4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ALUR PEMESANAN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400323-FD9C-48BB-932B-B98BD092B1E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5000" y="2691830"/>
            <a:ext cx="645567" cy="6455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E124CD3-B383-42CB-B30A-AA4A37C5A3F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5639" y="2643938"/>
            <a:ext cx="645567" cy="6455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7141986-C36A-4925-AEA0-B87E72E1FB6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44097" y="2627994"/>
            <a:ext cx="645567" cy="6455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8493396-1D21-4E2E-9EB9-45CD55247171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8172" y="2587747"/>
            <a:ext cx="645567" cy="6455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76D218-A51A-4CF9-A624-3A9847D89DF2}"/>
              </a:ext>
            </a:extLst>
          </p:cNvPr>
          <p:cNvSpPr txBox="1"/>
          <p:nvPr/>
        </p:nvSpPr>
        <p:spPr>
          <a:xfrm>
            <a:off x="7000745" y="3330076"/>
            <a:ext cx="147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8F5F47"/>
                </a:solidFill>
                <a:latin typeface="Beachday" panose="02000500000000000000" pitchFamily="2" charset="0"/>
              </a:rPr>
              <a:t>Pembayaran</a:t>
            </a:r>
            <a:endParaRPr lang="en-US" sz="2000" dirty="0">
              <a:solidFill>
                <a:srgbClr val="8F5F47"/>
              </a:solidFill>
              <a:latin typeface="Beachday" panose="02000500000000000000" pitchFamily="2" charset="0"/>
            </a:endParaRPr>
          </a:p>
          <a:p>
            <a:pPr algn="ctr"/>
            <a:r>
              <a:rPr lang="en-US" sz="2000" dirty="0" err="1">
                <a:solidFill>
                  <a:srgbClr val="8F5F47"/>
                </a:solidFill>
                <a:latin typeface="Beachday" panose="02000500000000000000" pitchFamily="2" charset="0"/>
              </a:rPr>
              <a:t>Pesanan</a:t>
            </a:r>
            <a:endParaRPr lang="en-US" sz="2000" dirty="0">
              <a:solidFill>
                <a:srgbClr val="8F5F47"/>
              </a:solidFill>
              <a:latin typeface="Beachday" panose="02000500000000000000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19896FB-4C37-4610-A2E5-8C39B2801C39}"/>
              </a:ext>
            </a:extLst>
          </p:cNvPr>
          <p:cNvSpPr txBox="1"/>
          <p:nvPr/>
        </p:nvSpPr>
        <p:spPr>
          <a:xfrm>
            <a:off x="3568539" y="3313107"/>
            <a:ext cx="257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F5F47"/>
                </a:solidFill>
                <a:latin typeface="Beachday" panose="02000500000000000000" pitchFamily="2" charset="0"/>
              </a:rPr>
              <a:t>Isi form </a:t>
            </a:r>
          </a:p>
          <a:p>
            <a:pPr algn="ctr"/>
            <a:r>
              <a:rPr lang="en-US" sz="2000" dirty="0" err="1">
                <a:solidFill>
                  <a:srgbClr val="8F5F47"/>
                </a:solidFill>
                <a:latin typeface="Beachday" panose="02000500000000000000" pitchFamily="2" charset="0"/>
              </a:rPr>
              <a:t>pemesanan</a:t>
            </a:r>
            <a:endParaRPr lang="en-US" sz="2000" dirty="0">
              <a:solidFill>
                <a:srgbClr val="8F5F47"/>
              </a:solidFill>
              <a:latin typeface="Beachday" panose="0200050000000000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BA6E26C-D633-48A3-99C4-9A07E116C048}"/>
              </a:ext>
            </a:extLst>
          </p:cNvPr>
          <p:cNvSpPr txBox="1"/>
          <p:nvPr/>
        </p:nvSpPr>
        <p:spPr>
          <a:xfrm>
            <a:off x="968928" y="3322195"/>
            <a:ext cx="1681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8F5F47"/>
                </a:solidFill>
                <a:latin typeface="Beachday" panose="02000500000000000000" pitchFamily="2" charset="0"/>
              </a:rPr>
              <a:t>Pilih</a:t>
            </a:r>
            <a:r>
              <a:rPr lang="en-US" sz="1400" dirty="0">
                <a:solidFill>
                  <a:srgbClr val="8F5F47"/>
                </a:solidFill>
                <a:latin typeface="Beachday" panose="02000500000000000000" pitchFamily="2" charset="0"/>
              </a:rPr>
              <a:t> </a:t>
            </a:r>
            <a:r>
              <a:rPr lang="en-US" sz="1400" dirty="0" err="1">
                <a:solidFill>
                  <a:srgbClr val="8F5F47"/>
                </a:solidFill>
                <a:latin typeface="Beachday" panose="02000500000000000000" pitchFamily="2" charset="0"/>
              </a:rPr>
              <a:t>produk</a:t>
            </a:r>
            <a:r>
              <a:rPr lang="en-US" sz="1400" dirty="0">
                <a:solidFill>
                  <a:srgbClr val="8F5F47"/>
                </a:solidFill>
                <a:latin typeface="Beachday" panose="02000500000000000000" pitchFamily="2" charset="0"/>
              </a:rPr>
              <a:t> </a:t>
            </a:r>
            <a:r>
              <a:rPr lang="en-US" sz="1600" dirty="0" err="1">
                <a:solidFill>
                  <a:srgbClr val="8F5F47"/>
                </a:solidFill>
                <a:latin typeface="Beachday" panose="02000500000000000000" pitchFamily="2" charset="0"/>
              </a:rPr>
              <a:t>makanan</a:t>
            </a:r>
            <a:r>
              <a:rPr lang="en-US" sz="1400" dirty="0">
                <a:solidFill>
                  <a:srgbClr val="8F5F47"/>
                </a:solidFill>
                <a:latin typeface="Beachday" panose="02000500000000000000" pitchFamily="2" charset="0"/>
              </a:rPr>
              <a:t>/</a:t>
            </a:r>
            <a:r>
              <a:rPr lang="en-US" sz="1400" dirty="0" err="1">
                <a:solidFill>
                  <a:srgbClr val="8F5F47"/>
                </a:solidFill>
                <a:latin typeface="Beachday" panose="02000500000000000000" pitchFamily="2" charset="0"/>
              </a:rPr>
              <a:t>barang</a:t>
            </a:r>
            <a:r>
              <a:rPr lang="en-US" sz="1400" dirty="0">
                <a:solidFill>
                  <a:srgbClr val="8F5F47"/>
                </a:solidFill>
                <a:latin typeface="Beachday" panose="02000500000000000000" pitchFamily="2" charset="0"/>
              </a:rPr>
              <a:t> yang </a:t>
            </a:r>
            <a:r>
              <a:rPr lang="en-US" sz="1400" dirty="0" err="1">
                <a:solidFill>
                  <a:srgbClr val="8F5F47"/>
                </a:solidFill>
                <a:latin typeface="Beachday" panose="02000500000000000000" pitchFamily="2" charset="0"/>
              </a:rPr>
              <a:t>dibutuhkan</a:t>
            </a:r>
            <a:endParaRPr lang="en-US" sz="1400" dirty="0">
              <a:solidFill>
                <a:srgbClr val="8F5F47"/>
              </a:solidFill>
              <a:latin typeface="Beachday" panose="02000500000000000000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84F8EE-8750-4CD6-A097-13EA3F5C3B12}"/>
              </a:ext>
            </a:extLst>
          </p:cNvPr>
          <p:cNvSpPr txBox="1"/>
          <p:nvPr/>
        </p:nvSpPr>
        <p:spPr>
          <a:xfrm>
            <a:off x="9837259" y="3147367"/>
            <a:ext cx="1552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8F5F47"/>
                </a:solidFill>
                <a:latin typeface="Beachday" panose="02000500000000000000" pitchFamily="2" charset="0"/>
              </a:rPr>
              <a:t>Barang</a:t>
            </a:r>
            <a:r>
              <a:rPr lang="en-US" sz="2000" dirty="0">
                <a:solidFill>
                  <a:srgbClr val="8F5F47"/>
                </a:solidFill>
                <a:latin typeface="Beachday" panose="02000500000000000000" pitchFamily="2" charset="0"/>
              </a:rPr>
              <a:t> </a:t>
            </a:r>
            <a:r>
              <a:rPr lang="en-US" sz="2000" dirty="0" err="1">
                <a:solidFill>
                  <a:srgbClr val="8F5F47"/>
                </a:solidFill>
                <a:latin typeface="Beachday" panose="02000500000000000000" pitchFamily="2" charset="0"/>
              </a:rPr>
              <a:t>siap</a:t>
            </a:r>
            <a:r>
              <a:rPr lang="en-US" sz="2000" dirty="0">
                <a:solidFill>
                  <a:srgbClr val="8F5F47"/>
                </a:solidFill>
                <a:latin typeface="Beachday" panose="02000500000000000000" pitchFamily="2" charset="0"/>
              </a:rPr>
              <a:t> </a:t>
            </a:r>
            <a:r>
              <a:rPr lang="en-US" sz="2000" dirty="0" err="1">
                <a:solidFill>
                  <a:srgbClr val="8F5F47"/>
                </a:solidFill>
                <a:latin typeface="Beachday" panose="02000500000000000000" pitchFamily="2" charset="0"/>
              </a:rPr>
              <a:t>digunakan</a:t>
            </a:r>
            <a:r>
              <a:rPr lang="en-US" sz="2000" dirty="0">
                <a:solidFill>
                  <a:srgbClr val="8F5F47"/>
                </a:solidFill>
                <a:latin typeface="Beachday" panose="02000500000000000000" pitchFamily="2" charset="0"/>
              </a:rPr>
              <a:t> </a:t>
            </a:r>
            <a:r>
              <a:rPr lang="en-US" sz="2000" dirty="0" err="1">
                <a:solidFill>
                  <a:srgbClr val="8F5F47"/>
                </a:solidFill>
                <a:latin typeface="Beachday" panose="02000500000000000000" pitchFamily="2" charset="0"/>
              </a:rPr>
              <a:t>atau</a:t>
            </a:r>
            <a:r>
              <a:rPr lang="en-US" sz="2000" dirty="0">
                <a:solidFill>
                  <a:srgbClr val="8F5F47"/>
                </a:solidFill>
                <a:latin typeface="Beachday" panose="02000500000000000000" pitchFamily="2" charset="0"/>
              </a:rPr>
              <a:t> di </a:t>
            </a:r>
            <a:r>
              <a:rPr lang="en-US" sz="2000" dirty="0" err="1">
                <a:solidFill>
                  <a:srgbClr val="8F5F47"/>
                </a:solidFill>
                <a:latin typeface="Beachday" panose="02000500000000000000" pitchFamily="2" charset="0"/>
              </a:rPr>
              <a:t>konsumsi</a:t>
            </a:r>
            <a:endParaRPr lang="en-US" sz="2000" dirty="0">
              <a:solidFill>
                <a:srgbClr val="8F5F47"/>
              </a:solidFill>
              <a:latin typeface="Beachday" panose="020005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7BF0088-BFAE-4D7F-8EA6-806482967F86}"/>
              </a:ext>
            </a:extLst>
          </p:cNvPr>
          <p:cNvSpPr txBox="1"/>
          <p:nvPr/>
        </p:nvSpPr>
        <p:spPr>
          <a:xfrm>
            <a:off x="519497" y="4650145"/>
            <a:ext cx="2457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Pesan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produk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melalui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bot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whatsapp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 </a:t>
            </a:r>
            <a:endParaRPr lang="en-US" b="1" spc="300" dirty="0">
              <a:solidFill>
                <a:srgbClr val="674433"/>
              </a:solidFill>
              <a:latin typeface="Please write me a song" panose="02000603000000000000" pitchFamily="2" charset="0"/>
              <a:ea typeface="Please write me a song" panose="02000603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1F82A5F-A208-478F-96BD-D5795214703E}"/>
              </a:ext>
            </a:extLst>
          </p:cNvPr>
          <p:cNvSpPr txBox="1"/>
          <p:nvPr/>
        </p:nvSpPr>
        <p:spPr>
          <a:xfrm>
            <a:off x="3553986" y="4650145"/>
            <a:ext cx="2457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Isi form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pemesanan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di bot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wa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sesuai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dengan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produk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yag</a:t>
            </a:r>
            <a:r>
              <a:rPr lang="en-US" b="1" i="0" spc="300" dirty="0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i="0" spc="300" dirty="0" err="1">
                <a:solidFill>
                  <a:srgbClr val="674433"/>
                </a:solidFill>
                <a:effectLst/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diinginkan</a:t>
            </a:r>
            <a:endParaRPr lang="en-US" b="1" spc="300" dirty="0">
              <a:solidFill>
                <a:srgbClr val="674433"/>
              </a:solidFill>
              <a:latin typeface="Please write me a song" panose="02000603000000000000" pitchFamily="2" charset="0"/>
              <a:ea typeface="Please write me a song" panose="02000603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84B2F3-45C8-479A-B95B-D63D5DCBE93F}"/>
              </a:ext>
            </a:extLst>
          </p:cNvPr>
          <p:cNvSpPr txBox="1"/>
          <p:nvPr/>
        </p:nvSpPr>
        <p:spPr>
          <a:xfrm>
            <a:off x="6490997" y="4661094"/>
            <a:ext cx="245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Bayar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sesai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dengan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nominal yang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sudah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di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tentukan</a:t>
            </a:r>
            <a:endParaRPr lang="en-US" b="1" spc="300" dirty="0">
              <a:solidFill>
                <a:srgbClr val="674433"/>
              </a:solidFill>
              <a:latin typeface="Please write me a song" panose="02000603000000000000" pitchFamily="2" charset="0"/>
              <a:ea typeface="Please write me a song" panose="02000603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9114C7A-9EE7-4542-9E33-FB418E1C5BD2}"/>
              </a:ext>
            </a:extLst>
          </p:cNvPr>
          <p:cNvSpPr txBox="1"/>
          <p:nvPr/>
        </p:nvSpPr>
        <p:spPr>
          <a:xfrm>
            <a:off x="9391576" y="4661094"/>
            <a:ext cx="2457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Barang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bisa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diambil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di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lokasi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jika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COD,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atau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bisa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dikirim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lewat</a:t>
            </a:r>
            <a:r>
              <a:rPr lang="en-US" b="1" spc="300" dirty="0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b="1" spc="300" dirty="0" err="1">
                <a:solidFill>
                  <a:srgbClr val="674433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  <a:cs typeface="Lato Light" panose="020F0502020204030203" pitchFamily="34" charset="0"/>
              </a:rPr>
              <a:t>kurir</a:t>
            </a:r>
            <a:endParaRPr lang="en-US" b="1" spc="300" dirty="0">
              <a:solidFill>
                <a:srgbClr val="674433"/>
              </a:solidFill>
              <a:latin typeface="Please write me a song" panose="02000603000000000000" pitchFamily="2" charset="0"/>
              <a:ea typeface="Please write me a song" panose="02000603000000000000" pitchFamily="2" charset="0"/>
              <a:cs typeface="Lato Light" panose="020F050202020403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075B09-B548-4F9F-AF42-BFC089762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8594" flipH="1">
            <a:off x="1041720" y="-256627"/>
            <a:ext cx="1920980" cy="9330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FBFE96-542A-4B39-8FE7-E4F23F207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74748">
            <a:off x="-240176" y="1077332"/>
            <a:ext cx="1170938" cy="1993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DC35D2-ECF8-4431-A6E4-B834541EEF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6201">
            <a:off x="-274710" y="594322"/>
            <a:ext cx="1223392" cy="9202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79A8A1-5C6F-44A6-9835-A481276BD8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7119">
            <a:off x="828028" y="-286059"/>
            <a:ext cx="2338286" cy="14072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BDF73F-8F91-4DFB-A948-BD573258C3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4234">
            <a:off x="672569" y="523204"/>
            <a:ext cx="779226" cy="7792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4091EA-7075-4529-88FE-F3AFA95B22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3" y="-296715"/>
            <a:ext cx="967962" cy="995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B299CB-E1C9-4A98-91D6-5FF13FE1F9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31968">
            <a:off x="-471368" y="716527"/>
            <a:ext cx="1576518" cy="8644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F7F943-887E-4058-9D3C-4E6FA838AB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466" y="-469820"/>
            <a:ext cx="1539999" cy="1520749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91D709CA-52F7-4747-ADDD-DA2391473A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91406">
            <a:off x="9395854" y="-319859"/>
            <a:ext cx="1920980" cy="933048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0D2432C3-01EC-47C9-ACFD-19A1A3231D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25252" flipH="1">
            <a:off x="11400702" y="1026008"/>
            <a:ext cx="1170938" cy="1993337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D17E2E76-3D4E-437F-8E00-2A6578BC6E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23799" flipH="1">
            <a:off x="11420234" y="570639"/>
            <a:ext cx="1223392" cy="920204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4A71A6F8-9105-4AF4-87FA-0825FD717F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2881" flipH="1">
            <a:off x="9358439" y="-340128"/>
            <a:ext cx="2338286" cy="14072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F061B48-958F-4D28-9CE6-AF48272480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3738">
            <a:off x="10364086" y="-428348"/>
            <a:ext cx="1329931" cy="1546283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CFAA649D-665D-47A3-B859-710121E209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4720" flipH="1">
            <a:off x="11229333" y="674152"/>
            <a:ext cx="1576518" cy="8644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1BA811-B1A5-4270-AA03-478C755A64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73548">
            <a:off x="11133442" y="-342798"/>
            <a:ext cx="1335699" cy="1825455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054BEC72-E8BB-4C10-9C6D-E541C85BBA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02255" y="-767071"/>
            <a:ext cx="1575225" cy="162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1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72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7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7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20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90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9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9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86" grpId="0"/>
      <p:bldP spid="9" grpId="0"/>
      <p:bldP spid="119" grpId="0"/>
      <p:bldP spid="121" grpId="0"/>
      <p:bldP spid="123" grpId="0"/>
      <p:bldP spid="125" grpId="0"/>
      <p:bldP spid="127" grpId="0"/>
      <p:bldP spid="133" grpId="0"/>
      <p:bldP spid="1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2B22FE-F764-4EBA-A174-1DEA61F76671}"/>
              </a:ext>
            </a:extLst>
          </p:cNvPr>
          <p:cNvGrpSpPr/>
          <p:nvPr/>
        </p:nvGrpSpPr>
        <p:grpSpPr>
          <a:xfrm>
            <a:off x="0" y="-41409"/>
            <a:ext cx="12260719" cy="7027803"/>
            <a:chOff x="-22906" y="-84902"/>
            <a:chExt cx="12260719" cy="702780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2ABF3CB-E903-45AD-B192-F7D672840653}"/>
                </a:ext>
              </a:extLst>
            </p:cNvPr>
            <p:cNvGrpSpPr/>
            <p:nvPr/>
          </p:nvGrpSpPr>
          <p:grpSpPr>
            <a:xfrm>
              <a:off x="-22906" y="5115792"/>
              <a:ext cx="12214906" cy="1500187"/>
              <a:chOff x="-22906" y="5143502"/>
              <a:chExt cx="12214906" cy="1500187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703FD87-9D33-41BE-A8DF-2EF2BC22FCB6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B01B0F3-5897-448B-8DF2-8D13E46480F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039A1EA-2349-43F4-B24E-76FB4E8B17AF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97D57C-63BD-48DC-B363-5D294375F9C1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02B95F7-70D1-4CEA-82A2-A184AC905A1F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03B5C13-9184-43BA-AF04-B10B425C3C94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44B24E6-D8C9-4CF2-8AD7-9ED18715CB7A}"/>
                </a:ext>
              </a:extLst>
            </p:cNvPr>
            <p:cNvGrpSpPr/>
            <p:nvPr/>
          </p:nvGrpSpPr>
          <p:grpSpPr>
            <a:xfrm>
              <a:off x="110840" y="-84902"/>
              <a:ext cx="11902880" cy="7027803"/>
              <a:chOff x="156547" y="4900843"/>
              <a:chExt cx="11902880" cy="202891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346DAA9-7286-47B8-AD27-D716D4069733}"/>
                  </a:ext>
                </a:extLst>
              </p:cNvPr>
              <p:cNvGrpSpPr/>
              <p:nvPr/>
            </p:nvGrpSpPr>
            <p:grpSpPr>
              <a:xfrm>
                <a:off x="156547" y="4900843"/>
                <a:ext cx="3274916" cy="2013496"/>
                <a:chOff x="156547" y="4900843"/>
                <a:chExt cx="3274916" cy="201349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9B13FC96-8009-47A9-B9E1-4EBF58E87E41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041510B2-577D-48DF-85C4-2ACC6E0E9AB6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303CA6F8-012D-4F38-A9C8-DE0174B78581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2CE277D-392F-4B96-87BA-1CA3D99EEB9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7B252C28-EE9B-4169-B68D-36FA9AF70F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2764CB3-D1BF-480A-902E-5FA06A6BA38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E92E4DA9-5A59-4FFC-8C93-296424A2B60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371FC49-C6C9-46C7-A3DD-19536385D88F}"/>
                    </a:ext>
                  </a:extLst>
                </p:cNvPr>
                <p:cNvGrpSpPr/>
                <p:nvPr/>
              </p:nvGrpSpPr>
              <p:grpSpPr>
                <a:xfrm rot="5400000">
                  <a:off x="1681359" y="5164234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550C5A72-4CDB-485B-9F87-493635AFFF99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0B3A3A33-F46F-4BAD-8C60-895005F5FBF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D6B6BC26-1130-4077-9A18-E20A4AC27C8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6FB3C21F-E287-4333-B60A-10A870911755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06006B1-D85D-44B2-B990-E6EF23425C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E0D2F51B-0BFF-4CBB-AEDC-C5A8B863701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461A0AB-CAC3-43DE-B8F0-C009BD1FD747}"/>
                  </a:ext>
                </a:extLst>
              </p:cNvPr>
              <p:cNvGrpSpPr/>
              <p:nvPr/>
            </p:nvGrpSpPr>
            <p:grpSpPr>
              <a:xfrm>
                <a:off x="3714128" y="4907250"/>
                <a:ext cx="3274923" cy="2013495"/>
                <a:chOff x="156541" y="4876843"/>
                <a:chExt cx="3274923" cy="201349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7BE21660-1081-4AC2-9689-CA66A74A746D}"/>
                    </a:ext>
                  </a:extLst>
                </p:cNvPr>
                <p:cNvGrpSpPr/>
                <p:nvPr/>
              </p:nvGrpSpPr>
              <p:grpSpPr>
                <a:xfrm rot="5400000">
                  <a:off x="-99376" y="5132760"/>
                  <a:ext cx="2012022" cy="1500187"/>
                  <a:chOff x="-169485" y="5143504"/>
                  <a:chExt cx="12288201" cy="1500187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DBA4B4C-709D-4968-B541-9501846BFAFF}"/>
                      </a:ext>
                    </a:extLst>
                  </p:cNvPr>
                  <p:cNvCxnSpPr/>
                  <p:nvPr/>
                </p:nvCxnSpPr>
                <p:spPr>
                  <a:xfrm>
                    <a:off x="-169485" y="5143504"/>
                    <a:ext cx="12214908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893E4B5B-02CD-48C7-BC8E-073C1E6F24F6}"/>
                      </a:ext>
                    </a:extLst>
                  </p:cNvPr>
                  <p:cNvCxnSpPr/>
                  <p:nvPr/>
                </p:nvCxnSpPr>
                <p:spPr>
                  <a:xfrm>
                    <a:off x="-169484" y="5429254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DDF8E5D-DD89-4649-A13D-541B58E5CFB8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5729292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DC11644C-4C2B-49AD-B7BE-A7FDAF55FA8E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601504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F37E15EF-4FFC-4637-9C69-62AA8167E9E9}"/>
                      </a:ext>
                    </a:extLst>
                  </p:cNvPr>
                  <p:cNvCxnSpPr/>
                  <p:nvPr/>
                </p:nvCxnSpPr>
                <p:spPr>
                  <a:xfrm>
                    <a:off x="-169483" y="6343655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E08B5B84-0DAC-467A-9CA4-A28DBE69ECC2}"/>
                      </a:ext>
                    </a:extLst>
                  </p:cNvPr>
                  <p:cNvCxnSpPr/>
                  <p:nvPr/>
                </p:nvCxnSpPr>
                <p:spPr>
                  <a:xfrm>
                    <a:off x="-96191" y="664369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71D8974-5CC4-4D9B-B376-C26A8A3F5450}"/>
                    </a:ext>
                  </a:extLst>
                </p:cNvPr>
                <p:cNvGrpSpPr/>
                <p:nvPr/>
              </p:nvGrpSpPr>
              <p:grpSpPr>
                <a:xfrm rot="5400000">
                  <a:off x="1681362" y="5140235"/>
                  <a:ext cx="2000020" cy="1500185"/>
                  <a:chOff x="-169482" y="5143506"/>
                  <a:chExt cx="12214914" cy="150018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4DA025E-29CB-4EC8-ABB8-2688E327FB67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14350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0CC774F5-EB11-4068-8802-586B901D7C9D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42925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4AB201FE-A1CC-4544-9785-88CD9D464385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729293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7B7B954-1C4B-4B7E-9D31-5BC4345CBEE6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6015041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58A57F4-1C20-4027-BD35-6F89C177F3F3}"/>
                      </a:ext>
                    </a:extLst>
                  </p:cNvPr>
                  <p:cNvCxnSpPr/>
                  <p:nvPr/>
                </p:nvCxnSpPr>
                <p:spPr>
                  <a:xfrm>
                    <a:off x="-169478" y="6343652"/>
                    <a:ext cx="12214910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C514DFC7-C894-4D74-9E87-444E2FCB58CA}"/>
                      </a:ext>
                    </a:extLst>
                  </p:cNvPr>
                  <p:cNvCxnSpPr/>
                  <p:nvPr/>
                </p:nvCxnSpPr>
                <p:spPr>
                  <a:xfrm>
                    <a:off x="-169477" y="6643691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5C5106E-EA50-44CD-AAD4-A3C29097C23E}"/>
                  </a:ext>
                </a:extLst>
              </p:cNvPr>
              <p:cNvGrpSpPr/>
              <p:nvPr/>
            </p:nvGrpSpPr>
            <p:grpSpPr>
              <a:xfrm>
                <a:off x="7260349" y="4916259"/>
                <a:ext cx="3274917" cy="2013496"/>
                <a:chOff x="156547" y="4900843"/>
                <a:chExt cx="3274917" cy="2013496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3DD6CA6-2808-49E2-B4C3-F43BD9781436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3630C15F-4116-4EC8-B8BC-90F685E8732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29C2E50-BF02-4A8B-9FFC-3788B94D10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8D5D8D1-ACD2-40DB-B5EE-1F2DCEFA086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E280AAE-5FCA-40AE-8498-9239AAE9E9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C029731C-9F1E-4E29-AADE-9DCF8187585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D966F606-B036-4225-9010-CF23A05BA15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61312A45-A64F-49D1-BBD9-99008BE019CE}"/>
                    </a:ext>
                  </a:extLst>
                </p:cNvPr>
                <p:cNvGrpSpPr/>
                <p:nvPr/>
              </p:nvGrpSpPr>
              <p:grpSpPr>
                <a:xfrm rot="5400000">
                  <a:off x="1677359" y="5160234"/>
                  <a:ext cx="2008022" cy="1500188"/>
                  <a:chOff x="-71767" y="5143502"/>
                  <a:chExt cx="12263767" cy="1500188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E2D9D226-2FCA-4938-B8B2-0237E660DF6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B3593F9B-FDBC-45E4-A779-A69B1E56428D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6E9C7409-4BBA-4D1E-A0B8-62F5A186E12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6403646-3E77-41D5-8BCE-77C065BD2E08}"/>
                      </a:ext>
                    </a:extLst>
                  </p:cNvPr>
                  <p:cNvCxnSpPr/>
                  <p:nvPr/>
                </p:nvCxnSpPr>
                <p:spPr>
                  <a:xfrm>
                    <a:off x="-71763" y="6015039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C727F1A5-1122-4FC9-9260-4D8CFAB9D4FC}"/>
                      </a:ext>
                    </a:extLst>
                  </p:cNvPr>
                  <p:cNvCxnSpPr/>
                  <p:nvPr/>
                </p:nvCxnSpPr>
                <p:spPr>
                  <a:xfrm>
                    <a:off x="-71767" y="6343654"/>
                    <a:ext cx="12214904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A3184F6F-E124-415F-B359-A9BB02B05EE9}"/>
                      </a:ext>
                    </a:extLst>
                  </p:cNvPr>
                  <p:cNvCxnSpPr/>
                  <p:nvPr/>
                </p:nvCxnSpPr>
                <p:spPr>
                  <a:xfrm>
                    <a:off x="-71764" y="6643690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3A2F5F9-9EBC-4D50-9ACF-8A57C423A5AF}"/>
                  </a:ext>
                </a:extLst>
              </p:cNvPr>
              <p:cNvGrpSpPr/>
              <p:nvPr/>
            </p:nvGrpSpPr>
            <p:grpSpPr>
              <a:xfrm rot="5400000">
                <a:off x="10452198" y="5309295"/>
                <a:ext cx="2000022" cy="1214437"/>
                <a:chOff x="-22906" y="5429252"/>
                <a:chExt cx="12214906" cy="121443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15CD88F-CDF7-45E4-A673-C6CBD1ADC93A}"/>
                    </a:ext>
                  </a:extLst>
                </p:cNvPr>
                <p:cNvCxnSpPr/>
                <p:nvPr/>
              </p:nvCxnSpPr>
              <p:spPr>
                <a:xfrm>
                  <a:off x="-22906" y="54292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1314D7C-029F-420E-8B2D-50DFC9A7D98A}"/>
                    </a:ext>
                  </a:extLst>
                </p:cNvPr>
                <p:cNvCxnSpPr/>
                <p:nvPr/>
              </p:nvCxnSpPr>
              <p:spPr>
                <a:xfrm>
                  <a:off x="-22906" y="57292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0920DD9B-B601-4A07-88DD-BABF335912E8}"/>
                    </a:ext>
                  </a:extLst>
                </p:cNvPr>
                <p:cNvCxnSpPr/>
                <p:nvPr/>
              </p:nvCxnSpPr>
              <p:spPr>
                <a:xfrm>
                  <a:off x="-22906" y="601503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6A2074D9-E9AD-4DFE-8EBD-031170B0D01C}"/>
                    </a:ext>
                  </a:extLst>
                </p:cNvPr>
                <p:cNvCxnSpPr/>
                <p:nvPr/>
              </p:nvCxnSpPr>
              <p:spPr>
                <a:xfrm>
                  <a:off x="-22906" y="63436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44CD908-3E69-4843-BFC3-12DD4F50E61C}"/>
                    </a:ext>
                  </a:extLst>
                </p:cNvPr>
                <p:cNvCxnSpPr/>
                <p:nvPr/>
              </p:nvCxnSpPr>
              <p:spPr>
                <a:xfrm>
                  <a:off x="-22906" y="66436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ADA624E-3945-4FB5-B3B0-63DF98640CFF}"/>
                </a:ext>
              </a:extLst>
            </p:cNvPr>
            <p:cNvGrpSpPr/>
            <p:nvPr/>
          </p:nvGrpSpPr>
          <p:grpSpPr>
            <a:xfrm>
              <a:off x="-22906" y="3337397"/>
              <a:ext cx="12214906" cy="1500187"/>
              <a:chOff x="-22906" y="5143502"/>
              <a:chExt cx="12214906" cy="1500187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5B24C76-ADCF-40B3-9B57-3F0AE92FAB45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FC1D431-9719-4F00-81C5-3BBFF7DD920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13345DA-E885-4DB9-AEF7-64E95877A350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CE4D7-3389-4FF6-89CC-A5BEF6B04C13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BCBF431-5622-4AF0-B277-C7D34179B0D7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6C5934A-93F5-4289-B472-93AB2DA3D98C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70FD6E8-1F43-4081-B71A-6F20DA3C598C}"/>
                </a:ext>
              </a:extLst>
            </p:cNvPr>
            <p:cNvGrpSpPr/>
            <p:nvPr/>
          </p:nvGrpSpPr>
          <p:grpSpPr>
            <a:xfrm>
              <a:off x="-3" y="1580762"/>
              <a:ext cx="12214906" cy="1500187"/>
              <a:chOff x="-22906" y="5143502"/>
              <a:chExt cx="12214906" cy="1500187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3D6EC5-B72B-4FA7-9732-586223FDCF6F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601235-A3CC-4C9F-92C4-C4FAB1700E27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F07E862-3A1C-40DA-B4CB-BD081A7C5BC9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A7DEFEF-1FD8-4FD2-B3D4-25CD064D6392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11D0470-3C09-4069-9AB3-AA7728E9E0CD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C6DF77C-9676-4227-9A0F-DF6A68210372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145FF05-CF16-4E8B-9FDD-932465BB259A}"/>
                </a:ext>
              </a:extLst>
            </p:cNvPr>
            <p:cNvGrpSpPr/>
            <p:nvPr/>
          </p:nvGrpSpPr>
          <p:grpSpPr>
            <a:xfrm>
              <a:off x="22907" y="77713"/>
              <a:ext cx="12214906" cy="1214437"/>
              <a:chOff x="-22906" y="5429252"/>
              <a:chExt cx="12214906" cy="1214437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9CAA18B-8376-4265-994A-3165F77F08F9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F52B033-4562-481D-828E-DD6D36569421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B2C0327-37FD-4E01-80C5-695469544C8B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C3C2C45-A01E-4E1C-A0CF-86020275DF34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375AC96-CCB0-4225-B0E1-0E749166CDC9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2523F6-40A7-42D4-B742-8AB5F9109333}"/>
              </a:ext>
            </a:extLst>
          </p:cNvPr>
          <p:cNvSpPr/>
          <p:nvPr/>
        </p:nvSpPr>
        <p:spPr>
          <a:xfrm>
            <a:off x="-22906" y="0"/>
            <a:ext cx="3134113" cy="6889501"/>
          </a:xfrm>
          <a:prstGeom prst="rect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DF91B-740E-48D3-BE17-94DA1E85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6" y="-38232"/>
            <a:ext cx="1660463" cy="1930586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CF359B-9EF9-4475-BAF6-EA8C0AAB0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36" y="1505157"/>
            <a:ext cx="1983018" cy="2039946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3A72A9-2CDD-419A-B0E0-5702CD2DF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2" y="330620"/>
            <a:ext cx="1815677" cy="1092718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10AC2C-1C0D-4A12-B950-29B08CC9D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0482">
            <a:off x="-565590" y="5697260"/>
            <a:ext cx="1917340" cy="1442173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C6696C-9066-4979-B90E-E7EA323E3C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4" y="4610452"/>
            <a:ext cx="2059593" cy="1000374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67B708-8E1C-4D82-8D7F-9DB03A388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779" y="2086086"/>
            <a:ext cx="1765702" cy="1765702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F84BC8-5320-4658-BFA3-045D2C688B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2164">
            <a:off x="1551072" y="3809491"/>
            <a:ext cx="1900156" cy="1138301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5E7DF09-6901-4540-B527-25C185A31A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7180">
            <a:off x="2122171" y="5412093"/>
            <a:ext cx="994816" cy="1693517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584C6D-228F-4202-AA3D-D235E12C9B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8366">
            <a:off x="852957" y="3379419"/>
            <a:ext cx="998896" cy="54770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79A212-9C91-41E1-8F13-FCEFF56929F1}"/>
              </a:ext>
            </a:extLst>
          </p:cNvPr>
          <p:cNvSpPr txBox="1"/>
          <p:nvPr/>
        </p:nvSpPr>
        <p:spPr>
          <a:xfrm>
            <a:off x="4086830" y="974116"/>
            <a:ext cx="5779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 dirty="0">
                <a:solidFill>
                  <a:srgbClr val="6B70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achday" panose="02000500000000000000" pitchFamily="2" charset="0"/>
              </a:rPr>
              <a:t>Problem dan Solusi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9A1BE5-9513-473A-881C-4C55596A2668}"/>
              </a:ext>
            </a:extLst>
          </p:cNvPr>
          <p:cNvSpPr txBox="1"/>
          <p:nvPr/>
        </p:nvSpPr>
        <p:spPr>
          <a:xfrm>
            <a:off x="3618351" y="2117843"/>
            <a:ext cx="892706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400" b="1" dirty="0"/>
              <a:t>P</a:t>
            </a:r>
            <a:r>
              <a:rPr lang="en-US" sz="4400" b="1" dirty="0" err="1"/>
              <a:t>roblem</a:t>
            </a:r>
            <a:r>
              <a:rPr lang="id-ID" sz="4400" b="1" dirty="0"/>
              <a:t>:</a:t>
            </a:r>
            <a:endParaRPr lang="en-US" sz="4400" b="1" dirty="0"/>
          </a:p>
          <a:p>
            <a:r>
              <a:rPr lang="en-US" sz="2400" dirty="0"/>
              <a:t>Banyak orang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mengantri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lama </a:t>
            </a:r>
          </a:p>
          <a:p>
            <a:r>
              <a:rPr lang="en-US" sz="4400" b="1" dirty="0"/>
              <a:t>Solusi :</a:t>
            </a:r>
          </a:p>
          <a:p>
            <a:r>
              <a:rPr lang="en-US" sz="2400" dirty="0"/>
              <a:t>K</a:t>
            </a:r>
            <a:r>
              <a:rPr lang="id-ID" sz="2400" dirty="0"/>
              <a:t>ami menghadirkan solusi yaitu </a:t>
            </a:r>
            <a:r>
              <a:rPr lang="en-US" sz="2400" dirty="0" err="1"/>
              <a:t>membuat</a:t>
            </a:r>
            <a:r>
              <a:rPr lang="en-US" sz="2400" dirty="0"/>
              <a:t> bot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menghubungkan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pembeli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dengan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penjual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dalam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memesan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makanan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di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kantin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tanpa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</a:t>
            </a:r>
            <a:r>
              <a:rPr lang="en-US" sz="2400" spc="300" dirty="0" err="1">
                <a:ea typeface="Please write me a song" panose="02000603000000000000" pitchFamily="2" charset="0"/>
                <a:cs typeface="Lato Light" panose="020F0502020204030203" pitchFamily="34" charset="0"/>
              </a:rPr>
              <a:t>antri</a:t>
            </a:r>
            <a:r>
              <a:rPr lang="en-US" sz="2400" spc="300" dirty="0">
                <a:ea typeface="Please write me a song" panose="02000603000000000000" pitchFamily="2" charset="0"/>
                <a:cs typeface="Lato Light" panose="020F0502020204030203" pitchFamily="34" charset="0"/>
              </a:rPr>
              <a:t> (Pre-Order).</a:t>
            </a:r>
          </a:p>
        </p:txBody>
      </p:sp>
    </p:spTree>
    <p:extLst>
      <p:ext uri="{BB962C8B-B14F-4D97-AF65-F5344CB8AC3E}">
        <p14:creationId xmlns:p14="http://schemas.microsoft.com/office/powerpoint/2010/main" val="96799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10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9" dur="6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1" dur="10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2B22FE-F764-4EBA-A174-1DEA61F76671}"/>
              </a:ext>
            </a:extLst>
          </p:cNvPr>
          <p:cNvGrpSpPr/>
          <p:nvPr/>
        </p:nvGrpSpPr>
        <p:grpSpPr>
          <a:xfrm>
            <a:off x="0" y="-41409"/>
            <a:ext cx="12260719" cy="7027803"/>
            <a:chOff x="-22906" y="-84902"/>
            <a:chExt cx="12260719" cy="702780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2ABF3CB-E903-45AD-B192-F7D672840653}"/>
                </a:ext>
              </a:extLst>
            </p:cNvPr>
            <p:cNvGrpSpPr/>
            <p:nvPr/>
          </p:nvGrpSpPr>
          <p:grpSpPr>
            <a:xfrm>
              <a:off x="-22906" y="5115792"/>
              <a:ext cx="12214906" cy="1500187"/>
              <a:chOff x="-22906" y="5143502"/>
              <a:chExt cx="12214906" cy="1500187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703FD87-9D33-41BE-A8DF-2EF2BC22FCB6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B01B0F3-5897-448B-8DF2-8D13E46480F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039A1EA-2349-43F4-B24E-76FB4E8B17AF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97D57C-63BD-48DC-B363-5D294375F9C1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02B95F7-70D1-4CEA-82A2-A184AC905A1F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03B5C13-9184-43BA-AF04-B10B425C3C94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44B24E6-D8C9-4CF2-8AD7-9ED18715CB7A}"/>
                </a:ext>
              </a:extLst>
            </p:cNvPr>
            <p:cNvGrpSpPr/>
            <p:nvPr/>
          </p:nvGrpSpPr>
          <p:grpSpPr>
            <a:xfrm>
              <a:off x="110840" y="-84902"/>
              <a:ext cx="11902880" cy="7027803"/>
              <a:chOff x="156547" y="4900843"/>
              <a:chExt cx="11902880" cy="202891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346DAA9-7286-47B8-AD27-D716D4069733}"/>
                  </a:ext>
                </a:extLst>
              </p:cNvPr>
              <p:cNvGrpSpPr/>
              <p:nvPr/>
            </p:nvGrpSpPr>
            <p:grpSpPr>
              <a:xfrm>
                <a:off x="156547" y="4900843"/>
                <a:ext cx="3274916" cy="2013496"/>
                <a:chOff x="156547" y="4900843"/>
                <a:chExt cx="3274916" cy="201349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9B13FC96-8009-47A9-B9E1-4EBF58E87E41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041510B2-577D-48DF-85C4-2ACC6E0E9AB6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303CA6F8-012D-4F38-A9C8-DE0174B78581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2CE277D-392F-4B96-87BA-1CA3D99EEB9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7B252C28-EE9B-4169-B68D-36FA9AF70F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2764CB3-D1BF-480A-902E-5FA06A6BA38E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E92E4DA9-5A59-4FFC-8C93-296424A2B60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371FC49-C6C9-46C7-A3DD-19536385D88F}"/>
                    </a:ext>
                  </a:extLst>
                </p:cNvPr>
                <p:cNvGrpSpPr/>
                <p:nvPr/>
              </p:nvGrpSpPr>
              <p:grpSpPr>
                <a:xfrm rot="5400000">
                  <a:off x="1681359" y="5164234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550C5A72-4CDB-485B-9F87-493635AFFF99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0B3A3A33-F46F-4BAD-8C60-895005F5FBF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D6B6BC26-1130-4077-9A18-E20A4AC27C8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6FB3C21F-E287-4333-B60A-10A870911755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06006B1-D85D-44B2-B990-E6EF23425C0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E0D2F51B-0BFF-4CBB-AEDC-C5A8B863701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461A0AB-CAC3-43DE-B8F0-C009BD1FD747}"/>
                  </a:ext>
                </a:extLst>
              </p:cNvPr>
              <p:cNvGrpSpPr/>
              <p:nvPr/>
            </p:nvGrpSpPr>
            <p:grpSpPr>
              <a:xfrm>
                <a:off x="3714128" y="4907250"/>
                <a:ext cx="3274923" cy="2013495"/>
                <a:chOff x="156541" y="4876843"/>
                <a:chExt cx="3274923" cy="201349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7BE21660-1081-4AC2-9689-CA66A74A746D}"/>
                    </a:ext>
                  </a:extLst>
                </p:cNvPr>
                <p:cNvGrpSpPr/>
                <p:nvPr/>
              </p:nvGrpSpPr>
              <p:grpSpPr>
                <a:xfrm rot="5400000">
                  <a:off x="-99376" y="5132760"/>
                  <a:ext cx="2012022" cy="1500187"/>
                  <a:chOff x="-169485" y="5143504"/>
                  <a:chExt cx="12288201" cy="1500187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DBA4B4C-709D-4968-B541-9501846BFAFF}"/>
                      </a:ext>
                    </a:extLst>
                  </p:cNvPr>
                  <p:cNvCxnSpPr/>
                  <p:nvPr/>
                </p:nvCxnSpPr>
                <p:spPr>
                  <a:xfrm>
                    <a:off x="-169485" y="5143504"/>
                    <a:ext cx="12214908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893E4B5B-02CD-48C7-BC8E-073C1E6F24F6}"/>
                      </a:ext>
                    </a:extLst>
                  </p:cNvPr>
                  <p:cNvCxnSpPr/>
                  <p:nvPr/>
                </p:nvCxnSpPr>
                <p:spPr>
                  <a:xfrm>
                    <a:off x="-169484" y="5429254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DDF8E5D-DD89-4649-A13D-541B58E5CFB8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5729292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DC11644C-4C2B-49AD-B7BE-A7FDAF55FA8E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601504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F37E15EF-4FFC-4637-9C69-62AA8167E9E9}"/>
                      </a:ext>
                    </a:extLst>
                  </p:cNvPr>
                  <p:cNvCxnSpPr/>
                  <p:nvPr/>
                </p:nvCxnSpPr>
                <p:spPr>
                  <a:xfrm>
                    <a:off x="-169483" y="6343655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E08B5B84-0DAC-467A-9CA4-A28DBE69ECC2}"/>
                      </a:ext>
                    </a:extLst>
                  </p:cNvPr>
                  <p:cNvCxnSpPr/>
                  <p:nvPr/>
                </p:nvCxnSpPr>
                <p:spPr>
                  <a:xfrm>
                    <a:off x="-96191" y="6643691"/>
                    <a:ext cx="12214907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71D8974-5CC4-4D9B-B376-C26A8A3F5450}"/>
                    </a:ext>
                  </a:extLst>
                </p:cNvPr>
                <p:cNvGrpSpPr/>
                <p:nvPr/>
              </p:nvGrpSpPr>
              <p:grpSpPr>
                <a:xfrm rot="5400000">
                  <a:off x="1681362" y="5140235"/>
                  <a:ext cx="2000020" cy="1500185"/>
                  <a:chOff x="-169482" y="5143506"/>
                  <a:chExt cx="12214914" cy="150018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4DA025E-29CB-4EC8-ABB8-2688E327FB67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14350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0CC774F5-EB11-4068-8802-586B901D7C9D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429256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4AB201FE-A1CC-4544-9785-88CD9D464385}"/>
                      </a:ext>
                    </a:extLst>
                  </p:cNvPr>
                  <p:cNvCxnSpPr/>
                  <p:nvPr/>
                </p:nvCxnSpPr>
                <p:spPr>
                  <a:xfrm>
                    <a:off x="-169479" y="5729293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7B7B954-1C4B-4B7E-9D31-5BC4345CBEE6}"/>
                      </a:ext>
                    </a:extLst>
                  </p:cNvPr>
                  <p:cNvCxnSpPr/>
                  <p:nvPr/>
                </p:nvCxnSpPr>
                <p:spPr>
                  <a:xfrm>
                    <a:off x="-169482" y="6015041"/>
                    <a:ext cx="12214902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58A57F4-1C20-4027-BD35-6F89C177F3F3}"/>
                      </a:ext>
                    </a:extLst>
                  </p:cNvPr>
                  <p:cNvCxnSpPr/>
                  <p:nvPr/>
                </p:nvCxnSpPr>
                <p:spPr>
                  <a:xfrm>
                    <a:off x="-169478" y="6343652"/>
                    <a:ext cx="12214910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C514DFC7-C894-4D74-9E87-444E2FCB58CA}"/>
                      </a:ext>
                    </a:extLst>
                  </p:cNvPr>
                  <p:cNvCxnSpPr/>
                  <p:nvPr/>
                </p:nvCxnSpPr>
                <p:spPr>
                  <a:xfrm>
                    <a:off x="-169477" y="6643691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5C5106E-EA50-44CD-AAD4-A3C29097C23E}"/>
                  </a:ext>
                </a:extLst>
              </p:cNvPr>
              <p:cNvGrpSpPr/>
              <p:nvPr/>
            </p:nvGrpSpPr>
            <p:grpSpPr>
              <a:xfrm>
                <a:off x="7260349" y="4916259"/>
                <a:ext cx="3274917" cy="2013496"/>
                <a:chOff x="156547" y="4900843"/>
                <a:chExt cx="3274917" cy="2013496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3DD6CA6-2808-49E2-B4C3-F43BD9781436}"/>
                    </a:ext>
                  </a:extLst>
                </p:cNvPr>
                <p:cNvGrpSpPr/>
                <p:nvPr/>
              </p:nvGrpSpPr>
              <p:grpSpPr>
                <a:xfrm rot="5400000">
                  <a:off x="-93370" y="5150760"/>
                  <a:ext cx="2000022" cy="1500187"/>
                  <a:chOff x="-22906" y="5143502"/>
                  <a:chExt cx="12214906" cy="1500187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3630C15F-4116-4EC8-B8BC-90F685E8732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29C2E50-BF02-4A8B-9FFC-3788B94D10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8D5D8D1-ACD2-40DB-B5EE-1F2DCEFA0862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CE280AAE-5FCA-40AE-8498-9239AAE9E9A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C029731C-9F1E-4E29-AADE-9DCF81875853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D966F606-B036-4225-9010-CF23A05BA15C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61312A45-A64F-49D1-BBD9-99008BE019CE}"/>
                    </a:ext>
                  </a:extLst>
                </p:cNvPr>
                <p:cNvGrpSpPr/>
                <p:nvPr/>
              </p:nvGrpSpPr>
              <p:grpSpPr>
                <a:xfrm rot="5400000">
                  <a:off x="1677359" y="5160234"/>
                  <a:ext cx="2008022" cy="1500188"/>
                  <a:chOff x="-71767" y="5143502"/>
                  <a:chExt cx="12263767" cy="1500188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E2D9D226-2FCA-4938-B8B2-0237E660DF6F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14350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B3593F9B-FDBC-45E4-A779-A69B1E56428D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6E9C7409-4BBA-4D1E-A0B8-62F5A186E12B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6403646-3E77-41D5-8BCE-77C065BD2E08}"/>
                      </a:ext>
                    </a:extLst>
                  </p:cNvPr>
                  <p:cNvCxnSpPr/>
                  <p:nvPr/>
                </p:nvCxnSpPr>
                <p:spPr>
                  <a:xfrm>
                    <a:off x="-71763" y="6015039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C727F1A5-1122-4FC9-9260-4D8CFAB9D4FC}"/>
                      </a:ext>
                    </a:extLst>
                  </p:cNvPr>
                  <p:cNvCxnSpPr/>
                  <p:nvPr/>
                </p:nvCxnSpPr>
                <p:spPr>
                  <a:xfrm>
                    <a:off x="-71767" y="6343654"/>
                    <a:ext cx="12214904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A3184F6F-E124-415F-B359-A9BB02B05EE9}"/>
                      </a:ext>
                    </a:extLst>
                  </p:cNvPr>
                  <p:cNvCxnSpPr/>
                  <p:nvPr/>
                </p:nvCxnSpPr>
                <p:spPr>
                  <a:xfrm>
                    <a:off x="-71764" y="6643690"/>
                    <a:ext cx="12214905" cy="0"/>
                  </a:xfrm>
                  <a:prstGeom prst="line">
                    <a:avLst/>
                  </a:prstGeom>
                  <a:ln w="12700">
                    <a:solidFill>
                      <a:srgbClr val="B7B7A4">
                        <a:alpha val="59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3A2F5F9-9EBC-4D50-9ACF-8A57C423A5AF}"/>
                  </a:ext>
                </a:extLst>
              </p:cNvPr>
              <p:cNvGrpSpPr/>
              <p:nvPr/>
            </p:nvGrpSpPr>
            <p:grpSpPr>
              <a:xfrm rot="5400000">
                <a:off x="10452198" y="5309295"/>
                <a:ext cx="2000022" cy="1214437"/>
                <a:chOff x="-22906" y="5429252"/>
                <a:chExt cx="12214906" cy="121443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15CD88F-CDF7-45E4-A673-C6CBD1ADC93A}"/>
                    </a:ext>
                  </a:extLst>
                </p:cNvPr>
                <p:cNvCxnSpPr/>
                <p:nvPr/>
              </p:nvCxnSpPr>
              <p:spPr>
                <a:xfrm>
                  <a:off x="-22906" y="54292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1314D7C-029F-420E-8B2D-50DFC9A7D98A}"/>
                    </a:ext>
                  </a:extLst>
                </p:cNvPr>
                <p:cNvCxnSpPr/>
                <p:nvPr/>
              </p:nvCxnSpPr>
              <p:spPr>
                <a:xfrm>
                  <a:off x="-22906" y="57292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0920DD9B-B601-4A07-88DD-BABF335912E8}"/>
                    </a:ext>
                  </a:extLst>
                </p:cNvPr>
                <p:cNvCxnSpPr/>
                <p:nvPr/>
              </p:nvCxnSpPr>
              <p:spPr>
                <a:xfrm>
                  <a:off x="-22906" y="601503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6A2074D9-E9AD-4DFE-8EBD-031170B0D01C}"/>
                    </a:ext>
                  </a:extLst>
                </p:cNvPr>
                <p:cNvCxnSpPr/>
                <p:nvPr/>
              </p:nvCxnSpPr>
              <p:spPr>
                <a:xfrm>
                  <a:off x="-22906" y="6343652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44CD908-3E69-4843-BFC3-12DD4F50E61C}"/>
                    </a:ext>
                  </a:extLst>
                </p:cNvPr>
                <p:cNvCxnSpPr/>
                <p:nvPr/>
              </p:nvCxnSpPr>
              <p:spPr>
                <a:xfrm>
                  <a:off x="-22906" y="6643689"/>
                  <a:ext cx="12214906" cy="0"/>
                </a:xfrm>
                <a:prstGeom prst="line">
                  <a:avLst/>
                </a:prstGeom>
                <a:ln w="12700">
                  <a:solidFill>
                    <a:srgbClr val="B7B7A4">
                      <a:alpha val="5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ADA624E-3945-4FB5-B3B0-63DF98640CFF}"/>
                </a:ext>
              </a:extLst>
            </p:cNvPr>
            <p:cNvGrpSpPr/>
            <p:nvPr/>
          </p:nvGrpSpPr>
          <p:grpSpPr>
            <a:xfrm>
              <a:off x="-22906" y="3337397"/>
              <a:ext cx="12214906" cy="1500187"/>
              <a:chOff x="-22906" y="5143502"/>
              <a:chExt cx="12214906" cy="1500187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5B24C76-ADCF-40B3-9B57-3F0AE92FAB45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FC1D431-9719-4F00-81C5-3BBFF7DD9205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13345DA-E885-4DB9-AEF7-64E95877A350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CE4D7-3389-4FF6-89CC-A5BEF6B04C13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BCBF431-5622-4AF0-B277-C7D34179B0D7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6C5934A-93F5-4289-B472-93AB2DA3D98C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70FD6E8-1F43-4081-B71A-6F20DA3C598C}"/>
                </a:ext>
              </a:extLst>
            </p:cNvPr>
            <p:cNvGrpSpPr/>
            <p:nvPr/>
          </p:nvGrpSpPr>
          <p:grpSpPr>
            <a:xfrm>
              <a:off x="-3" y="1580762"/>
              <a:ext cx="12214906" cy="1500187"/>
              <a:chOff x="-22906" y="5143502"/>
              <a:chExt cx="12214906" cy="1500187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3D6EC5-B72B-4FA7-9732-586223FDCF6F}"/>
                  </a:ext>
                </a:extLst>
              </p:cNvPr>
              <p:cNvCxnSpPr/>
              <p:nvPr/>
            </p:nvCxnSpPr>
            <p:spPr>
              <a:xfrm>
                <a:off x="-22906" y="514350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601235-A3CC-4C9F-92C4-C4FAB1700E27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F07E862-3A1C-40DA-B4CB-BD081A7C5BC9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A7DEFEF-1FD8-4FD2-B3D4-25CD064D6392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11D0470-3C09-4069-9AB3-AA7728E9E0CD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C6DF77C-9676-4227-9A0F-DF6A68210372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145FF05-CF16-4E8B-9FDD-932465BB259A}"/>
                </a:ext>
              </a:extLst>
            </p:cNvPr>
            <p:cNvGrpSpPr/>
            <p:nvPr/>
          </p:nvGrpSpPr>
          <p:grpSpPr>
            <a:xfrm>
              <a:off x="22907" y="77713"/>
              <a:ext cx="12214906" cy="1214437"/>
              <a:chOff x="-22906" y="5429252"/>
              <a:chExt cx="12214906" cy="1214437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9CAA18B-8376-4265-994A-3165F77F08F9}"/>
                  </a:ext>
                </a:extLst>
              </p:cNvPr>
              <p:cNvCxnSpPr/>
              <p:nvPr/>
            </p:nvCxnSpPr>
            <p:spPr>
              <a:xfrm>
                <a:off x="-22906" y="54292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F52B033-4562-481D-828E-DD6D36569421}"/>
                  </a:ext>
                </a:extLst>
              </p:cNvPr>
              <p:cNvCxnSpPr/>
              <p:nvPr/>
            </p:nvCxnSpPr>
            <p:spPr>
              <a:xfrm>
                <a:off x="-22906" y="57292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B2C0327-37FD-4E01-80C5-695469544C8B}"/>
                  </a:ext>
                </a:extLst>
              </p:cNvPr>
              <p:cNvCxnSpPr/>
              <p:nvPr/>
            </p:nvCxnSpPr>
            <p:spPr>
              <a:xfrm>
                <a:off x="-22906" y="601503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C3C2C45-A01E-4E1C-A0CF-86020275DF34}"/>
                  </a:ext>
                </a:extLst>
              </p:cNvPr>
              <p:cNvCxnSpPr/>
              <p:nvPr/>
            </p:nvCxnSpPr>
            <p:spPr>
              <a:xfrm>
                <a:off x="-22906" y="6343652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375AC96-CCB0-4225-B0E1-0E749166CDC9}"/>
                  </a:ext>
                </a:extLst>
              </p:cNvPr>
              <p:cNvCxnSpPr/>
              <p:nvPr/>
            </p:nvCxnSpPr>
            <p:spPr>
              <a:xfrm>
                <a:off x="-22906" y="6643689"/>
                <a:ext cx="12214906" cy="0"/>
              </a:xfrm>
              <a:prstGeom prst="line">
                <a:avLst/>
              </a:prstGeom>
              <a:ln w="12700">
                <a:solidFill>
                  <a:srgbClr val="B7B7A4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2523F6-40A7-42D4-B742-8AB5F9109333}"/>
              </a:ext>
            </a:extLst>
          </p:cNvPr>
          <p:cNvSpPr/>
          <p:nvPr/>
        </p:nvSpPr>
        <p:spPr>
          <a:xfrm>
            <a:off x="-22906" y="0"/>
            <a:ext cx="3134113" cy="6889501"/>
          </a:xfrm>
          <a:prstGeom prst="rect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DF91B-740E-48D3-BE17-94DA1E85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6" y="-38232"/>
            <a:ext cx="1660463" cy="1930586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CF359B-9EF9-4475-BAF6-EA8C0AAB0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36" y="1505157"/>
            <a:ext cx="1983018" cy="2039946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3A72A9-2CDD-419A-B0E0-5702CD2DF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2" y="330620"/>
            <a:ext cx="1815677" cy="1092718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10AC2C-1C0D-4A12-B950-29B08CC9D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0482">
            <a:off x="-565590" y="5697260"/>
            <a:ext cx="1917340" cy="1442173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C6696C-9066-4979-B90E-E7EA323E3C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4" y="4610452"/>
            <a:ext cx="2059593" cy="1000374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67B708-8E1C-4D82-8D7F-9DB03A388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779" y="2086086"/>
            <a:ext cx="1765702" cy="1765702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F84BC8-5320-4658-BFA3-045D2C688B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2164">
            <a:off x="1551072" y="3809491"/>
            <a:ext cx="1900156" cy="1138301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5E7DF09-6901-4540-B527-25C185A31A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7180">
            <a:off x="2122171" y="5412093"/>
            <a:ext cx="994816" cy="1693517"/>
          </a:xfrm>
          <a:prstGeom prst="rect">
            <a:avLst/>
          </a:prstGeom>
          <a:effectLst>
            <a:outerShdw blurRad="203200" dist="76200" dir="2700000" sx="102000" sy="102000" algn="tl" rotWithShape="0">
              <a:prstClr val="black">
                <a:alpha val="65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584C6D-228F-4202-AA3D-D235E12C9B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8366">
            <a:off x="852957" y="3379419"/>
            <a:ext cx="998896" cy="54770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79A212-9C91-41E1-8F13-FCEFF56929F1}"/>
              </a:ext>
            </a:extLst>
          </p:cNvPr>
          <p:cNvSpPr txBox="1"/>
          <p:nvPr/>
        </p:nvSpPr>
        <p:spPr>
          <a:xfrm>
            <a:off x="4086830" y="974116"/>
            <a:ext cx="5149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 dirty="0">
                <a:solidFill>
                  <a:srgbClr val="6B70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achday" panose="02000500000000000000" pitchFamily="2" charset="0"/>
              </a:rPr>
              <a:t>Target Marketing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9A1BE5-9513-473A-881C-4C55596A2668}"/>
              </a:ext>
            </a:extLst>
          </p:cNvPr>
          <p:cNvSpPr txBox="1"/>
          <p:nvPr/>
        </p:nvSpPr>
        <p:spPr>
          <a:xfrm>
            <a:off x="3618351" y="2117843"/>
            <a:ext cx="8927065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Geographics = </a:t>
            </a:r>
            <a:r>
              <a:rPr lang="en-US" sz="2400" dirty="0" err="1"/>
              <a:t>warga</a:t>
            </a:r>
            <a:r>
              <a:rPr lang="en-US" sz="2400" dirty="0"/>
              <a:t> </a:t>
            </a:r>
            <a:r>
              <a:rPr lang="en-US" sz="2400" dirty="0" err="1"/>
              <a:t>smk</a:t>
            </a:r>
            <a:r>
              <a:rPr lang="en-US" sz="2400" dirty="0"/>
              <a:t> </a:t>
            </a:r>
            <a:r>
              <a:rPr lang="en-US" sz="2400" dirty="0" err="1"/>
              <a:t>telkom</a:t>
            </a:r>
            <a:r>
              <a:rPr lang="en-US" sz="2400" dirty="0"/>
              <a:t> </a:t>
            </a:r>
            <a:r>
              <a:rPr lang="en-US" sz="2400" dirty="0" err="1"/>
              <a:t>malang</a:t>
            </a:r>
            <a:endParaRPr lang="en-US" sz="2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Demographics = </a:t>
            </a:r>
            <a:r>
              <a:rPr lang="en-US" sz="2400" dirty="0" err="1"/>
              <a:t>remaja</a:t>
            </a:r>
            <a:r>
              <a:rPr lang="en-US" sz="2400" dirty="0"/>
              <a:t> </a:t>
            </a:r>
            <a:r>
              <a:rPr lang="en-US" sz="2400" dirty="0" err="1"/>
              <a:t>berumur</a:t>
            </a:r>
            <a:r>
              <a:rPr lang="en-US" sz="2400" dirty="0"/>
              <a:t> 14-60 </a:t>
            </a:r>
            <a:r>
              <a:rPr lang="en-US" sz="2400" dirty="0" err="1"/>
              <a:t>tahun</a:t>
            </a:r>
            <a:endParaRPr lang="en-US" sz="2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Psychograpics</a:t>
            </a:r>
            <a:r>
              <a:rPr lang="en-US" sz="2400" dirty="0"/>
              <a:t> = </a:t>
            </a:r>
            <a:r>
              <a:rPr lang="en-US" sz="2400" dirty="0" err="1"/>
              <a:t>untuk</a:t>
            </a:r>
            <a:r>
              <a:rPr lang="en-US" sz="2400" dirty="0"/>
              <a:t> orang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sarapan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      </a:t>
            </a:r>
            <a:r>
              <a:rPr lang="en-US" sz="2400" dirty="0" err="1"/>
              <a:t>berangkat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, orang yang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(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sempat</a:t>
            </a:r>
            <a:r>
              <a:rPr lang="en-US" sz="2400" dirty="0"/>
              <a:t> </a:t>
            </a:r>
            <a:r>
              <a:rPr lang="en-US" sz="2400" dirty="0" err="1"/>
              <a:t>makan</a:t>
            </a:r>
            <a:r>
              <a:rPr lang="en-US" sz="2400" dirty="0"/>
              <a:t>), orang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simpel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mengantri</a:t>
            </a:r>
            <a:endParaRPr lang="en-US" sz="2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Behaviour</a:t>
            </a:r>
            <a:r>
              <a:rPr lang="en-US" sz="2400" dirty="0"/>
              <a:t> =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rasa </a:t>
            </a:r>
            <a:r>
              <a:rPr lang="en-US" sz="2400" dirty="0" err="1"/>
              <a:t>lapar</a:t>
            </a:r>
            <a:r>
              <a:rPr lang="en-US" sz="2400" dirty="0"/>
              <a:t>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menunggu</a:t>
            </a:r>
            <a:r>
              <a:rPr lang="en-US" sz="2400" dirty="0"/>
              <a:t> lama</a:t>
            </a:r>
          </a:p>
        </p:txBody>
      </p:sp>
    </p:spTree>
    <p:extLst>
      <p:ext uri="{BB962C8B-B14F-4D97-AF65-F5344CB8AC3E}">
        <p14:creationId xmlns:p14="http://schemas.microsoft.com/office/powerpoint/2010/main" val="25132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10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9" dur="6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indefinite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1" dur="10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5523F6B-1CE2-45F3-95CF-95C9FD1D6142}"/>
              </a:ext>
            </a:extLst>
          </p:cNvPr>
          <p:cNvGrpSpPr/>
          <p:nvPr/>
        </p:nvGrpSpPr>
        <p:grpSpPr>
          <a:xfrm>
            <a:off x="8519345" y="534144"/>
            <a:ext cx="4630877" cy="2530929"/>
            <a:chOff x="8519345" y="534144"/>
            <a:chExt cx="4630877" cy="2530929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DA332DD-40E0-49B3-A15B-EEBB1446FD6D}"/>
                </a:ext>
              </a:extLst>
            </p:cNvPr>
            <p:cNvSpPr/>
            <p:nvPr/>
          </p:nvSpPr>
          <p:spPr>
            <a:xfrm>
              <a:off x="8519345" y="534144"/>
              <a:ext cx="4630877" cy="2466168"/>
            </a:xfrm>
            <a:custGeom>
              <a:avLst/>
              <a:gdLst>
                <a:gd name="connsiteX0" fmla="*/ 702103 w 4630877"/>
                <a:gd name="connsiteY0" fmla="*/ 0 h 2466168"/>
                <a:gd name="connsiteX1" fmla="*/ 4236133 w 4630877"/>
                <a:gd name="connsiteY1" fmla="*/ 0 h 2466168"/>
                <a:gd name="connsiteX2" fmla="*/ 4432096 w 4630877"/>
                <a:gd name="connsiteY2" fmla="*/ 195963 h 2466168"/>
                <a:gd name="connsiteX3" fmla="*/ 4312411 w 4630877"/>
                <a:gd name="connsiteY3" fmla="*/ 376526 h 2466168"/>
                <a:gd name="connsiteX4" fmla="*/ 4276405 w 4630877"/>
                <a:gd name="connsiteY4" fmla="*/ 387703 h 2466168"/>
                <a:gd name="connsiteX5" fmla="*/ 4335768 w 4630877"/>
                <a:gd name="connsiteY5" fmla="*/ 387703 h 2466168"/>
                <a:gd name="connsiteX6" fmla="*/ 4630877 w 4630877"/>
                <a:gd name="connsiteY6" fmla="*/ 682812 h 2466168"/>
                <a:gd name="connsiteX7" fmla="*/ 4630876 w 4630877"/>
                <a:gd name="connsiteY7" fmla="*/ 682812 h 2466168"/>
                <a:gd name="connsiteX8" fmla="*/ 4335767 w 4630877"/>
                <a:gd name="connsiteY8" fmla="*/ 977921 h 2466168"/>
                <a:gd name="connsiteX9" fmla="*/ 3985153 w 4630877"/>
                <a:gd name="connsiteY9" fmla="*/ 977921 h 2466168"/>
                <a:gd name="connsiteX10" fmla="*/ 4036683 w 4630877"/>
                <a:gd name="connsiteY10" fmla="*/ 983116 h 2466168"/>
                <a:gd name="connsiteX11" fmla="*/ 4272317 w 4630877"/>
                <a:gd name="connsiteY11" fmla="*/ 1272229 h 2466168"/>
                <a:gd name="connsiteX12" fmla="*/ 4272316 w 4630877"/>
                <a:gd name="connsiteY12" fmla="*/ 1272229 h 2466168"/>
                <a:gd name="connsiteX13" fmla="*/ 4036682 w 4630877"/>
                <a:gd name="connsiteY13" fmla="*/ 1561342 h 2466168"/>
                <a:gd name="connsiteX14" fmla="*/ 4028110 w 4630877"/>
                <a:gd name="connsiteY14" fmla="*/ 1562206 h 2466168"/>
                <a:gd name="connsiteX15" fmla="*/ 4069094 w 4630877"/>
                <a:gd name="connsiteY15" fmla="*/ 1572322 h 2466168"/>
                <a:gd name="connsiteX16" fmla="*/ 4249333 w 4630877"/>
                <a:gd name="connsiteY16" fmla="*/ 1788538 h 2466168"/>
                <a:gd name="connsiteX17" fmla="*/ 4249332 w 4630877"/>
                <a:gd name="connsiteY17" fmla="*/ 1788538 h 2466168"/>
                <a:gd name="connsiteX18" fmla="*/ 4069093 w 4630877"/>
                <a:gd name="connsiteY18" fmla="*/ 2004754 h 2466168"/>
                <a:gd name="connsiteX19" fmla="*/ 4032000 w 4630877"/>
                <a:gd name="connsiteY19" fmla="*/ 2013910 h 2466168"/>
                <a:gd name="connsiteX20" fmla="*/ 4299627 w 4630877"/>
                <a:gd name="connsiteY20" fmla="*/ 2013910 h 2466168"/>
                <a:gd name="connsiteX21" fmla="*/ 4525756 w 4630877"/>
                <a:gd name="connsiteY21" fmla="*/ 2240039 h 2466168"/>
                <a:gd name="connsiteX22" fmla="*/ 4299627 w 4630877"/>
                <a:gd name="connsiteY22" fmla="*/ 2466168 h 2466168"/>
                <a:gd name="connsiteX23" fmla="*/ 479569 w 4630877"/>
                <a:gd name="connsiteY23" fmla="*/ 2466168 h 2466168"/>
                <a:gd name="connsiteX24" fmla="*/ 253440 w 4630877"/>
                <a:gd name="connsiteY24" fmla="*/ 2240039 h 2466168"/>
                <a:gd name="connsiteX25" fmla="*/ 479569 w 4630877"/>
                <a:gd name="connsiteY25" fmla="*/ 2013910 h 2466168"/>
                <a:gd name="connsiteX26" fmla="*/ 758457 w 4630877"/>
                <a:gd name="connsiteY26" fmla="*/ 2013910 h 2466168"/>
                <a:gd name="connsiteX27" fmla="*/ 829549 w 4630877"/>
                <a:gd name="connsiteY27" fmla="*/ 1991717 h 2466168"/>
                <a:gd name="connsiteX28" fmla="*/ 971633 w 4630877"/>
                <a:gd name="connsiteY28" fmla="*/ 1791032 h 2466168"/>
                <a:gd name="connsiteX29" fmla="*/ 971634 w 4630877"/>
                <a:gd name="connsiteY29" fmla="*/ 1791032 h 2466168"/>
                <a:gd name="connsiteX30" fmla="*/ 791395 w 4630877"/>
                <a:gd name="connsiteY30" fmla="*/ 1574816 h 2466168"/>
                <a:gd name="connsiteX31" fmla="*/ 761095 w 4630877"/>
                <a:gd name="connsiteY31" fmla="*/ 1567337 h 2466168"/>
                <a:gd name="connsiteX32" fmla="*/ 295109 w 4630877"/>
                <a:gd name="connsiteY32" fmla="*/ 1567337 h 2466168"/>
                <a:gd name="connsiteX33" fmla="*/ 23191 w 4630877"/>
                <a:gd name="connsiteY33" fmla="*/ 1387098 h 2466168"/>
                <a:gd name="connsiteX34" fmla="*/ 0 w 4630877"/>
                <a:gd name="connsiteY34" fmla="*/ 1272228 h 2466168"/>
                <a:gd name="connsiteX35" fmla="*/ 23191 w 4630877"/>
                <a:gd name="connsiteY35" fmla="*/ 1157359 h 2466168"/>
                <a:gd name="connsiteX36" fmla="*/ 295109 w 4630877"/>
                <a:gd name="connsiteY36" fmla="*/ 977120 h 2466168"/>
                <a:gd name="connsiteX37" fmla="*/ 1097119 w 4630877"/>
                <a:gd name="connsiteY37" fmla="*/ 977120 h 2466168"/>
                <a:gd name="connsiteX38" fmla="*/ 1117543 w 4630877"/>
                <a:gd name="connsiteY38" fmla="*/ 975061 h 2466168"/>
                <a:gd name="connsiteX39" fmla="*/ 1353177 w 4630877"/>
                <a:gd name="connsiteY39" fmla="*/ 685948 h 2466168"/>
                <a:gd name="connsiteX40" fmla="*/ 1353178 w 4630877"/>
                <a:gd name="connsiteY40" fmla="*/ 685948 h 2466168"/>
                <a:gd name="connsiteX41" fmla="*/ 1117544 w 4630877"/>
                <a:gd name="connsiteY41" fmla="*/ 396835 h 2466168"/>
                <a:gd name="connsiteX42" fmla="*/ 1068851 w 4630877"/>
                <a:gd name="connsiteY42" fmla="*/ 391926 h 2466168"/>
                <a:gd name="connsiteX43" fmla="*/ 702103 w 4630877"/>
                <a:gd name="connsiteY43" fmla="*/ 391926 h 2466168"/>
                <a:gd name="connsiteX44" fmla="*/ 506140 w 4630877"/>
                <a:gd name="connsiteY44" fmla="*/ 195963 h 2466168"/>
                <a:gd name="connsiteX45" fmla="*/ 702103 w 4630877"/>
                <a:gd name="connsiteY45" fmla="*/ 0 h 246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630877" h="2466168">
                  <a:moveTo>
                    <a:pt x="702103" y="0"/>
                  </a:moveTo>
                  <a:lnTo>
                    <a:pt x="4236133" y="0"/>
                  </a:lnTo>
                  <a:cubicBezTo>
                    <a:pt x="4344360" y="0"/>
                    <a:pt x="4432096" y="87736"/>
                    <a:pt x="4432096" y="195963"/>
                  </a:cubicBezTo>
                  <a:cubicBezTo>
                    <a:pt x="4432096" y="277133"/>
                    <a:pt x="4382745" y="346777"/>
                    <a:pt x="4312411" y="376526"/>
                  </a:cubicBezTo>
                  <a:lnTo>
                    <a:pt x="4276405" y="387703"/>
                  </a:lnTo>
                  <a:lnTo>
                    <a:pt x="4335768" y="387703"/>
                  </a:lnTo>
                  <a:cubicBezTo>
                    <a:pt x="4498752" y="387703"/>
                    <a:pt x="4630877" y="519828"/>
                    <a:pt x="4630877" y="682812"/>
                  </a:cubicBezTo>
                  <a:lnTo>
                    <a:pt x="4630876" y="682812"/>
                  </a:lnTo>
                  <a:cubicBezTo>
                    <a:pt x="4630876" y="845796"/>
                    <a:pt x="4498751" y="977921"/>
                    <a:pt x="4335767" y="977921"/>
                  </a:cubicBezTo>
                  <a:lnTo>
                    <a:pt x="3985153" y="977921"/>
                  </a:lnTo>
                  <a:lnTo>
                    <a:pt x="4036683" y="983116"/>
                  </a:lnTo>
                  <a:cubicBezTo>
                    <a:pt x="4171159" y="1010633"/>
                    <a:pt x="4272317" y="1129618"/>
                    <a:pt x="4272317" y="1272229"/>
                  </a:cubicBezTo>
                  <a:lnTo>
                    <a:pt x="4272316" y="1272229"/>
                  </a:lnTo>
                  <a:cubicBezTo>
                    <a:pt x="4272316" y="1414840"/>
                    <a:pt x="4171158" y="1533825"/>
                    <a:pt x="4036682" y="1561342"/>
                  </a:cubicBezTo>
                  <a:lnTo>
                    <a:pt x="4028110" y="1562206"/>
                  </a:lnTo>
                  <a:lnTo>
                    <a:pt x="4069094" y="1572322"/>
                  </a:lnTo>
                  <a:cubicBezTo>
                    <a:pt x="4175013" y="1607945"/>
                    <a:pt x="4249333" y="1691341"/>
                    <a:pt x="4249333" y="1788538"/>
                  </a:cubicBezTo>
                  <a:lnTo>
                    <a:pt x="4249332" y="1788538"/>
                  </a:lnTo>
                  <a:cubicBezTo>
                    <a:pt x="4249332" y="1885736"/>
                    <a:pt x="4175012" y="1969132"/>
                    <a:pt x="4069093" y="2004754"/>
                  </a:cubicBezTo>
                  <a:lnTo>
                    <a:pt x="4032000" y="2013910"/>
                  </a:lnTo>
                  <a:lnTo>
                    <a:pt x="4299627" y="2013910"/>
                  </a:lnTo>
                  <a:cubicBezTo>
                    <a:pt x="4424515" y="2013910"/>
                    <a:pt x="4525756" y="2115151"/>
                    <a:pt x="4525756" y="2240039"/>
                  </a:cubicBezTo>
                  <a:cubicBezTo>
                    <a:pt x="4525756" y="2364927"/>
                    <a:pt x="4424515" y="2466168"/>
                    <a:pt x="4299627" y="2466168"/>
                  </a:cubicBezTo>
                  <a:lnTo>
                    <a:pt x="479569" y="2466168"/>
                  </a:lnTo>
                  <a:cubicBezTo>
                    <a:pt x="354681" y="2466168"/>
                    <a:pt x="253440" y="2364927"/>
                    <a:pt x="253440" y="2240039"/>
                  </a:cubicBezTo>
                  <a:cubicBezTo>
                    <a:pt x="253440" y="2115151"/>
                    <a:pt x="354681" y="2013910"/>
                    <a:pt x="479569" y="2013910"/>
                  </a:cubicBezTo>
                  <a:lnTo>
                    <a:pt x="758457" y="2013910"/>
                  </a:lnTo>
                  <a:lnTo>
                    <a:pt x="829549" y="1991717"/>
                  </a:lnTo>
                  <a:cubicBezTo>
                    <a:pt x="914732" y="1950561"/>
                    <a:pt x="971633" y="1876080"/>
                    <a:pt x="971633" y="1791032"/>
                  </a:cubicBezTo>
                  <a:lnTo>
                    <a:pt x="971634" y="1791032"/>
                  </a:lnTo>
                  <a:cubicBezTo>
                    <a:pt x="971634" y="1693834"/>
                    <a:pt x="897314" y="1610439"/>
                    <a:pt x="791395" y="1574816"/>
                  </a:cubicBezTo>
                  <a:lnTo>
                    <a:pt x="761095" y="1567337"/>
                  </a:lnTo>
                  <a:lnTo>
                    <a:pt x="295109" y="1567337"/>
                  </a:lnTo>
                  <a:cubicBezTo>
                    <a:pt x="172871" y="1567337"/>
                    <a:pt x="67991" y="1493017"/>
                    <a:pt x="23191" y="1387098"/>
                  </a:cubicBezTo>
                  <a:lnTo>
                    <a:pt x="0" y="1272228"/>
                  </a:lnTo>
                  <a:lnTo>
                    <a:pt x="23191" y="1157359"/>
                  </a:lnTo>
                  <a:cubicBezTo>
                    <a:pt x="67991" y="1051440"/>
                    <a:pt x="172871" y="977120"/>
                    <a:pt x="295109" y="977120"/>
                  </a:cubicBezTo>
                  <a:lnTo>
                    <a:pt x="1097119" y="977120"/>
                  </a:lnTo>
                  <a:lnTo>
                    <a:pt x="1117543" y="975061"/>
                  </a:lnTo>
                  <a:cubicBezTo>
                    <a:pt x="1252019" y="947544"/>
                    <a:pt x="1353177" y="828559"/>
                    <a:pt x="1353177" y="685948"/>
                  </a:cubicBezTo>
                  <a:lnTo>
                    <a:pt x="1353178" y="685948"/>
                  </a:lnTo>
                  <a:cubicBezTo>
                    <a:pt x="1353178" y="543337"/>
                    <a:pt x="1252020" y="424352"/>
                    <a:pt x="1117544" y="396835"/>
                  </a:cubicBezTo>
                  <a:lnTo>
                    <a:pt x="1068851" y="391926"/>
                  </a:lnTo>
                  <a:lnTo>
                    <a:pt x="702103" y="391926"/>
                  </a:lnTo>
                  <a:cubicBezTo>
                    <a:pt x="593876" y="391926"/>
                    <a:pt x="506140" y="304190"/>
                    <a:pt x="506140" y="195963"/>
                  </a:cubicBezTo>
                  <a:cubicBezTo>
                    <a:pt x="506140" y="87736"/>
                    <a:pt x="593876" y="0"/>
                    <a:pt x="702103" y="0"/>
                  </a:cubicBezTo>
                  <a:close/>
                </a:path>
              </a:pathLst>
            </a:cu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4B082588-2A9D-42B0-8A24-71FBB7E708AD}"/>
                </a:ext>
              </a:extLst>
            </p:cNvPr>
            <p:cNvSpPr/>
            <p:nvPr/>
          </p:nvSpPr>
          <p:spPr>
            <a:xfrm>
              <a:off x="11580038" y="1457880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586A869-DAE9-4685-8C53-716F29702727}"/>
                </a:ext>
              </a:extLst>
            </p:cNvPr>
            <p:cNvSpPr/>
            <p:nvPr/>
          </p:nvSpPr>
          <p:spPr>
            <a:xfrm>
              <a:off x="11822983" y="1657162"/>
              <a:ext cx="361388" cy="128793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1AA36A32-8A6A-4590-A646-FA3C87AC3AF6}"/>
                </a:ext>
              </a:extLst>
            </p:cNvPr>
            <p:cNvSpPr/>
            <p:nvPr/>
          </p:nvSpPr>
          <p:spPr>
            <a:xfrm>
              <a:off x="12109856" y="1839358"/>
              <a:ext cx="361388" cy="128793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1DB163-824F-462D-879D-C713200DB705}"/>
                </a:ext>
              </a:extLst>
            </p:cNvPr>
            <p:cNvSpPr/>
            <p:nvPr/>
          </p:nvSpPr>
          <p:spPr>
            <a:xfrm>
              <a:off x="9359200" y="1802328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2861BEE5-8223-45B8-83B5-7A2682FA3CE5}"/>
                </a:ext>
              </a:extLst>
            </p:cNvPr>
            <p:cNvSpPr/>
            <p:nvPr/>
          </p:nvSpPr>
          <p:spPr>
            <a:xfrm>
              <a:off x="9643481" y="201432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7867B74E-F7E6-4B50-A47E-995D9C122C0F}"/>
                </a:ext>
              </a:extLst>
            </p:cNvPr>
            <p:cNvSpPr/>
            <p:nvPr/>
          </p:nvSpPr>
          <p:spPr>
            <a:xfrm>
              <a:off x="9652820" y="1570374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0326041-3A28-4DBA-A58A-385367ABA018}"/>
                </a:ext>
              </a:extLst>
            </p:cNvPr>
            <p:cNvSpPr/>
            <p:nvPr/>
          </p:nvSpPr>
          <p:spPr>
            <a:xfrm>
              <a:off x="9958481" y="1363520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8820A914-E60A-4303-B865-CFD5503B5A6C}"/>
                </a:ext>
              </a:extLst>
            </p:cNvPr>
            <p:cNvSpPr/>
            <p:nvPr/>
          </p:nvSpPr>
          <p:spPr>
            <a:xfrm>
              <a:off x="11380759" y="652888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2870B69-1B3A-4AAA-9E47-7840F92BE949}"/>
                </a:ext>
              </a:extLst>
            </p:cNvPr>
            <p:cNvSpPr/>
            <p:nvPr/>
          </p:nvSpPr>
          <p:spPr>
            <a:xfrm>
              <a:off x="11676475" y="882976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A974832C-3CB2-42DB-A462-7DDEDE24AACC}"/>
                </a:ext>
              </a:extLst>
            </p:cNvPr>
            <p:cNvSpPr/>
            <p:nvPr/>
          </p:nvSpPr>
          <p:spPr>
            <a:xfrm>
              <a:off x="10300902" y="2774612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0E20D375-0B96-48BA-AAC5-C6B0DAEC0E2F}"/>
                </a:ext>
              </a:extLst>
            </p:cNvPr>
            <p:cNvSpPr/>
            <p:nvPr/>
          </p:nvSpPr>
          <p:spPr>
            <a:xfrm>
              <a:off x="12071676" y="2730566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996C6F1-7D25-470C-8F20-D34B5F5F184D}"/>
                </a:ext>
              </a:extLst>
            </p:cNvPr>
            <p:cNvSpPr/>
            <p:nvPr/>
          </p:nvSpPr>
          <p:spPr>
            <a:xfrm>
              <a:off x="11843834" y="2933508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DDB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5BA0F2-DA95-49C8-B05E-7317B9BCBF18}"/>
              </a:ext>
            </a:extLst>
          </p:cNvPr>
          <p:cNvGrpSpPr/>
          <p:nvPr/>
        </p:nvGrpSpPr>
        <p:grpSpPr>
          <a:xfrm>
            <a:off x="-1577780" y="-156955"/>
            <a:ext cx="4630877" cy="2466168"/>
            <a:chOff x="-1577780" y="-156955"/>
            <a:chExt cx="4630877" cy="2466168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F2312FF-804F-4D16-A062-EFD72C1AFBDA}"/>
                </a:ext>
              </a:extLst>
            </p:cNvPr>
            <p:cNvSpPr/>
            <p:nvPr/>
          </p:nvSpPr>
          <p:spPr>
            <a:xfrm flipH="1">
              <a:off x="-1577780" y="-156955"/>
              <a:ext cx="4630877" cy="2466168"/>
            </a:xfrm>
            <a:custGeom>
              <a:avLst/>
              <a:gdLst>
                <a:gd name="connsiteX0" fmla="*/ 702103 w 4630877"/>
                <a:gd name="connsiteY0" fmla="*/ 0 h 2466168"/>
                <a:gd name="connsiteX1" fmla="*/ 4236133 w 4630877"/>
                <a:gd name="connsiteY1" fmla="*/ 0 h 2466168"/>
                <a:gd name="connsiteX2" fmla="*/ 4432096 w 4630877"/>
                <a:gd name="connsiteY2" fmla="*/ 195963 h 2466168"/>
                <a:gd name="connsiteX3" fmla="*/ 4312411 w 4630877"/>
                <a:gd name="connsiteY3" fmla="*/ 376526 h 2466168"/>
                <a:gd name="connsiteX4" fmla="*/ 4276405 w 4630877"/>
                <a:gd name="connsiteY4" fmla="*/ 387703 h 2466168"/>
                <a:gd name="connsiteX5" fmla="*/ 4335768 w 4630877"/>
                <a:gd name="connsiteY5" fmla="*/ 387703 h 2466168"/>
                <a:gd name="connsiteX6" fmla="*/ 4630877 w 4630877"/>
                <a:gd name="connsiteY6" fmla="*/ 682812 h 2466168"/>
                <a:gd name="connsiteX7" fmla="*/ 4630876 w 4630877"/>
                <a:gd name="connsiteY7" fmla="*/ 682812 h 2466168"/>
                <a:gd name="connsiteX8" fmla="*/ 4335767 w 4630877"/>
                <a:gd name="connsiteY8" fmla="*/ 977921 h 2466168"/>
                <a:gd name="connsiteX9" fmla="*/ 3985153 w 4630877"/>
                <a:gd name="connsiteY9" fmla="*/ 977921 h 2466168"/>
                <a:gd name="connsiteX10" fmla="*/ 4036683 w 4630877"/>
                <a:gd name="connsiteY10" fmla="*/ 983116 h 2466168"/>
                <a:gd name="connsiteX11" fmla="*/ 4272317 w 4630877"/>
                <a:gd name="connsiteY11" fmla="*/ 1272229 h 2466168"/>
                <a:gd name="connsiteX12" fmla="*/ 4272316 w 4630877"/>
                <a:gd name="connsiteY12" fmla="*/ 1272229 h 2466168"/>
                <a:gd name="connsiteX13" fmla="*/ 4036682 w 4630877"/>
                <a:gd name="connsiteY13" fmla="*/ 1561342 h 2466168"/>
                <a:gd name="connsiteX14" fmla="*/ 4028110 w 4630877"/>
                <a:gd name="connsiteY14" fmla="*/ 1562206 h 2466168"/>
                <a:gd name="connsiteX15" fmla="*/ 4069094 w 4630877"/>
                <a:gd name="connsiteY15" fmla="*/ 1572322 h 2466168"/>
                <a:gd name="connsiteX16" fmla="*/ 4249333 w 4630877"/>
                <a:gd name="connsiteY16" fmla="*/ 1788538 h 2466168"/>
                <a:gd name="connsiteX17" fmla="*/ 4249332 w 4630877"/>
                <a:gd name="connsiteY17" fmla="*/ 1788538 h 2466168"/>
                <a:gd name="connsiteX18" fmla="*/ 4069093 w 4630877"/>
                <a:gd name="connsiteY18" fmla="*/ 2004754 h 2466168"/>
                <a:gd name="connsiteX19" fmla="*/ 4032000 w 4630877"/>
                <a:gd name="connsiteY19" fmla="*/ 2013910 h 2466168"/>
                <a:gd name="connsiteX20" fmla="*/ 4299627 w 4630877"/>
                <a:gd name="connsiteY20" fmla="*/ 2013910 h 2466168"/>
                <a:gd name="connsiteX21" fmla="*/ 4525756 w 4630877"/>
                <a:gd name="connsiteY21" fmla="*/ 2240039 h 2466168"/>
                <a:gd name="connsiteX22" fmla="*/ 4299627 w 4630877"/>
                <a:gd name="connsiteY22" fmla="*/ 2466168 h 2466168"/>
                <a:gd name="connsiteX23" fmla="*/ 479569 w 4630877"/>
                <a:gd name="connsiteY23" fmla="*/ 2466168 h 2466168"/>
                <a:gd name="connsiteX24" fmla="*/ 253440 w 4630877"/>
                <a:gd name="connsiteY24" fmla="*/ 2240039 h 2466168"/>
                <a:gd name="connsiteX25" fmla="*/ 479569 w 4630877"/>
                <a:gd name="connsiteY25" fmla="*/ 2013910 h 2466168"/>
                <a:gd name="connsiteX26" fmla="*/ 758457 w 4630877"/>
                <a:gd name="connsiteY26" fmla="*/ 2013910 h 2466168"/>
                <a:gd name="connsiteX27" fmla="*/ 829549 w 4630877"/>
                <a:gd name="connsiteY27" fmla="*/ 1991717 h 2466168"/>
                <a:gd name="connsiteX28" fmla="*/ 971633 w 4630877"/>
                <a:gd name="connsiteY28" fmla="*/ 1791032 h 2466168"/>
                <a:gd name="connsiteX29" fmla="*/ 971634 w 4630877"/>
                <a:gd name="connsiteY29" fmla="*/ 1791032 h 2466168"/>
                <a:gd name="connsiteX30" fmla="*/ 791395 w 4630877"/>
                <a:gd name="connsiteY30" fmla="*/ 1574816 h 2466168"/>
                <a:gd name="connsiteX31" fmla="*/ 761095 w 4630877"/>
                <a:gd name="connsiteY31" fmla="*/ 1567337 h 2466168"/>
                <a:gd name="connsiteX32" fmla="*/ 295109 w 4630877"/>
                <a:gd name="connsiteY32" fmla="*/ 1567337 h 2466168"/>
                <a:gd name="connsiteX33" fmla="*/ 23191 w 4630877"/>
                <a:gd name="connsiteY33" fmla="*/ 1387098 h 2466168"/>
                <a:gd name="connsiteX34" fmla="*/ 0 w 4630877"/>
                <a:gd name="connsiteY34" fmla="*/ 1272228 h 2466168"/>
                <a:gd name="connsiteX35" fmla="*/ 23191 w 4630877"/>
                <a:gd name="connsiteY35" fmla="*/ 1157359 h 2466168"/>
                <a:gd name="connsiteX36" fmla="*/ 295109 w 4630877"/>
                <a:gd name="connsiteY36" fmla="*/ 977120 h 2466168"/>
                <a:gd name="connsiteX37" fmla="*/ 1097119 w 4630877"/>
                <a:gd name="connsiteY37" fmla="*/ 977120 h 2466168"/>
                <a:gd name="connsiteX38" fmla="*/ 1117543 w 4630877"/>
                <a:gd name="connsiteY38" fmla="*/ 975061 h 2466168"/>
                <a:gd name="connsiteX39" fmla="*/ 1353177 w 4630877"/>
                <a:gd name="connsiteY39" fmla="*/ 685948 h 2466168"/>
                <a:gd name="connsiteX40" fmla="*/ 1353178 w 4630877"/>
                <a:gd name="connsiteY40" fmla="*/ 685948 h 2466168"/>
                <a:gd name="connsiteX41" fmla="*/ 1117544 w 4630877"/>
                <a:gd name="connsiteY41" fmla="*/ 396835 h 2466168"/>
                <a:gd name="connsiteX42" fmla="*/ 1068851 w 4630877"/>
                <a:gd name="connsiteY42" fmla="*/ 391926 h 2466168"/>
                <a:gd name="connsiteX43" fmla="*/ 702103 w 4630877"/>
                <a:gd name="connsiteY43" fmla="*/ 391926 h 2466168"/>
                <a:gd name="connsiteX44" fmla="*/ 506140 w 4630877"/>
                <a:gd name="connsiteY44" fmla="*/ 195963 h 2466168"/>
                <a:gd name="connsiteX45" fmla="*/ 702103 w 4630877"/>
                <a:gd name="connsiteY45" fmla="*/ 0 h 246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630877" h="2466168">
                  <a:moveTo>
                    <a:pt x="702103" y="0"/>
                  </a:moveTo>
                  <a:lnTo>
                    <a:pt x="4236133" y="0"/>
                  </a:lnTo>
                  <a:cubicBezTo>
                    <a:pt x="4344360" y="0"/>
                    <a:pt x="4432096" y="87736"/>
                    <a:pt x="4432096" y="195963"/>
                  </a:cubicBezTo>
                  <a:cubicBezTo>
                    <a:pt x="4432096" y="277133"/>
                    <a:pt x="4382745" y="346777"/>
                    <a:pt x="4312411" y="376526"/>
                  </a:cubicBezTo>
                  <a:lnTo>
                    <a:pt x="4276405" y="387703"/>
                  </a:lnTo>
                  <a:lnTo>
                    <a:pt x="4335768" y="387703"/>
                  </a:lnTo>
                  <a:cubicBezTo>
                    <a:pt x="4498752" y="387703"/>
                    <a:pt x="4630877" y="519828"/>
                    <a:pt x="4630877" y="682812"/>
                  </a:cubicBezTo>
                  <a:lnTo>
                    <a:pt x="4630876" y="682812"/>
                  </a:lnTo>
                  <a:cubicBezTo>
                    <a:pt x="4630876" y="845796"/>
                    <a:pt x="4498751" y="977921"/>
                    <a:pt x="4335767" y="977921"/>
                  </a:cubicBezTo>
                  <a:lnTo>
                    <a:pt x="3985153" y="977921"/>
                  </a:lnTo>
                  <a:lnTo>
                    <a:pt x="4036683" y="983116"/>
                  </a:lnTo>
                  <a:cubicBezTo>
                    <a:pt x="4171159" y="1010633"/>
                    <a:pt x="4272317" y="1129618"/>
                    <a:pt x="4272317" y="1272229"/>
                  </a:cubicBezTo>
                  <a:lnTo>
                    <a:pt x="4272316" y="1272229"/>
                  </a:lnTo>
                  <a:cubicBezTo>
                    <a:pt x="4272316" y="1414840"/>
                    <a:pt x="4171158" y="1533825"/>
                    <a:pt x="4036682" y="1561342"/>
                  </a:cubicBezTo>
                  <a:lnTo>
                    <a:pt x="4028110" y="1562206"/>
                  </a:lnTo>
                  <a:lnTo>
                    <a:pt x="4069094" y="1572322"/>
                  </a:lnTo>
                  <a:cubicBezTo>
                    <a:pt x="4175013" y="1607945"/>
                    <a:pt x="4249333" y="1691341"/>
                    <a:pt x="4249333" y="1788538"/>
                  </a:cubicBezTo>
                  <a:lnTo>
                    <a:pt x="4249332" y="1788538"/>
                  </a:lnTo>
                  <a:cubicBezTo>
                    <a:pt x="4249332" y="1885736"/>
                    <a:pt x="4175012" y="1969132"/>
                    <a:pt x="4069093" y="2004754"/>
                  </a:cubicBezTo>
                  <a:lnTo>
                    <a:pt x="4032000" y="2013910"/>
                  </a:lnTo>
                  <a:lnTo>
                    <a:pt x="4299627" y="2013910"/>
                  </a:lnTo>
                  <a:cubicBezTo>
                    <a:pt x="4424515" y="2013910"/>
                    <a:pt x="4525756" y="2115151"/>
                    <a:pt x="4525756" y="2240039"/>
                  </a:cubicBezTo>
                  <a:cubicBezTo>
                    <a:pt x="4525756" y="2364927"/>
                    <a:pt x="4424515" y="2466168"/>
                    <a:pt x="4299627" y="2466168"/>
                  </a:cubicBezTo>
                  <a:lnTo>
                    <a:pt x="479569" y="2466168"/>
                  </a:lnTo>
                  <a:cubicBezTo>
                    <a:pt x="354681" y="2466168"/>
                    <a:pt x="253440" y="2364927"/>
                    <a:pt x="253440" y="2240039"/>
                  </a:cubicBezTo>
                  <a:cubicBezTo>
                    <a:pt x="253440" y="2115151"/>
                    <a:pt x="354681" y="2013910"/>
                    <a:pt x="479569" y="2013910"/>
                  </a:cubicBezTo>
                  <a:lnTo>
                    <a:pt x="758457" y="2013910"/>
                  </a:lnTo>
                  <a:lnTo>
                    <a:pt x="829549" y="1991717"/>
                  </a:lnTo>
                  <a:cubicBezTo>
                    <a:pt x="914732" y="1950561"/>
                    <a:pt x="971633" y="1876080"/>
                    <a:pt x="971633" y="1791032"/>
                  </a:cubicBezTo>
                  <a:lnTo>
                    <a:pt x="971634" y="1791032"/>
                  </a:lnTo>
                  <a:cubicBezTo>
                    <a:pt x="971634" y="1693834"/>
                    <a:pt x="897314" y="1610439"/>
                    <a:pt x="791395" y="1574816"/>
                  </a:cubicBezTo>
                  <a:lnTo>
                    <a:pt x="761095" y="1567337"/>
                  </a:lnTo>
                  <a:lnTo>
                    <a:pt x="295109" y="1567337"/>
                  </a:lnTo>
                  <a:cubicBezTo>
                    <a:pt x="172871" y="1567337"/>
                    <a:pt x="67991" y="1493017"/>
                    <a:pt x="23191" y="1387098"/>
                  </a:cubicBezTo>
                  <a:lnTo>
                    <a:pt x="0" y="1272228"/>
                  </a:lnTo>
                  <a:lnTo>
                    <a:pt x="23191" y="1157359"/>
                  </a:lnTo>
                  <a:cubicBezTo>
                    <a:pt x="67991" y="1051440"/>
                    <a:pt x="172871" y="977120"/>
                    <a:pt x="295109" y="977120"/>
                  </a:cubicBezTo>
                  <a:lnTo>
                    <a:pt x="1097119" y="977120"/>
                  </a:lnTo>
                  <a:lnTo>
                    <a:pt x="1117543" y="975061"/>
                  </a:lnTo>
                  <a:cubicBezTo>
                    <a:pt x="1252019" y="947544"/>
                    <a:pt x="1353177" y="828559"/>
                    <a:pt x="1353177" y="685948"/>
                  </a:cubicBezTo>
                  <a:lnTo>
                    <a:pt x="1353178" y="685948"/>
                  </a:lnTo>
                  <a:cubicBezTo>
                    <a:pt x="1353178" y="543337"/>
                    <a:pt x="1252020" y="424352"/>
                    <a:pt x="1117544" y="396835"/>
                  </a:cubicBezTo>
                  <a:lnTo>
                    <a:pt x="1068851" y="391926"/>
                  </a:lnTo>
                  <a:lnTo>
                    <a:pt x="702103" y="391926"/>
                  </a:lnTo>
                  <a:cubicBezTo>
                    <a:pt x="593876" y="391926"/>
                    <a:pt x="506140" y="304190"/>
                    <a:pt x="506140" y="195963"/>
                  </a:cubicBezTo>
                  <a:cubicBezTo>
                    <a:pt x="506140" y="87736"/>
                    <a:pt x="593876" y="0"/>
                    <a:pt x="702103" y="0"/>
                  </a:cubicBezTo>
                  <a:close/>
                </a:path>
              </a:pathLst>
            </a:custGeom>
            <a:solidFill>
              <a:srgbClr val="F5E0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FF6ACA-5872-42A9-9449-0A26CF89B099}"/>
                </a:ext>
              </a:extLst>
            </p:cNvPr>
            <p:cNvSpPr/>
            <p:nvPr/>
          </p:nvSpPr>
          <p:spPr>
            <a:xfrm>
              <a:off x="2251867" y="99714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A02ACBE4-C21A-4E22-931B-9E4A7AD0A08A}"/>
                </a:ext>
              </a:extLst>
            </p:cNvPr>
            <p:cNvSpPr/>
            <p:nvPr/>
          </p:nvSpPr>
          <p:spPr>
            <a:xfrm>
              <a:off x="2024025" y="1200087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94D704A4-5FCD-4A88-99EC-14C583FB6BF7}"/>
                </a:ext>
              </a:extLst>
            </p:cNvPr>
            <p:cNvSpPr/>
            <p:nvPr/>
          </p:nvSpPr>
          <p:spPr>
            <a:xfrm>
              <a:off x="2532189" y="1197166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2A2CDF23-51D4-43F6-87DC-4E4BF8DCCA74}"/>
                </a:ext>
              </a:extLst>
            </p:cNvPr>
            <p:cNvSpPr/>
            <p:nvPr/>
          </p:nvSpPr>
          <p:spPr>
            <a:xfrm>
              <a:off x="-509925" y="907923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71867F7-2C47-4069-8DDE-15C16A7D79BB}"/>
                </a:ext>
              </a:extLst>
            </p:cNvPr>
            <p:cNvSpPr/>
            <p:nvPr/>
          </p:nvSpPr>
          <p:spPr>
            <a:xfrm>
              <a:off x="-737767" y="111086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2FCC2DD-2102-41A3-BCFE-79CD30825CB5}"/>
                </a:ext>
              </a:extLst>
            </p:cNvPr>
            <p:cNvSpPr/>
            <p:nvPr/>
          </p:nvSpPr>
          <p:spPr>
            <a:xfrm>
              <a:off x="-229603" y="1107944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D9BA3CD8-B4BA-42B5-8EB7-B4B5AC2D4F10}"/>
                </a:ext>
              </a:extLst>
            </p:cNvPr>
            <p:cNvSpPr/>
            <p:nvPr/>
          </p:nvSpPr>
          <p:spPr>
            <a:xfrm>
              <a:off x="-205438" y="68666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0977D075-8886-4F13-90C3-3D0E45EFF841}"/>
                </a:ext>
              </a:extLst>
            </p:cNvPr>
            <p:cNvSpPr/>
            <p:nvPr/>
          </p:nvSpPr>
          <p:spPr>
            <a:xfrm>
              <a:off x="1579437" y="292040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EF26BBC-1FA9-4DAA-BCEC-716CB44164EF}"/>
                </a:ext>
              </a:extLst>
            </p:cNvPr>
            <p:cNvSpPr/>
            <p:nvPr/>
          </p:nvSpPr>
          <p:spPr>
            <a:xfrm>
              <a:off x="1394854" y="522521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93F1BAF8-5FC7-480E-9CBE-D32B3A82CA97}"/>
                </a:ext>
              </a:extLst>
            </p:cNvPr>
            <p:cNvSpPr/>
            <p:nvPr/>
          </p:nvSpPr>
          <p:spPr>
            <a:xfrm>
              <a:off x="1354116" y="72849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EB7B75E5-01D6-4B18-BF46-28CDFB5868D0}"/>
                </a:ext>
              </a:extLst>
            </p:cNvPr>
            <p:cNvSpPr/>
            <p:nvPr/>
          </p:nvSpPr>
          <p:spPr>
            <a:xfrm>
              <a:off x="934820" y="-88704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2003E42-1389-4815-85C9-64A36E71DDF6}"/>
                </a:ext>
              </a:extLst>
            </p:cNvPr>
            <p:cNvSpPr/>
            <p:nvPr/>
          </p:nvSpPr>
          <p:spPr>
            <a:xfrm>
              <a:off x="1120059" y="275862"/>
              <a:ext cx="251528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BA8ED20F-4097-4BB8-BF56-BD69C70D72E3}"/>
                </a:ext>
              </a:extLst>
            </p:cNvPr>
            <p:cNvSpPr/>
            <p:nvPr/>
          </p:nvSpPr>
          <p:spPr>
            <a:xfrm>
              <a:off x="346916" y="170985"/>
              <a:ext cx="369166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4CDFE4F-1E6A-43C7-9CFB-EE557186515A}"/>
                </a:ext>
              </a:extLst>
            </p:cNvPr>
            <p:cNvSpPr/>
            <p:nvPr/>
          </p:nvSpPr>
          <p:spPr>
            <a:xfrm>
              <a:off x="149093" y="434077"/>
              <a:ext cx="278915" cy="131565"/>
            </a:xfrm>
            <a:prstGeom prst="roundRect">
              <a:avLst>
                <a:gd name="adj" fmla="val 33550"/>
              </a:avLst>
            </a:prstGeom>
            <a:solidFill>
              <a:srgbClr val="F1D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5113CF94-B456-4BBE-BC2C-70F9FFFBD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1587" y="1169515"/>
            <a:ext cx="892073" cy="791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B09AB-D66B-4859-9B25-22807377C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59" y="1198238"/>
            <a:ext cx="1021889" cy="754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91812-9937-4455-BAA4-ACB2812A4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5" y="824626"/>
            <a:ext cx="1207757" cy="11281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1F91966-55F3-47D5-8AF3-23538C9C4E94}"/>
              </a:ext>
            </a:extLst>
          </p:cNvPr>
          <p:cNvGrpSpPr/>
          <p:nvPr/>
        </p:nvGrpSpPr>
        <p:grpSpPr>
          <a:xfrm>
            <a:off x="-278765" y="1931053"/>
            <a:ext cx="2624168" cy="3204494"/>
            <a:chOff x="-278765" y="1931053"/>
            <a:chExt cx="2624168" cy="3204494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900AD0A2-84E9-45E8-845C-03333EF66C0E}"/>
                </a:ext>
              </a:extLst>
            </p:cNvPr>
            <p:cNvSpPr/>
            <p:nvPr/>
          </p:nvSpPr>
          <p:spPr>
            <a:xfrm>
              <a:off x="-278765" y="3516134"/>
              <a:ext cx="2618362" cy="1619413"/>
            </a:xfrm>
            <a:prstGeom prst="roundRect">
              <a:avLst>
                <a:gd name="adj" fmla="val 827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49DF8DF-A633-4070-AF0F-75E59537E86B}"/>
                </a:ext>
              </a:extLst>
            </p:cNvPr>
            <p:cNvSpPr/>
            <p:nvPr/>
          </p:nvSpPr>
          <p:spPr>
            <a:xfrm>
              <a:off x="-261280" y="3535485"/>
              <a:ext cx="2580840" cy="1584794"/>
            </a:xfrm>
            <a:prstGeom prst="roundRect">
              <a:avLst>
                <a:gd name="adj" fmla="val 7806"/>
              </a:avLst>
            </a:prstGeom>
            <a:solidFill>
              <a:srgbClr val="FFC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0C60E38-AF9B-443C-ABFC-1966CB9A7279}"/>
                </a:ext>
              </a:extLst>
            </p:cNvPr>
            <p:cNvSpPr/>
            <p:nvPr/>
          </p:nvSpPr>
          <p:spPr>
            <a:xfrm>
              <a:off x="-272959" y="2404677"/>
              <a:ext cx="2618362" cy="1130163"/>
            </a:xfrm>
            <a:prstGeom prst="roundRect">
              <a:avLst>
                <a:gd name="adj" fmla="val 1023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1AA2017-D9F7-469E-980E-B4D304EA4BBC}"/>
                </a:ext>
              </a:extLst>
            </p:cNvPr>
            <p:cNvSpPr/>
            <p:nvPr/>
          </p:nvSpPr>
          <p:spPr>
            <a:xfrm>
              <a:off x="-251498" y="1931053"/>
              <a:ext cx="2580840" cy="1584794"/>
            </a:xfrm>
            <a:prstGeom prst="roundRect">
              <a:avLst>
                <a:gd name="adj" fmla="val 7806"/>
              </a:avLst>
            </a:prstGeom>
            <a:solidFill>
              <a:srgbClr val="FFC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D19CA8-94A0-4137-B85C-3C316976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217" y="2259639"/>
              <a:ext cx="443689" cy="46328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EB1EFF-F5E7-4790-A7F8-031C27850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99" y="2330646"/>
              <a:ext cx="611241" cy="6167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456EC6-4A61-4B07-8FA1-BBF011D41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88900">
              <a:off x="1420373" y="2476015"/>
              <a:ext cx="459754" cy="585679"/>
            </a:xfrm>
            <a:prstGeom prst="rect">
              <a:avLst/>
            </a:prstGeom>
          </p:spPr>
        </p:pic>
      </p:grp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A7AC3C09-4E59-4364-9CE2-1476FE491C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96142" y="4008421"/>
            <a:ext cx="1826913" cy="714264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5B12B213-A9FF-4BAB-B1BB-F7413FBD92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63" y="3914660"/>
            <a:ext cx="1033286" cy="79586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DBB4570-4621-4D1D-A29A-04BB3AE9C041}"/>
              </a:ext>
            </a:extLst>
          </p:cNvPr>
          <p:cNvGrpSpPr/>
          <p:nvPr/>
        </p:nvGrpSpPr>
        <p:grpSpPr>
          <a:xfrm rot="21021493">
            <a:off x="-267240" y="-894810"/>
            <a:ext cx="12465500" cy="7752810"/>
            <a:chOff x="1218581" y="-894810"/>
            <a:chExt cx="8542981" cy="7752810"/>
          </a:xfrm>
        </p:grpSpPr>
        <p:sp>
          <p:nvSpPr>
            <p:cNvPr id="1029" name="Isosceles Triangle 1028">
              <a:extLst>
                <a:ext uri="{FF2B5EF4-FFF2-40B4-BE49-F238E27FC236}">
                  <a16:creationId xmlns:a16="http://schemas.microsoft.com/office/drawing/2014/main" id="{E293290E-9C81-4E4B-8B19-872EB5485AF2}"/>
                </a:ext>
              </a:extLst>
            </p:cNvPr>
            <p:cNvSpPr/>
            <p:nvPr/>
          </p:nvSpPr>
          <p:spPr>
            <a:xfrm>
              <a:off x="1218581" y="391012"/>
              <a:ext cx="8542981" cy="6466988"/>
            </a:xfrm>
            <a:prstGeom prst="triangle">
              <a:avLst/>
            </a:prstGeom>
            <a:gradFill>
              <a:gsLst>
                <a:gs pos="35000">
                  <a:srgbClr val="FFFF00">
                    <a:alpha val="22000"/>
                  </a:srgbClr>
                </a:gs>
                <a:gs pos="77000">
                  <a:schemeClr val="bg1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86DCBDA-B2C4-4F17-B959-DC4A9986CDEF}"/>
                </a:ext>
              </a:extLst>
            </p:cNvPr>
            <p:cNvGrpSpPr/>
            <p:nvPr/>
          </p:nvGrpSpPr>
          <p:grpSpPr>
            <a:xfrm>
              <a:off x="5166232" y="-894810"/>
              <a:ext cx="685863" cy="1864193"/>
              <a:chOff x="8038599" y="0"/>
              <a:chExt cx="875555" cy="2379778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C3D622D-5BAA-476A-9E03-FDF530319747}"/>
                  </a:ext>
                </a:extLst>
              </p:cNvPr>
              <p:cNvSpPr/>
              <p:nvPr/>
            </p:nvSpPr>
            <p:spPr>
              <a:xfrm>
                <a:off x="8214306" y="1927195"/>
                <a:ext cx="524140" cy="45258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2FE124E-0AD8-45F9-BEAF-DC4ED7736FC3}"/>
                  </a:ext>
                </a:extLst>
              </p:cNvPr>
              <p:cNvGrpSpPr/>
              <p:nvPr/>
            </p:nvGrpSpPr>
            <p:grpSpPr>
              <a:xfrm>
                <a:off x="8038599" y="0"/>
                <a:ext cx="875555" cy="2269474"/>
                <a:chOff x="8038599" y="0"/>
                <a:chExt cx="875555" cy="2269474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5FC2B13-D746-4033-A451-5D7CFA1418DE}"/>
                    </a:ext>
                  </a:extLst>
                </p:cNvPr>
                <p:cNvCxnSpPr/>
                <p:nvPr/>
              </p:nvCxnSpPr>
              <p:spPr>
                <a:xfrm flipV="1">
                  <a:off x="8480586" y="0"/>
                  <a:ext cx="0" cy="1641446"/>
                </a:xfrm>
                <a:prstGeom prst="line">
                  <a:avLst/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8BEA1791-5BC4-482C-B58A-3CB6351AADC0}"/>
                    </a:ext>
                  </a:extLst>
                </p:cNvPr>
                <p:cNvSpPr/>
                <p:nvPr/>
              </p:nvSpPr>
              <p:spPr>
                <a:xfrm>
                  <a:off x="8038599" y="1509083"/>
                  <a:ext cx="875555" cy="760391"/>
                </a:xfrm>
                <a:custGeom>
                  <a:avLst/>
                  <a:gdLst>
                    <a:gd name="connsiteX0" fmla="*/ 594703 w 1189408"/>
                    <a:gd name="connsiteY0" fmla="*/ 0 h 1133069"/>
                    <a:gd name="connsiteX1" fmla="*/ 783597 w 1189408"/>
                    <a:gd name="connsiteY1" fmla="*/ 213732 h 1133069"/>
                    <a:gd name="connsiteX2" fmla="*/ 780836 w 1189408"/>
                    <a:gd name="connsiteY2" fmla="*/ 244717 h 1133069"/>
                    <a:gd name="connsiteX3" fmla="*/ 826190 w 1189408"/>
                    <a:gd name="connsiteY3" fmla="*/ 261806 h 1133069"/>
                    <a:gd name="connsiteX4" fmla="*/ 1189408 w 1189408"/>
                    <a:gd name="connsiteY4" fmla="*/ 926971 h 1133069"/>
                    <a:gd name="connsiteX5" fmla="*/ 1177326 w 1189408"/>
                    <a:gd name="connsiteY5" fmla="*/ 1072458 h 1133069"/>
                    <a:gd name="connsiteX6" fmla="*/ 1161826 w 1189408"/>
                    <a:gd name="connsiteY6" fmla="*/ 1133069 h 1133069"/>
                    <a:gd name="connsiteX7" fmla="*/ 27582 w 1189408"/>
                    <a:gd name="connsiteY7" fmla="*/ 1133069 h 1133069"/>
                    <a:gd name="connsiteX8" fmla="*/ 12082 w 1189408"/>
                    <a:gd name="connsiteY8" fmla="*/ 1072458 h 1133069"/>
                    <a:gd name="connsiteX9" fmla="*/ 0 w 1189408"/>
                    <a:gd name="connsiteY9" fmla="*/ 926971 h 1133069"/>
                    <a:gd name="connsiteX10" fmla="*/ 363218 w 1189408"/>
                    <a:gd name="connsiteY10" fmla="*/ 261806 h 1133069"/>
                    <a:gd name="connsiteX11" fmla="*/ 408571 w 1189408"/>
                    <a:gd name="connsiteY11" fmla="*/ 244717 h 1133069"/>
                    <a:gd name="connsiteX12" fmla="*/ 405810 w 1189408"/>
                    <a:gd name="connsiteY12" fmla="*/ 213732 h 1133069"/>
                    <a:gd name="connsiteX13" fmla="*/ 594703 w 1189408"/>
                    <a:gd name="connsiteY13" fmla="*/ 0 h 1133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408" h="1133069">
                      <a:moveTo>
                        <a:pt x="594703" y="0"/>
                      </a:moveTo>
                      <a:cubicBezTo>
                        <a:pt x="699027" y="0"/>
                        <a:pt x="783597" y="95691"/>
                        <a:pt x="783597" y="213732"/>
                      </a:cubicBezTo>
                      <a:lnTo>
                        <a:pt x="780836" y="244717"/>
                      </a:lnTo>
                      <a:lnTo>
                        <a:pt x="826190" y="261806"/>
                      </a:lnTo>
                      <a:cubicBezTo>
                        <a:pt x="1039638" y="371396"/>
                        <a:pt x="1189408" y="627952"/>
                        <a:pt x="1189408" y="926971"/>
                      </a:cubicBezTo>
                      <a:cubicBezTo>
                        <a:pt x="1189408" y="976807"/>
                        <a:pt x="1185248" y="1025464"/>
                        <a:pt x="1177326" y="1072458"/>
                      </a:cubicBezTo>
                      <a:lnTo>
                        <a:pt x="1161826" y="1133069"/>
                      </a:lnTo>
                      <a:lnTo>
                        <a:pt x="27582" y="1133069"/>
                      </a:lnTo>
                      <a:lnTo>
                        <a:pt x="12082" y="1072458"/>
                      </a:lnTo>
                      <a:cubicBezTo>
                        <a:pt x="4160" y="1025464"/>
                        <a:pt x="0" y="976807"/>
                        <a:pt x="0" y="926971"/>
                      </a:cubicBezTo>
                      <a:cubicBezTo>
                        <a:pt x="0" y="627952"/>
                        <a:pt x="149770" y="371396"/>
                        <a:pt x="363218" y="261806"/>
                      </a:cubicBezTo>
                      <a:lnTo>
                        <a:pt x="408571" y="244717"/>
                      </a:lnTo>
                      <a:lnTo>
                        <a:pt x="405810" y="213732"/>
                      </a:lnTo>
                      <a:cubicBezTo>
                        <a:pt x="405810" y="95691"/>
                        <a:pt x="490380" y="0"/>
                        <a:pt x="594703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B6EC83-05F6-4D7B-AC2C-0395A81A20D3}"/>
              </a:ext>
            </a:extLst>
          </p:cNvPr>
          <p:cNvGrpSpPr/>
          <p:nvPr/>
        </p:nvGrpSpPr>
        <p:grpSpPr>
          <a:xfrm>
            <a:off x="-22906" y="4886555"/>
            <a:ext cx="12214906" cy="2043903"/>
            <a:chOff x="-22906" y="4886555"/>
            <a:chExt cx="12214906" cy="20439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518CB6-CB8B-40BF-93E8-74692187B5FF}"/>
                </a:ext>
              </a:extLst>
            </p:cNvPr>
            <p:cNvSpPr/>
            <p:nvPr/>
          </p:nvSpPr>
          <p:spPr>
            <a:xfrm>
              <a:off x="-22906" y="4914317"/>
              <a:ext cx="12214906" cy="1981298"/>
            </a:xfrm>
            <a:prstGeom prst="rect">
              <a:avLst/>
            </a:prstGeom>
            <a:solidFill>
              <a:srgbClr val="6B7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A2F15CD-DF60-410F-8236-F894C5FEFF73}"/>
                </a:ext>
              </a:extLst>
            </p:cNvPr>
            <p:cNvGrpSpPr/>
            <p:nvPr/>
          </p:nvGrpSpPr>
          <p:grpSpPr>
            <a:xfrm>
              <a:off x="-22906" y="4886555"/>
              <a:ext cx="12214906" cy="2043903"/>
              <a:chOff x="-22906" y="4886555"/>
              <a:chExt cx="12214906" cy="204390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CA16CA-8224-427D-A357-29C7EAFBFBC2}"/>
                  </a:ext>
                </a:extLst>
              </p:cNvPr>
              <p:cNvGrpSpPr/>
              <p:nvPr/>
            </p:nvGrpSpPr>
            <p:grpSpPr>
              <a:xfrm>
                <a:off x="-22906" y="5143502"/>
                <a:ext cx="12214906" cy="1500187"/>
                <a:chOff x="-22906" y="5143502"/>
                <a:chExt cx="12214906" cy="1500187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660EA5E-AC0B-4F31-8DA1-2A097AC31A46}"/>
                    </a:ext>
                  </a:extLst>
                </p:cNvPr>
                <p:cNvCxnSpPr/>
                <p:nvPr/>
              </p:nvCxnSpPr>
              <p:spPr>
                <a:xfrm>
                  <a:off x="-22906" y="5143502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47C153E-7A12-4972-A576-992AAFDE6B97}"/>
                    </a:ext>
                  </a:extLst>
                </p:cNvPr>
                <p:cNvCxnSpPr/>
                <p:nvPr/>
              </p:nvCxnSpPr>
              <p:spPr>
                <a:xfrm>
                  <a:off x="-22906" y="5429252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6C57534-CECA-451C-AF0A-517BDBF44BBE}"/>
                    </a:ext>
                  </a:extLst>
                </p:cNvPr>
                <p:cNvCxnSpPr/>
                <p:nvPr/>
              </p:nvCxnSpPr>
              <p:spPr>
                <a:xfrm>
                  <a:off x="-22906" y="5729289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7505523-441B-41EB-B0B2-1BDA49CF4688}"/>
                    </a:ext>
                  </a:extLst>
                </p:cNvPr>
                <p:cNvCxnSpPr/>
                <p:nvPr/>
              </p:nvCxnSpPr>
              <p:spPr>
                <a:xfrm>
                  <a:off x="-22906" y="6015039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3C1EFCC-FA89-4B2D-8D68-F8FE8DD1B747}"/>
                    </a:ext>
                  </a:extLst>
                </p:cNvPr>
                <p:cNvCxnSpPr/>
                <p:nvPr/>
              </p:nvCxnSpPr>
              <p:spPr>
                <a:xfrm>
                  <a:off x="-22906" y="6343652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DB5F9FF-FC8D-4594-99EA-0AD68B95CDA4}"/>
                    </a:ext>
                  </a:extLst>
                </p:cNvPr>
                <p:cNvCxnSpPr/>
                <p:nvPr/>
              </p:nvCxnSpPr>
              <p:spPr>
                <a:xfrm>
                  <a:off x="-22906" y="6643689"/>
                  <a:ext cx="1221490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  <a:alpha val="4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B14B0AF-8260-4A65-A357-0A6615A4A238}"/>
                  </a:ext>
                </a:extLst>
              </p:cNvPr>
              <p:cNvGrpSpPr/>
              <p:nvPr/>
            </p:nvGrpSpPr>
            <p:grpSpPr>
              <a:xfrm>
                <a:off x="127971" y="4886555"/>
                <a:ext cx="11902880" cy="2043903"/>
                <a:chOff x="156547" y="4900843"/>
                <a:chExt cx="11902880" cy="2043903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AE87343-ACDF-42E5-9AD2-597FFD7DAF49}"/>
                    </a:ext>
                  </a:extLst>
                </p:cNvPr>
                <p:cNvGrpSpPr/>
                <p:nvPr/>
              </p:nvGrpSpPr>
              <p:grpSpPr>
                <a:xfrm>
                  <a:off x="156547" y="4900843"/>
                  <a:ext cx="3274916" cy="2013496"/>
                  <a:chOff x="156547" y="4900843"/>
                  <a:chExt cx="3274916" cy="2013496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9A21A7F7-C799-4C5F-B444-A7EA614202D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93370" y="5150760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EEF0D552-BA85-412D-8C22-D66E418D04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5F2A0080-2F77-4617-B317-2B64E428F2C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D0083D2B-4A4C-437F-B2C3-65A22948C2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44F504DA-AEDF-4185-B700-B6A82DF7728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ECF45AFF-8603-47EA-8BE2-CEB08EF331D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082BF006-78BA-4A50-BBC4-08ECA480B45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7EC8F73-5487-4A85-8F4A-3BDCB27CD4F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81359" y="5164234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4DBEC609-477E-4799-B4D1-311B0C5F8B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6BD008F7-C96B-413E-9B66-D939C849244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EA0B4D27-4BDE-4604-AE2D-2F3A8D5956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966BA7EA-C12E-4086-9477-DF8A43F13A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83AA15F8-4073-4F57-B99C-85A71049708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A2478C7B-3291-4378-B425-ECB677CF5BF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4BD0086-9AE2-4C55-A991-BA175D28835F}"/>
                    </a:ext>
                  </a:extLst>
                </p:cNvPr>
                <p:cNvGrpSpPr/>
                <p:nvPr/>
              </p:nvGrpSpPr>
              <p:grpSpPr>
                <a:xfrm>
                  <a:off x="3714134" y="4931250"/>
                  <a:ext cx="3274916" cy="2013496"/>
                  <a:chOff x="156547" y="4900843"/>
                  <a:chExt cx="3274916" cy="2013496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A7A61F1-FEEE-4711-8CB7-C528E9A750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93370" y="5150760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2B2194CE-E5AA-4202-BC6F-2EE3EA5D436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BBDAA74B-0E1C-46C9-BFAA-2D0D3AEF8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D18C8937-6E95-47B7-B875-1062A15B77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5208056-188A-413E-B51C-55111B13455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00D09361-CCAD-4B1B-98EC-034D29D170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FE816101-67DB-4812-A179-E20847AFC30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902E1781-362E-4E74-8353-5B1E67A79E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81359" y="5164234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6B6D15D8-64AA-4E43-BEB0-148EE51F5A4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D8326294-4A7E-4379-8316-F0365FB6FF9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123BB9AB-EB40-4759-8679-8EA0B2B205F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7746051D-D67F-4F16-8894-9391CC169D2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860FAACB-F44B-40A9-AE59-DE576BB6A8A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71D68F14-3A7B-48E0-8249-704D625B319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416F2E43-B6A0-400A-A574-6D1BC7B20DCE}"/>
                    </a:ext>
                  </a:extLst>
                </p:cNvPr>
                <p:cNvGrpSpPr/>
                <p:nvPr/>
              </p:nvGrpSpPr>
              <p:grpSpPr>
                <a:xfrm>
                  <a:off x="7260349" y="4916259"/>
                  <a:ext cx="3274916" cy="2013496"/>
                  <a:chOff x="156547" y="4900843"/>
                  <a:chExt cx="3274916" cy="2013496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8C5D960F-2F83-4A4E-A4A7-7FD045CF523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93370" y="5150760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A41268EA-9B3B-417D-B512-4B5E554CEA2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4D43A5F9-D358-4782-A29E-AD9F3CD53BE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96A2351C-2F87-4E9A-A979-532ABD785B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0120F8CE-078C-489B-8823-1C0B6D1899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29811098-38C2-4CFA-A47A-A807A06A68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34121B2F-6137-40E9-821D-301CCCD0AF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E6E744B5-4B8B-444D-9069-180439BDEE8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681359" y="5164234"/>
                    <a:ext cx="2000022" cy="1500187"/>
                    <a:chOff x="-22906" y="5143502"/>
                    <a:chExt cx="12214906" cy="1500187"/>
                  </a:xfrm>
                </p:grpSpPr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A5AA9D93-70EE-440A-95BE-015721F150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14350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A7D7C65C-ABAA-4C6C-A4A2-95ABFF547E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4292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EEE5D94-EE3D-4B19-BC11-14F9121335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57292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447B64DB-2B02-4FAA-B4E7-343CAB2D89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01503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A65AC3E4-E094-4004-88F5-A69E88C37E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343652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282C3756-1295-4339-BADB-977ACEB4ECB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2906" y="6643689"/>
                      <a:ext cx="12214906" cy="0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90000"/>
                          <a:alpha val="43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B30B73D3-8909-4BE2-BECA-B5376FF81180}"/>
                    </a:ext>
                  </a:extLst>
                </p:cNvPr>
                <p:cNvGrpSpPr/>
                <p:nvPr/>
              </p:nvGrpSpPr>
              <p:grpSpPr>
                <a:xfrm rot="5400000">
                  <a:off x="10452198" y="5309295"/>
                  <a:ext cx="2000022" cy="1214437"/>
                  <a:chOff x="-22906" y="5429252"/>
                  <a:chExt cx="12214906" cy="1214437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CDE0652E-260E-453A-9BE0-C72CF34E4141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4292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59A08C88-1C0F-4822-9A57-688ED47B928D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57292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1B78F083-CBFB-4FC8-9650-EA7075978701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01503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82010300-002C-4316-BBD8-658E41B04348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343652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13B5DFF6-B251-4EC8-847D-B8F7E1F8ED17}"/>
                      </a:ext>
                    </a:extLst>
                  </p:cNvPr>
                  <p:cNvCxnSpPr/>
                  <p:nvPr/>
                </p:nvCxnSpPr>
                <p:spPr>
                  <a:xfrm>
                    <a:off x="-22906" y="6643689"/>
                    <a:ext cx="12214906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90000"/>
                        <a:alpha val="43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E363AF3-8017-4281-8433-E211894F5B7C}"/>
              </a:ext>
            </a:extLst>
          </p:cNvPr>
          <p:cNvSpPr/>
          <p:nvPr/>
        </p:nvSpPr>
        <p:spPr>
          <a:xfrm>
            <a:off x="-22906" y="4700008"/>
            <a:ext cx="12214906" cy="278160"/>
          </a:xfrm>
          <a:prstGeom prst="rect">
            <a:avLst/>
          </a:prstGeom>
          <a:solidFill>
            <a:srgbClr val="DDB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AFB81F09-42EB-4086-8124-0FDC7024A7F3}"/>
              </a:ext>
            </a:extLst>
          </p:cNvPr>
          <p:cNvGrpSpPr/>
          <p:nvPr/>
        </p:nvGrpSpPr>
        <p:grpSpPr>
          <a:xfrm>
            <a:off x="10092873" y="55752"/>
            <a:ext cx="2519119" cy="2820404"/>
            <a:chOff x="9162739" y="127039"/>
            <a:chExt cx="2701412" cy="3024499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1375A785-C90A-4771-945D-9188AAA0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3320" y="1213616"/>
              <a:ext cx="2690831" cy="1937922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390DB899-91CC-4760-A4A1-EE4FD2E2D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829" y="2465032"/>
              <a:ext cx="451746" cy="255335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35E53AE-B414-4F4A-A870-9FFE98A3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105" y="1912502"/>
              <a:ext cx="576139" cy="90349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9026463E-D0FE-40D7-A28B-B1A40847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5317" y="1916074"/>
              <a:ext cx="556498" cy="792191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D9902F69-C7C4-4F09-AEE3-8F59C08A2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7536" y="706704"/>
              <a:ext cx="785644" cy="910038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B43868C-F9BF-48CF-A337-985454CD9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714"/>
            <a:stretch/>
          </p:blipFill>
          <p:spPr>
            <a:xfrm>
              <a:off x="9580371" y="1503610"/>
              <a:ext cx="1009223" cy="1204655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BAC4722-322C-4DFF-83F9-FCE5ADFBE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763" y="590556"/>
              <a:ext cx="766003" cy="91658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AEDA7306-DFE5-4678-B8EB-C74AABC8D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739" y="1915399"/>
              <a:ext cx="693986" cy="890397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7CDD611-78C6-47A0-A66F-EE5035B53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5952" y="127039"/>
              <a:ext cx="1014791" cy="1309408"/>
            </a:xfrm>
            <a:prstGeom prst="rect">
              <a:avLst/>
            </a:prstGeom>
          </p:spPr>
        </p:pic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F25ED324-46EB-4132-8D49-1FD30348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054" y="1027509"/>
              <a:ext cx="445198" cy="268428"/>
            </a:xfrm>
            <a:prstGeom prst="rect">
              <a:avLst/>
            </a:prstGeom>
          </p:spPr>
        </p:pic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47FF13B-6E90-4466-86C3-3903BA7E86B5}"/>
              </a:ext>
            </a:extLst>
          </p:cNvPr>
          <p:cNvGrpSpPr/>
          <p:nvPr/>
        </p:nvGrpSpPr>
        <p:grpSpPr>
          <a:xfrm>
            <a:off x="10787030" y="2833767"/>
            <a:ext cx="1035953" cy="1110330"/>
            <a:chOff x="437216" y="713794"/>
            <a:chExt cx="1709017" cy="1831716"/>
          </a:xfrm>
        </p:grpSpPr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3B1ED90A-93C3-4382-8444-5D6CE5DABA35}"/>
                </a:ext>
              </a:extLst>
            </p:cNvPr>
            <p:cNvSpPr/>
            <p:nvPr/>
          </p:nvSpPr>
          <p:spPr>
            <a:xfrm>
              <a:off x="437216" y="713794"/>
              <a:ext cx="1709017" cy="1802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A1694CE3-614A-4337-BA5F-C4D351B325B6}"/>
                </a:ext>
              </a:extLst>
            </p:cNvPr>
            <p:cNvGrpSpPr/>
            <p:nvPr/>
          </p:nvGrpSpPr>
          <p:grpSpPr>
            <a:xfrm>
              <a:off x="514815" y="744066"/>
              <a:ext cx="1332238" cy="1801444"/>
              <a:chOff x="3409984" y="405711"/>
              <a:chExt cx="4518651" cy="6110092"/>
            </a:xfrm>
          </p:grpSpPr>
          <p:pic>
            <p:nvPicPr>
              <p:cNvPr id="1031" name="Picture 1030">
                <a:extLst>
                  <a:ext uri="{FF2B5EF4-FFF2-40B4-BE49-F238E27FC236}">
                    <a16:creationId xmlns:a16="http://schemas.microsoft.com/office/drawing/2014/main" id="{3BA82222-C922-46C9-AC10-96B32EC60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0855" y="405711"/>
                <a:ext cx="1270289" cy="6046578"/>
              </a:xfrm>
              <a:prstGeom prst="rect">
                <a:avLst/>
              </a:prstGeom>
            </p:spPr>
          </p:pic>
          <p:pic>
            <p:nvPicPr>
              <p:cNvPr id="1033" name="Picture 1032">
                <a:extLst>
                  <a:ext uri="{FF2B5EF4-FFF2-40B4-BE49-F238E27FC236}">
                    <a16:creationId xmlns:a16="http://schemas.microsoft.com/office/drawing/2014/main" id="{3F20FB4B-E7D2-4AC1-A28A-B7EB7789B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186" y="405711"/>
                <a:ext cx="1092449" cy="6110092"/>
              </a:xfrm>
              <a:prstGeom prst="rect">
                <a:avLst/>
              </a:prstGeom>
            </p:spPr>
          </p:pic>
          <p:pic>
            <p:nvPicPr>
              <p:cNvPr id="1035" name="Picture 1034">
                <a:extLst>
                  <a:ext uri="{FF2B5EF4-FFF2-40B4-BE49-F238E27FC236}">
                    <a16:creationId xmlns:a16="http://schemas.microsoft.com/office/drawing/2014/main" id="{F64012EF-2C24-42D9-8889-0DCF7DF59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984" y="419770"/>
                <a:ext cx="2019760" cy="5690897"/>
              </a:xfrm>
              <a:prstGeom prst="rect">
                <a:avLst/>
              </a:prstGeom>
            </p:spPr>
          </p:pic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6F5BF0F-C2D2-4188-AFBD-51AD3FA721A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609" y="3784194"/>
            <a:ext cx="978767" cy="908416"/>
          </a:xfrm>
          <a:prstGeom prst="rect">
            <a:avLst/>
          </a:prstGeom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9D816310-31E6-4223-A435-22F385A5EC5C}"/>
              </a:ext>
            </a:extLst>
          </p:cNvPr>
          <p:cNvSpPr txBox="1"/>
          <p:nvPr/>
        </p:nvSpPr>
        <p:spPr>
          <a:xfrm>
            <a:off x="3541967" y="3256526"/>
            <a:ext cx="6255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rgbClr val="3F42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64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5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5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5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0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125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125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nodeType="withEffect" p14:presetBounceEnd="4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1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64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5" grpId="0" animBg="1"/>
          <p:bldP spid="10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0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15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64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5" grpId="0" animBg="1"/>
          <p:bldP spid="1028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20B6F49-42B5-48D1-9095-A739E12B2420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221</Words>
  <Application>Microsoft Office PowerPoint</Application>
  <PresentationFormat>Layar Lebar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5" baseType="lpstr">
      <vt:lpstr>Aharoni</vt:lpstr>
      <vt:lpstr>Amatic</vt:lpstr>
      <vt:lpstr>Arial</vt:lpstr>
      <vt:lpstr>Beachday</vt:lpstr>
      <vt:lpstr>Calibri</vt:lpstr>
      <vt:lpstr>Calibri Light</vt:lpstr>
      <vt:lpstr>Please write me a song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 Anggraini Prasetyo</dc:creator>
  <cp:lastModifiedBy>Esam Kalev</cp:lastModifiedBy>
  <cp:revision>32</cp:revision>
  <dcterms:created xsi:type="dcterms:W3CDTF">2021-04-26T11:48:24Z</dcterms:created>
  <dcterms:modified xsi:type="dcterms:W3CDTF">2022-09-01T01:58:41Z</dcterms:modified>
</cp:coreProperties>
</file>