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54BAA-FBA3-4B27-8DFD-0DAB8475D129}" v="195" dt="2022-08-01T07:49:5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am Kalev" userId="916b8a9f27c00796" providerId="LiveId" clId="{4BF54BAA-FBA3-4B27-8DFD-0DAB8475D129}"/>
    <pc:docChg chg="undo custSel addSld delSld modSld">
      <pc:chgData name="Esam Kalev" userId="916b8a9f27c00796" providerId="LiveId" clId="{4BF54BAA-FBA3-4B27-8DFD-0DAB8475D129}" dt="2022-08-01T07:50:36.971" v="862" actId="207"/>
      <pc:docMkLst>
        <pc:docMk/>
      </pc:docMkLst>
      <pc:sldChg chg="addSp modSp mod modTransition chgLayout">
        <pc:chgData name="Esam Kalev" userId="916b8a9f27c00796" providerId="LiveId" clId="{4BF54BAA-FBA3-4B27-8DFD-0DAB8475D129}" dt="2022-08-01T07:46:57.197" v="830"/>
        <pc:sldMkLst>
          <pc:docMk/>
          <pc:sldMk cId="3202024815" sldId="256"/>
        </pc:sldMkLst>
        <pc:spChg chg="mod ord">
          <ac:chgData name="Esam Kalev" userId="916b8a9f27c00796" providerId="LiveId" clId="{4BF54BAA-FBA3-4B27-8DFD-0DAB8475D129}" dt="2022-08-01T07:16:04.492" v="281" actId="20577"/>
          <ac:spMkLst>
            <pc:docMk/>
            <pc:sldMk cId="3202024815" sldId="256"/>
            <ac:spMk id="2" creationId="{060A2329-5F6B-B477-0EAA-51E3A58C5B5A}"/>
          </ac:spMkLst>
        </pc:spChg>
        <pc:spChg chg="mod ord">
          <ac:chgData name="Esam Kalev" userId="916b8a9f27c00796" providerId="LiveId" clId="{4BF54BAA-FBA3-4B27-8DFD-0DAB8475D129}" dt="2022-08-01T07:17:38.952" v="388" actId="207"/>
          <ac:spMkLst>
            <pc:docMk/>
            <pc:sldMk cId="3202024815" sldId="256"/>
            <ac:spMk id="3" creationId="{610ED7D1-DFCB-4595-30F1-60245C43788D}"/>
          </ac:spMkLst>
        </pc:spChg>
        <pc:picChg chg="add mod">
          <ac:chgData name="Esam Kalev" userId="916b8a9f27c00796" providerId="LiveId" clId="{4BF54BAA-FBA3-4B27-8DFD-0DAB8475D129}" dt="2022-08-01T06:52:14.857" v="69" actId="1076"/>
          <ac:picMkLst>
            <pc:docMk/>
            <pc:sldMk cId="3202024815" sldId="256"/>
            <ac:picMk id="5" creationId="{CE3E0521-71FC-63FE-363A-CF68F143EF80}"/>
          </ac:picMkLst>
        </pc:picChg>
        <pc:picChg chg="add mod">
          <ac:chgData name="Esam Kalev" userId="916b8a9f27c00796" providerId="LiveId" clId="{4BF54BAA-FBA3-4B27-8DFD-0DAB8475D129}" dt="2022-08-01T07:18:36.373" v="393" actId="1076"/>
          <ac:picMkLst>
            <pc:docMk/>
            <pc:sldMk cId="3202024815" sldId="256"/>
            <ac:picMk id="7" creationId="{3F6ED209-1640-3933-3BB4-1BB1FF868243}"/>
          </ac:picMkLst>
        </pc:picChg>
      </pc:sldChg>
      <pc:sldChg chg="modSp mod modTransition">
        <pc:chgData name="Esam Kalev" userId="916b8a9f27c00796" providerId="LiveId" clId="{4BF54BAA-FBA3-4B27-8DFD-0DAB8475D129}" dt="2022-08-01T07:50:36.971" v="862" actId="207"/>
        <pc:sldMkLst>
          <pc:docMk/>
          <pc:sldMk cId="1955582876" sldId="257"/>
        </pc:sldMkLst>
        <pc:spChg chg="mod">
          <ac:chgData name="Esam Kalev" userId="916b8a9f27c00796" providerId="LiveId" clId="{4BF54BAA-FBA3-4B27-8DFD-0DAB8475D129}" dt="2022-08-01T07:50:36.971" v="862" actId="207"/>
          <ac:spMkLst>
            <pc:docMk/>
            <pc:sldMk cId="1955582876" sldId="257"/>
            <ac:spMk id="3" creationId="{DE8786D1-431A-2320-BBF0-26EFE7628A62}"/>
          </ac:spMkLst>
        </pc:spChg>
      </pc:sldChg>
      <pc:sldChg chg="addSp modSp mod modTransition">
        <pc:chgData name="Esam Kalev" userId="916b8a9f27c00796" providerId="LiveId" clId="{4BF54BAA-FBA3-4B27-8DFD-0DAB8475D129}" dt="2022-08-01T07:49:35.752" v="854"/>
        <pc:sldMkLst>
          <pc:docMk/>
          <pc:sldMk cId="971859758" sldId="258"/>
        </pc:sldMkLst>
        <pc:spChg chg="mod">
          <ac:chgData name="Esam Kalev" userId="916b8a9f27c00796" providerId="LiveId" clId="{4BF54BAA-FBA3-4B27-8DFD-0DAB8475D129}" dt="2022-08-01T07:15:02.565" v="273" actId="255"/>
          <ac:spMkLst>
            <pc:docMk/>
            <pc:sldMk cId="971859758" sldId="258"/>
            <ac:spMk id="3" creationId="{A742574D-E1CF-227E-FD53-E6B16D4A4EFF}"/>
          </ac:spMkLst>
        </pc:spChg>
        <pc:picChg chg="add mod ord">
          <ac:chgData name="Esam Kalev" userId="916b8a9f27c00796" providerId="LiveId" clId="{4BF54BAA-FBA3-4B27-8DFD-0DAB8475D129}" dt="2022-08-01T07:34:10.596" v="621"/>
          <ac:picMkLst>
            <pc:docMk/>
            <pc:sldMk cId="971859758" sldId="258"/>
            <ac:picMk id="5" creationId="{16FA9F93-E16F-7964-0146-4C5F1D21E8B7}"/>
          </ac:picMkLst>
        </pc:picChg>
      </pc:sldChg>
      <pc:sldChg chg="modSp mod modTransition">
        <pc:chgData name="Esam Kalev" userId="916b8a9f27c00796" providerId="LiveId" clId="{4BF54BAA-FBA3-4B27-8DFD-0DAB8475D129}" dt="2022-08-01T07:49:40.373" v="855"/>
        <pc:sldMkLst>
          <pc:docMk/>
          <pc:sldMk cId="72381349" sldId="259"/>
        </pc:sldMkLst>
        <pc:spChg chg="mod">
          <ac:chgData name="Esam Kalev" userId="916b8a9f27c00796" providerId="LiveId" clId="{4BF54BAA-FBA3-4B27-8DFD-0DAB8475D129}" dt="2022-08-01T07:15:29.009" v="274" actId="255"/>
          <ac:spMkLst>
            <pc:docMk/>
            <pc:sldMk cId="72381349" sldId="259"/>
            <ac:spMk id="3" creationId="{F88AF500-6F87-1261-5389-BE029605F3B8}"/>
          </ac:spMkLst>
        </pc:spChg>
      </pc:sldChg>
      <pc:sldChg chg="addSp modSp mod modTransition">
        <pc:chgData name="Esam Kalev" userId="916b8a9f27c00796" providerId="LiveId" clId="{4BF54BAA-FBA3-4B27-8DFD-0DAB8475D129}" dt="2022-08-01T07:49:43.796" v="856"/>
        <pc:sldMkLst>
          <pc:docMk/>
          <pc:sldMk cId="4175608871" sldId="260"/>
        </pc:sldMkLst>
        <pc:spChg chg="mod">
          <ac:chgData name="Esam Kalev" userId="916b8a9f27c00796" providerId="LiveId" clId="{4BF54BAA-FBA3-4B27-8DFD-0DAB8475D129}" dt="2022-08-01T07:09:52.819" v="229" actId="20577"/>
          <ac:spMkLst>
            <pc:docMk/>
            <pc:sldMk cId="4175608871" sldId="260"/>
            <ac:spMk id="3" creationId="{2F084C8E-67A3-7C4A-579D-5685A77BD08A}"/>
          </ac:spMkLst>
        </pc:spChg>
        <pc:picChg chg="add mod ord modCrop">
          <ac:chgData name="Esam Kalev" userId="916b8a9f27c00796" providerId="LiveId" clId="{4BF54BAA-FBA3-4B27-8DFD-0DAB8475D129}" dt="2022-08-01T07:10:07.146" v="233" actId="1076"/>
          <ac:picMkLst>
            <pc:docMk/>
            <pc:sldMk cId="4175608871" sldId="260"/>
            <ac:picMk id="5" creationId="{4D5EC850-4359-E46F-19C2-87D33E89433C}"/>
          </ac:picMkLst>
        </pc:picChg>
      </pc:sldChg>
      <pc:sldChg chg="new del">
        <pc:chgData name="Esam Kalev" userId="916b8a9f27c00796" providerId="LiveId" clId="{4BF54BAA-FBA3-4B27-8DFD-0DAB8475D129}" dt="2022-08-01T06:45:12.711" v="62" actId="680"/>
        <pc:sldMkLst>
          <pc:docMk/>
          <pc:sldMk cId="722176835" sldId="261"/>
        </pc:sldMkLst>
      </pc:sldChg>
      <pc:sldChg chg="addSp delSp modSp new mod modTransition modClrScheme chgLayout">
        <pc:chgData name="Esam Kalev" userId="916b8a9f27c00796" providerId="LiveId" clId="{4BF54BAA-FBA3-4B27-8DFD-0DAB8475D129}" dt="2022-08-01T07:49:53.432" v="858"/>
        <pc:sldMkLst>
          <pc:docMk/>
          <pc:sldMk cId="3961579852" sldId="261"/>
        </pc:sldMkLst>
        <pc:spChg chg="add del mod ord">
          <ac:chgData name="Esam Kalev" userId="916b8a9f27c00796" providerId="LiveId" clId="{4BF54BAA-FBA3-4B27-8DFD-0DAB8475D129}" dt="2022-08-01T07:02:58.535" v="121" actId="700"/>
          <ac:spMkLst>
            <pc:docMk/>
            <pc:sldMk cId="3961579852" sldId="261"/>
            <ac:spMk id="2" creationId="{309B8C64-2A91-7FE1-9DAA-EB3A98035366}"/>
          </ac:spMkLst>
        </pc:spChg>
        <pc:spChg chg="add del mod ord">
          <ac:chgData name="Esam Kalev" userId="916b8a9f27c00796" providerId="LiveId" clId="{4BF54BAA-FBA3-4B27-8DFD-0DAB8475D129}" dt="2022-08-01T07:02:58.535" v="121" actId="700"/>
          <ac:spMkLst>
            <pc:docMk/>
            <pc:sldMk cId="3961579852" sldId="261"/>
            <ac:spMk id="3" creationId="{B8E5617A-BF76-A534-F79C-69536152D0B0}"/>
          </ac:spMkLst>
        </pc:spChg>
        <pc:spChg chg="add del mod ord">
          <ac:chgData name="Esam Kalev" userId="916b8a9f27c00796" providerId="LiveId" clId="{4BF54BAA-FBA3-4B27-8DFD-0DAB8475D129}" dt="2022-08-01T07:02:52.298" v="120" actId="700"/>
          <ac:spMkLst>
            <pc:docMk/>
            <pc:sldMk cId="3961579852" sldId="261"/>
            <ac:spMk id="4" creationId="{2DDA35BA-8032-D33F-BE7A-A99F05EADF0B}"/>
          </ac:spMkLst>
        </pc:spChg>
        <pc:spChg chg="add del mod ord">
          <ac:chgData name="Esam Kalev" userId="916b8a9f27c00796" providerId="LiveId" clId="{4BF54BAA-FBA3-4B27-8DFD-0DAB8475D129}" dt="2022-08-01T07:02:52.298" v="120" actId="700"/>
          <ac:spMkLst>
            <pc:docMk/>
            <pc:sldMk cId="3961579852" sldId="261"/>
            <ac:spMk id="5" creationId="{4D6F6B1C-5183-ECB6-E315-F0CC5602ED56}"/>
          </ac:spMkLst>
        </pc:spChg>
        <pc:spChg chg="add mod ord">
          <ac:chgData name="Esam Kalev" userId="916b8a9f27c00796" providerId="LiveId" clId="{4BF54BAA-FBA3-4B27-8DFD-0DAB8475D129}" dt="2022-08-01T07:29:49.839" v="487" actId="20577"/>
          <ac:spMkLst>
            <pc:docMk/>
            <pc:sldMk cId="3961579852" sldId="261"/>
            <ac:spMk id="6" creationId="{FE149621-2B3B-8EA5-B48B-3D4A7A0AFDD2}"/>
          </ac:spMkLst>
        </pc:spChg>
        <pc:spChg chg="add mod ord">
          <ac:chgData name="Esam Kalev" userId="916b8a9f27c00796" providerId="LiveId" clId="{4BF54BAA-FBA3-4B27-8DFD-0DAB8475D129}" dt="2022-08-01T07:23:34.907" v="404" actId="700"/>
          <ac:spMkLst>
            <pc:docMk/>
            <pc:sldMk cId="3961579852" sldId="261"/>
            <ac:spMk id="7" creationId="{58F9A682-C49F-8812-A98C-31289B003979}"/>
          </ac:spMkLst>
        </pc:spChg>
        <pc:spChg chg="add del mod">
          <ac:chgData name="Esam Kalev" userId="916b8a9f27c00796" providerId="LiveId" clId="{4BF54BAA-FBA3-4B27-8DFD-0DAB8475D129}" dt="2022-08-01T07:29:02.240" v="454"/>
          <ac:spMkLst>
            <pc:docMk/>
            <pc:sldMk cId="3961579852" sldId="261"/>
            <ac:spMk id="16" creationId="{99D8F118-E92E-2C39-E728-1341E151FC83}"/>
          </ac:spMkLst>
        </pc:spChg>
        <pc:spChg chg="add mod">
          <ac:chgData name="Esam Kalev" userId="916b8a9f27c00796" providerId="LiveId" clId="{4BF54BAA-FBA3-4B27-8DFD-0DAB8475D129}" dt="2022-08-01T07:29:55.405" v="488" actId="1076"/>
          <ac:spMkLst>
            <pc:docMk/>
            <pc:sldMk cId="3961579852" sldId="261"/>
            <ac:spMk id="17" creationId="{607C416F-65F9-D003-268C-9B03DEC67475}"/>
          </ac:spMkLst>
        </pc:spChg>
        <pc:picChg chg="add mod ord modCrop">
          <ac:chgData name="Esam Kalev" userId="916b8a9f27c00796" providerId="LiveId" clId="{4BF54BAA-FBA3-4B27-8DFD-0DAB8475D129}" dt="2022-08-01T07:23:32.985" v="403" actId="1076"/>
          <ac:picMkLst>
            <pc:docMk/>
            <pc:sldMk cId="3961579852" sldId="261"/>
            <ac:picMk id="9" creationId="{0E5FF37C-C29D-8208-2BE0-4BE1CAA82FEF}"/>
          </ac:picMkLst>
        </pc:picChg>
        <pc:picChg chg="add del mod ord">
          <ac:chgData name="Esam Kalev" userId="916b8a9f27c00796" providerId="LiveId" clId="{4BF54BAA-FBA3-4B27-8DFD-0DAB8475D129}" dt="2022-08-01T07:09:13.544" v="225" actId="21"/>
          <ac:picMkLst>
            <pc:docMk/>
            <pc:sldMk cId="3961579852" sldId="261"/>
            <ac:picMk id="10" creationId="{EF0C720F-0C66-84BF-16D5-F71009172911}"/>
          </ac:picMkLst>
        </pc:picChg>
        <pc:picChg chg="add mod ord">
          <ac:chgData name="Esam Kalev" userId="916b8a9f27c00796" providerId="LiveId" clId="{4BF54BAA-FBA3-4B27-8DFD-0DAB8475D129}" dt="2022-08-01T07:26:56.341" v="431" actId="1076"/>
          <ac:picMkLst>
            <pc:docMk/>
            <pc:sldMk cId="3961579852" sldId="261"/>
            <ac:picMk id="12" creationId="{327C058D-2029-B86B-88AC-7BDB5B30AF18}"/>
          </ac:picMkLst>
        </pc:picChg>
        <pc:picChg chg="add del mod">
          <ac:chgData name="Esam Kalev" userId="916b8a9f27c00796" providerId="LiveId" clId="{4BF54BAA-FBA3-4B27-8DFD-0DAB8475D129}" dt="2022-08-01T07:26:36.580" v="426" actId="21"/>
          <ac:picMkLst>
            <pc:docMk/>
            <pc:sldMk cId="3961579852" sldId="261"/>
            <ac:picMk id="13" creationId="{2316195C-E009-70A6-DAE6-2C2A13AE8149}"/>
          </ac:picMkLst>
        </pc:picChg>
        <pc:picChg chg="add del mod">
          <ac:chgData name="Esam Kalev" userId="916b8a9f27c00796" providerId="LiveId" clId="{4BF54BAA-FBA3-4B27-8DFD-0DAB8475D129}" dt="2022-08-01T07:26:41.848" v="427" actId="21"/>
          <ac:picMkLst>
            <pc:docMk/>
            <pc:sldMk cId="3961579852" sldId="261"/>
            <ac:picMk id="14" creationId="{7CE80D3F-F804-DE29-5826-AC06197DFD53}"/>
          </ac:picMkLst>
        </pc:picChg>
      </pc:sldChg>
      <pc:sldChg chg="addSp delSp modSp new mod modTransition chgLayout">
        <pc:chgData name="Esam Kalev" userId="916b8a9f27c00796" providerId="LiveId" clId="{4BF54BAA-FBA3-4B27-8DFD-0DAB8475D129}" dt="2022-08-01T07:47:27.900" v="834"/>
        <pc:sldMkLst>
          <pc:docMk/>
          <pc:sldMk cId="2010871816" sldId="262"/>
        </pc:sldMkLst>
        <pc:spChg chg="del">
          <ac:chgData name="Esam Kalev" userId="916b8a9f27c00796" providerId="LiveId" clId="{4BF54BAA-FBA3-4B27-8DFD-0DAB8475D129}" dt="2022-08-01T07:12:17.947" v="241"/>
          <ac:spMkLst>
            <pc:docMk/>
            <pc:sldMk cId="2010871816" sldId="262"/>
            <ac:spMk id="2" creationId="{BF27EFD4-551E-6B5C-EA6C-A07DB44974D3}"/>
          </ac:spMkLst>
        </pc:spChg>
        <pc:spChg chg="del">
          <ac:chgData name="Esam Kalev" userId="916b8a9f27c00796" providerId="LiveId" clId="{4BF54BAA-FBA3-4B27-8DFD-0DAB8475D129}" dt="2022-08-01T07:12:17.947" v="241"/>
          <ac:spMkLst>
            <pc:docMk/>
            <pc:sldMk cId="2010871816" sldId="262"/>
            <ac:spMk id="3" creationId="{7C151D48-1C17-C19A-0C9A-F3771FF05EE7}"/>
          </ac:spMkLst>
        </pc:spChg>
        <pc:spChg chg="add del mod ord">
          <ac:chgData name="Esam Kalev" userId="916b8a9f27c00796" providerId="LiveId" clId="{4BF54BAA-FBA3-4B27-8DFD-0DAB8475D129}" dt="2022-08-01T07:12:22.294" v="242" actId="700"/>
          <ac:spMkLst>
            <pc:docMk/>
            <pc:sldMk cId="2010871816" sldId="262"/>
            <ac:spMk id="4" creationId="{F4104616-EA51-305F-7AAD-A1A9133B41AC}"/>
          </ac:spMkLst>
        </pc:spChg>
        <pc:spChg chg="add del mod ord">
          <ac:chgData name="Esam Kalev" userId="916b8a9f27c00796" providerId="LiveId" clId="{4BF54BAA-FBA3-4B27-8DFD-0DAB8475D129}" dt="2022-08-01T07:12:22.294" v="242" actId="700"/>
          <ac:spMkLst>
            <pc:docMk/>
            <pc:sldMk cId="2010871816" sldId="262"/>
            <ac:spMk id="5" creationId="{72F69C30-8567-F740-5F39-9757D9F4D354}"/>
          </ac:spMkLst>
        </pc:spChg>
        <pc:spChg chg="add del mod ord">
          <ac:chgData name="Esam Kalev" userId="916b8a9f27c00796" providerId="LiveId" clId="{4BF54BAA-FBA3-4B27-8DFD-0DAB8475D129}" dt="2022-08-01T07:13:59.610" v="250" actId="700"/>
          <ac:spMkLst>
            <pc:docMk/>
            <pc:sldMk cId="2010871816" sldId="262"/>
            <ac:spMk id="6" creationId="{18C2E8E7-6D43-B345-23E7-AB6A601F5A7F}"/>
          </ac:spMkLst>
        </pc:spChg>
        <pc:spChg chg="add del mod ord">
          <ac:chgData name="Esam Kalev" userId="916b8a9f27c00796" providerId="LiveId" clId="{4BF54BAA-FBA3-4B27-8DFD-0DAB8475D129}" dt="2022-08-01T07:13:59.610" v="250" actId="700"/>
          <ac:spMkLst>
            <pc:docMk/>
            <pc:sldMk cId="2010871816" sldId="262"/>
            <ac:spMk id="7" creationId="{D4C19751-03FD-3A32-7D7A-92841504F946}"/>
          </ac:spMkLst>
        </pc:spChg>
        <pc:spChg chg="add del mod ord">
          <ac:chgData name="Esam Kalev" userId="916b8a9f27c00796" providerId="LiveId" clId="{4BF54BAA-FBA3-4B27-8DFD-0DAB8475D129}" dt="2022-08-01T07:13:50.036" v="249" actId="700"/>
          <ac:spMkLst>
            <pc:docMk/>
            <pc:sldMk cId="2010871816" sldId="262"/>
            <ac:spMk id="8" creationId="{524EA27A-82E7-19F6-CDDF-402F8F304208}"/>
          </ac:spMkLst>
        </pc:spChg>
        <pc:spChg chg="add del mod ord">
          <ac:chgData name="Esam Kalev" userId="916b8a9f27c00796" providerId="LiveId" clId="{4BF54BAA-FBA3-4B27-8DFD-0DAB8475D129}" dt="2022-08-01T07:13:50.036" v="249" actId="700"/>
          <ac:spMkLst>
            <pc:docMk/>
            <pc:sldMk cId="2010871816" sldId="262"/>
            <ac:spMk id="9" creationId="{56CBD418-DF25-12B3-0645-D1873D6B647D}"/>
          </ac:spMkLst>
        </pc:spChg>
        <pc:spChg chg="add mod ord">
          <ac:chgData name="Esam Kalev" userId="916b8a9f27c00796" providerId="LiveId" clId="{4BF54BAA-FBA3-4B27-8DFD-0DAB8475D129}" dt="2022-08-01T07:14:23.094" v="267" actId="255"/>
          <ac:spMkLst>
            <pc:docMk/>
            <pc:sldMk cId="2010871816" sldId="262"/>
            <ac:spMk id="10" creationId="{F50DEB29-CEB2-74A5-992A-87B0977A3F12}"/>
          </ac:spMkLst>
        </pc:spChg>
        <pc:spChg chg="add mod ord">
          <ac:chgData name="Esam Kalev" userId="916b8a9f27c00796" providerId="LiveId" clId="{4BF54BAA-FBA3-4B27-8DFD-0DAB8475D129}" dt="2022-08-01T07:14:29.217" v="268" actId="255"/>
          <ac:spMkLst>
            <pc:docMk/>
            <pc:sldMk cId="2010871816" sldId="262"/>
            <ac:spMk id="11" creationId="{9172428A-FCD5-9941-6A4F-25B6432123C8}"/>
          </ac:spMkLst>
        </pc:spChg>
      </pc:sldChg>
      <pc:sldChg chg="new del">
        <pc:chgData name="Esam Kalev" userId="916b8a9f27c00796" providerId="LiveId" clId="{4BF54BAA-FBA3-4B27-8DFD-0DAB8475D129}" dt="2022-08-01T07:23:07.111" v="400" actId="680"/>
        <pc:sldMkLst>
          <pc:docMk/>
          <pc:sldMk cId="200485635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07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1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2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8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862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8884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660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339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69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780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672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20B4B-AC5B-498B-8D05-DF91BAAAD42A}" type="datetimeFigureOut">
              <a:rPr lang="id-ID" smtClean="0"/>
              <a:t>01/08/2022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B8D9A3-EE23-4100-910C-FA289DB6441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73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d/illustrations/seminar-pekerja-kantor-pengusaha-118478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0A2329-5F6B-B477-0EAA-51E3A58C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36" y="844640"/>
            <a:ext cx="8187071" cy="2119270"/>
          </a:xfrm>
        </p:spPr>
        <p:txBody>
          <a:bodyPr>
            <a:normAutofit fontScale="90000"/>
          </a:bodyPr>
          <a:lstStyle/>
          <a:p>
            <a:r>
              <a:rPr lang="en-US" dirty="0"/>
              <a:t>K3LH</a:t>
            </a:r>
            <a:br>
              <a:rPr lang="en-US" dirty="0"/>
            </a:br>
            <a:r>
              <a:rPr lang="en-US" sz="3200" dirty="0" err="1"/>
              <a:t>Kesehatan,keselamatan,kerja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dan </a:t>
            </a:r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hidup</a:t>
            </a:r>
            <a:endParaRPr lang="id-ID" sz="32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10ED7D1-DFCB-4595-30F1-60245C43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161" y="3418523"/>
            <a:ext cx="7017488" cy="25948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Kelompok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10</a:t>
            </a:r>
          </a:p>
          <a:p>
            <a:r>
              <a:rPr lang="en-US" dirty="0"/>
              <a:t>ARIQ HADYAN (06)</a:t>
            </a:r>
          </a:p>
          <a:p>
            <a:r>
              <a:rPr lang="en-US" dirty="0"/>
              <a:t>DAVINA IRSANTI (13)</a:t>
            </a:r>
          </a:p>
          <a:p>
            <a:r>
              <a:rPr lang="en-US" dirty="0"/>
              <a:t>ESAM KALEV (14) </a:t>
            </a:r>
          </a:p>
          <a:p>
            <a:r>
              <a:rPr lang="en-US" dirty="0"/>
              <a:t>NAHLA ANWAR (30)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E3E0521-71FC-63FE-363A-CF68F14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18" y="93393"/>
            <a:ext cx="1502494" cy="1502494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3F6ED209-1640-3933-3BB4-1BB1FF86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2" y="2513996"/>
            <a:ext cx="1802921" cy="18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Judul 9">
            <a:extLst>
              <a:ext uri="{FF2B5EF4-FFF2-40B4-BE49-F238E27FC236}">
                <a16:creationId xmlns:a16="http://schemas.microsoft.com/office/drawing/2014/main" id="{F50DEB29-CEB2-74A5-992A-87B0977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PENGERTIAN K3LH</a:t>
            </a:r>
            <a:endParaRPr lang="id-ID" sz="8000" dirty="0"/>
          </a:p>
        </p:txBody>
      </p:sp>
      <p:sp>
        <p:nvSpPr>
          <p:cNvPr id="11" name="Tampungan Konten 10">
            <a:extLst>
              <a:ext uri="{FF2B5EF4-FFF2-40B4-BE49-F238E27FC236}">
                <a16:creationId xmlns:a16="http://schemas.microsoft.com/office/drawing/2014/main" id="{9172428A-FCD5-9941-6A4F-25B6432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sz="2400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K3LH</a:t>
            </a:r>
            <a:r>
              <a:rPr lang="id-ID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 adalah kependekan dari Kesehatan Keselamatan Kerja dan Lingkungan Hidup. K3LH adalah suatu aturan yang berkaitan dengan keselamatan kerja bagi pekerja dan lingkungan tempat bekerja.</a:t>
            </a:r>
          </a:p>
          <a:p>
            <a:pPr algn="l"/>
            <a:r>
              <a:rPr lang="id-ID" sz="2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K3 menjadi suatu aturan penting yang biasanya sering ditemukan di berbagai ruang lingkup tempat kerja seperti pabrik, rumah sakit, instansi besar atau lainnya. 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087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54F77E2-3ED5-0AC1-A9FD-37B0A7FB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8786D1-431A-2320-BBF0-26EFE762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215"/>
            <a:ext cx="10178322" cy="456837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Budaya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industri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suatu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budaya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diterapkan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tempat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kerja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membiasakan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karyawan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memasuki</a:t>
            </a:r>
            <a:r>
              <a:rPr lang="en-US" sz="2800" dirty="0">
                <a:solidFill>
                  <a:schemeClr val="tx1"/>
                </a:solidFill>
              </a:rPr>
              <a:t> dunia </a:t>
            </a:r>
            <a:r>
              <a:rPr lang="en-US" sz="2800" dirty="0" err="1">
                <a:solidFill>
                  <a:schemeClr val="tx1"/>
                </a:solidFill>
              </a:rPr>
              <a:t>kerja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Budaya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membentuk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skil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kedisiplinan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daya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juang</a:t>
            </a:r>
            <a:r>
              <a:rPr lang="en-US" sz="2800" dirty="0">
                <a:solidFill>
                  <a:schemeClr val="tx1"/>
                </a:solidFill>
              </a:rPr>
              <a:t> dan </a:t>
            </a:r>
            <a:r>
              <a:rPr lang="en-US" sz="2800" dirty="0" err="1">
                <a:solidFill>
                  <a:schemeClr val="tx1"/>
                </a:solidFill>
              </a:rPr>
              <a:t>etos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kerja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tinggi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Contohnya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rajin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bertanggung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jawab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dan </a:t>
            </a:r>
            <a:r>
              <a:rPr lang="en-US" sz="2800" dirty="0" err="1">
                <a:solidFill>
                  <a:schemeClr val="tx1"/>
                </a:solidFill>
              </a:rPr>
              <a:t>jujur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8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16FA9F93-E16F-7964-0146-4C5F1D21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0" b="95663" l="9743" r="99459">
                        <a14:foregroundMark x1="87009" y1="45783" x2="87009" y2="45783"/>
                        <a14:foregroundMark x1="87957" y1="42892" x2="87957" y2="42892"/>
                        <a14:foregroundMark x1="89310" y1="41687" x2="89310" y2="41687"/>
                        <a14:foregroundMark x1="85250" y1="41446" x2="85250" y2="41446"/>
                        <a14:foregroundMark x1="90798" y1="42410" x2="90798" y2="42410"/>
                        <a14:foregroundMark x1="92016" y1="43373" x2="92016" y2="43373"/>
                        <a14:foregroundMark x1="92422" y1="46988" x2="92693" y2="47229"/>
                        <a14:foregroundMark x1="97970" y1="77590" x2="97970" y2="77590"/>
                        <a14:foregroundMark x1="98106" y1="78795" x2="98106" y2="78795"/>
                        <a14:foregroundMark x1="98782" y1="80482" x2="98917" y2="80964"/>
                        <a14:foregroundMark x1="99053" y1="83133" x2="99053" y2="83133"/>
                        <a14:foregroundMark x1="98782" y1="88193" x2="98782" y2="88193"/>
                        <a14:foregroundMark x1="99594" y1="90120" x2="99594" y2="90120"/>
                        <a14:foregroundMark x1="98782" y1="92530" x2="98782" y2="92530"/>
                        <a14:foregroundMark x1="80650" y1="60241" x2="80650" y2="60241"/>
                        <a14:foregroundMark x1="81597" y1="46024" x2="81597" y2="46024"/>
                        <a14:foregroundMark x1="81732" y1="45060" x2="81732" y2="45060"/>
                        <a14:foregroundMark x1="81867" y1="45060" x2="81867" y2="45060"/>
                        <a14:foregroundMark x1="82815" y1="43133" x2="82815" y2="43133"/>
                        <a14:foregroundMark x1="79838" y1="50120" x2="79838" y2="50120"/>
                        <a14:foregroundMark x1="79296" y1="52048" x2="79296" y2="52048"/>
                        <a14:foregroundMark x1="79702" y1="50843" x2="79702" y2="50843"/>
                        <a14:foregroundMark x1="79702" y1="50602" x2="79702" y2="50602"/>
                        <a14:foregroundMark x1="79838" y1="85783" x2="79838" y2="85783"/>
                        <a14:foregroundMark x1="77131" y1="85542" x2="77131" y2="85542"/>
                        <a14:foregroundMark x1="77673" y1="83855" x2="77673" y2="83855"/>
                        <a14:foregroundMark x1="76049" y1="89398" x2="76049" y2="89398"/>
                        <a14:foregroundMark x1="87280" y1="92048" x2="87551" y2="93012"/>
                        <a14:foregroundMark x1="87821" y1="93253" x2="87009" y2="93494"/>
                        <a14:foregroundMark x1="91204" y1="91807" x2="91204" y2="91807"/>
                        <a14:foregroundMark x1="86739" y1="59759" x2="86739" y2="59759"/>
                        <a14:foregroundMark x1="88092" y1="62410" x2="88092" y2="62410"/>
                        <a14:foregroundMark x1="94317" y1="95663" x2="94317" y2="95663"/>
                        <a14:foregroundMark x1="79567" y1="59036" x2="79567" y2="59036"/>
                        <a14:foregroundMark x1="80920" y1="45301" x2="80920" y2="45301"/>
                        <a14:foregroundMark x1="81732" y1="44819" x2="81732" y2="44819"/>
                        <a14:foregroundMark x1="82950" y1="42410" x2="82950" y2="42410"/>
                        <a14:foregroundMark x1="82138" y1="43373" x2="82138" y2="43373"/>
                        <a14:foregroundMark x1="82950" y1="43373" x2="82950" y2="43373"/>
                        <a14:foregroundMark x1="82273" y1="43855" x2="82003" y2="44337"/>
                        <a14:foregroundMark x1="82003" y1="44578" x2="82003" y2="44578"/>
                        <a14:foregroundMark x1="82679" y1="43373" x2="82679" y2="43373"/>
                        <a14:foregroundMark x1="82679" y1="43133" x2="82679" y2="43133"/>
                        <a14:foregroundMark x1="82544" y1="43373" x2="82544" y2="43373"/>
                        <a14:foregroundMark x1="82409" y1="43614" x2="82409" y2="43614"/>
                        <a14:foregroundMark x1="82815" y1="43373" x2="82815" y2="43373"/>
                        <a14:foregroundMark x1="82679" y1="43614" x2="82273" y2="43855"/>
                        <a14:foregroundMark x1="82679" y1="43614" x2="82679" y2="43614"/>
                        <a14:foregroundMark x1="86604" y1="39277" x2="86604" y2="39277"/>
                        <a14:foregroundMark x1="87145" y1="39518" x2="87821" y2="39518"/>
                        <a14:foregroundMark x1="87009" y1="39277" x2="88363" y2="39277"/>
                        <a14:foregroundMark x1="88227" y1="39277" x2="89310" y2="39277"/>
                        <a14:backgroundMark x1="79296" y1="54458" x2="79296" y2="54458"/>
                        <a14:backgroundMark x1="79026" y1="57590" x2="79026" y2="57590"/>
                        <a14:backgroundMark x1="79161" y1="57831" x2="79161" y2="57831"/>
                        <a14:backgroundMark x1="79702" y1="57831" x2="79702" y2="57831"/>
                        <a14:backgroundMark x1="79567" y1="58795" x2="79567" y2="58795"/>
                        <a14:backgroundMark x1="79567" y1="58795" x2="79567" y2="58795"/>
                        <a14:backgroundMark x1="79838" y1="56867" x2="79838" y2="56867"/>
                        <a14:backgroundMark x1="79567" y1="55663" x2="79567" y2="55663"/>
                        <a14:backgroundMark x1="79702" y1="54940" x2="79702" y2="54940"/>
                        <a14:backgroundMark x1="79702" y1="54458" x2="79702" y2="54458"/>
                        <a14:backgroundMark x1="79702" y1="53494" x2="79702" y2="53494"/>
                        <a14:backgroundMark x1="79702" y1="53253" x2="79702" y2="52530"/>
                        <a14:backgroundMark x1="79567" y1="52289" x2="79567" y2="52289"/>
                        <a14:backgroundMark x1="79567" y1="51807" x2="79567" y2="51807"/>
                        <a14:backgroundMark x1="79973" y1="51084" x2="79973" y2="51084"/>
                        <a14:backgroundMark x1="79432" y1="52771" x2="79432" y2="52771"/>
                        <a14:backgroundMark x1="79161" y1="52771" x2="79161" y2="52771"/>
                        <a14:backgroundMark x1="79161" y1="52771" x2="79161" y2="52771"/>
                        <a14:backgroundMark x1="79432" y1="51807" x2="79432" y2="51807"/>
                        <a14:backgroundMark x1="79161" y1="53976" x2="79161" y2="53494"/>
                        <a14:backgroundMark x1="79161" y1="52289" x2="79161" y2="52289"/>
                        <a14:backgroundMark x1="79161" y1="53012" x2="79161" y2="53012"/>
                        <a14:backgroundMark x1="79161" y1="53253" x2="79161" y2="53253"/>
                        <a14:backgroundMark x1="79567" y1="50602" x2="79567" y2="50602"/>
                        <a14:backgroundMark x1="79432" y1="52530" x2="79432" y2="53494"/>
                        <a14:backgroundMark x1="79432" y1="54458" x2="79432" y2="54458"/>
                        <a14:backgroundMark x1="79432" y1="54699" x2="79567" y2="55181"/>
                        <a14:backgroundMark x1="79567" y1="55663" x2="79026" y2="55904"/>
                        <a14:backgroundMark x1="78755" y1="55904" x2="78755" y2="55904"/>
                        <a14:backgroundMark x1="79161" y1="56627" x2="79161" y2="56627"/>
                        <a14:backgroundMark x1="78890" y1="56627" x2="78890" y2="56627"/>
                        <a14:backgroundMark x1="78890" y1="56867" x2="78890" y2="56867"/>
                        <a14:backgroundMark x1="78890" y1="57108" x2="78890" y2="57349"/>
                        <a14:backgroundMark x1="78214" y1="56867" x2="78214" y2="56867"/>
                        <a14:backgroundMark x1="78214" y1="56867" x2="78484" y2="57108"/>
                        <a14:backgroundMark x1="78890" y1="56867" x2="78890" y2="56867"/>
                        <a14:backgroundMark x1="78890" y1="56627" x2="78890" y2="56627"/>
                        <a14:backgroundMark x1="79026" y1="59036" x2="79026" y2="59036"/>
                        <a14:backgroundMark x1="79026" y1="59036" x2="79026" y2="59036"/>
                        <a14:backgroundMark x1="78755" y1="58554" x2="79026" y2="59036"/>
                        <a14:backgroundMark x1="79161" y1="59036" x2="79161" y2="59036"/>
                        <a14:backgroundMark x1="79026" y1="59036" x2="79026" y2="59036"/>
                        <a14:backgroundMark x1="79702" y1="59277" x2="79702" y2="59277"/>
                        <a14:backgroundMark x1="79702" y1="59518" x2="79432" y2="60241"/>
                        <a14:backgroundMark x1="79432" y1="60241" x2="79432" y2="60241"/>
                        <a14:backgroundMark x1="79432" y1="60241" x2="79026" y2="60241"/>
                        <a14:backgroundMark x1="80920" y1="45783" x2="80920" y2="45783"/>
                        <a14:backgroundMark x1="80650" y1="45542" x2="80650" y2="45542"/>
                        <a14:backgroundMark x1="80785" y1="45301" x2="80785" y2="45301"/>
                        <a14:backgroundMark x1="81055" y1="45301" x2="81055" y2="45301"/>
                        <a14:backgroundMark x1="81326" y1="45060" x2="81461" y2="44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5" y="0"/>
            <a:ext cx="1127146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649271B1-0468-426D-7DC7-965601F2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742574D-E1CF-227E-FD53-E6B16D4A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6375"/>
            <a:ext cx="10178322" cy="44032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K</a:t>
            </a:r>
            <a:r>
              <a:rPr lang="id-ID" sz="2400" b="1" dirty="0" err="1">
                <a:solidFill>
                  <a:schemeClr val="tx1"/>
                </a:solidFill>
              </a:rPr>
              <a:t>erja</a:t>
            </a:r>
            <a:r>
              <a:rPr lang="id-ID" sz="2400" b="1" dirty="0">
                <a:solidFill>
                  <a:schemeClr val="tx1"/>
                </a:solidFill>
              </a:rPr>
              <a:t> aman adalah kerja yang mengutamakan keselamatan dan tertib adalah sikap mengikuti semua peraturan yang ada di dalam kehidupan sehari-hari manusia .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Upaya</a:t>
            </a:r>
            <a:r>
              <a:rPr lang="en-US" sz="2400" b="1" dirty="0">
                <a:solidFill>
                  <a:schemeClr val="tx1"/>
                </a:solidFill>
              </a:rPr>
              <a:t> yang </a:t>
            </a:r>
            <a:r>
              <a:rPr lang="en-US" sz="2400" b="1" dirty="0" err="1">
                <a:solidFill>
                  <a:schemeClr val="tx1"/>
                </a:solidFill>
              </a:rPr>
              <a:t>bisa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dilakukan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antara</a:t>
            </a:r>
            <a:r>
              <a:rPr lang="en-US" sz="2400" b="1" dirty="0">
                <a:solidFill>
                  <a:schemeClr val="tx1"/>
                </a:solidFill>
              </a:rPr>
              <a:t> lain :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1. </a:t>
            </a:r>
            <a:r>
              <a:rPr lang="id-ID" sz="2400" dirty="0" err="1">
                <a:solidFill>
                  <a:schemeClr val="tx1"/>
                </a:solidFill>
              </a:rPr>
              <a:t>Disain</a:t>
            </a:r>
            <a:r>
              <a:rPr lang="id-ID" sz="2400" dirty="0">
                <a:solidFill>
                  <a:schemeClr val="tx1"/>
                </a:solidFill>
              </a:rPr>
              <a:t> area kerja yang aman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2. Selalu menjaga kebersihan area kerja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3. Libatkan karyawan4. Memberikan industri kerja yang jelas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chemeClr val="tx1"/>
                </a:solidFill>
              </a:rPr>
              <a:t>5. Fokus pada hal-hal yang </a:t>
            </a:r>
            <a:r>
              <a:rPr lang="id-ID" sz="2400" dirty="0" err="1">
                <a:solidFill>
                  <a:schemeClr val="tx1"/>
                </a:solidFill>
              </a:rPr>
              <a:t>feasible</a:t>
            </a:r>
            <a:r>
              <a:rPr lang="id-ID" sz="2400" dirty="0">
                <a:solidFill>
                  <a:schemeClr val="tx1"/>
                </a:solidFill>
              </a:rPr>
              <a:t> atau masuk akal dilakukan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5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6FA663E-8CBA-8C4A-0F1C-E9918D8C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Bahaya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88AF500-6F87-1261-5389-BE029605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4347"/>
            <a:ext cx="10178322" cy="4525245"/>
          </a:xfrm>
        </p:spPr>
        <p:txBody>
          <a:bodyPr>
            <a:normAutofit/>
          </a:bodyPr>
          <a:lstStyle/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Bahaya pekerjaan adalah sesuatu yang tidak menyenangkan yang dialami atau diderita seseorang sebagai akibat dari melakukan pekerjaan mereka. </a:t>
            </a:r>
            <a:endParaRPr lang="en-US" sz="24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id-ID" sz="24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Jenis-jenis Bahaya Pekerjaan</a:t>
            </a:r>
          </a:p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 banyak jenis bahaya kerja, seperti </a:t>
            </a:r>
            <a:endParaRPr lang="en-US" sz="24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Bahaya biologis</a:t>
            </a:r>
            <a:endParaRPr lang="en-US" sz="24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Bahaya kimia</a:t>
            </a:r>
            <a:endParaRPr lang="en-US" sz="24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Bahaya fisik dan </a:t>
            </a:r>
            <a:endParaRPr lang="en-US" sz="2400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/>
            <a:r>
              <a:rPr lang="id-ID" sz="24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Bahaya psikososial</a:t>
            </a:r>
          </a:p>
          <a:p>
            <a:pPr algn="l"/>
            <a:endParaRPr lang="id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38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4D5EC850-4359-E46F-19C2-87D33E89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8112"/>
          <a:stretch/>
        </p:blipFill>
        <p:spPr>
          <a:xfrm>
            <a:off x="8595683" y="2829465"/>
            <a:ext cx="2688392" cy="4028535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E6AD2F48-7912-E997-F782-799FC11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kercelakaan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F084C8E-67A3-7C4A-579D-5685A77B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1515"/>
            <a:ext cx="10178322" cy="4318078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Pencegahan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kecelakaan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kerja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faktor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meliputi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peraturan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mempertimbangkan</a:t>
            </a:r>
            <a:r>
              <a:rPr lang="en-US" dirty="0">
                <a:solidFill>
                  <a:schemeClr val="tx1"/>
                </a:solidFill>
              </a:rPr>
              <a:t> baas </a:t>
            </a:r>
            <a:r>
              <a:rPr lang="en-US" dirty="0" err="1">
                <a:solidFill>
                  <a:schemeClr val="tx1"/>
                </a:solidFill>
              </a:rPr>
              <a:t>kemampuan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keterampilan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pekerja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meniadakan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hal-hal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mengurangi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konsentrasi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menegakkan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disipilin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menghindari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perbuatan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mendatangkan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kecelakaan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Upaya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Pencegahan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Kecelakaan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Kerja</a:t>
            </a:r>
            <a:r>
              <a:rPr lang="en-US" b="1" dirty="0">
                <a:solidFill>
                  <a:schemeClr val="tx1"/>
                </a:solidFill>
              </a:rPr>
              <a:t> Antara lain :</a:t>
            </a:r>
          </a:p>
          <a:p>
            <a:pPr marL="457200" indent="-457200">
              <a:buAutoNum type="alphaLcPeriod"/>
            </a:pPr>
            <a:r>
              <a:rPr lang="en-US" dirty="0" err="1">
                <a:solidFill>
                  <a:schemeClr val="tx1"/>
                </a:solidFill>
              </a:rPr>
              <a:t>Pelatihan</a:t>
            </a:r>
            <a:r>
              <a:rPr lang="en-US" dirty="0">
                <a:solidFill>
                  <a:schemeClr val="tx1"/>
                </a:solidFill>
              </a:rPr>
              <a:t> dan Pendidikan K3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lphaLcPeriod"/>
            </a:pPr>
            <a:r>
              <a:rPr lang="en-US" dirty="0" err="1">
                <a:solidFill>
                  <a:schemeClr val="tx1"/>
                </a:solidFill>
              </a:rPr>
              <a:t>Penyediaan</a:t>
            </a:r>
            <a:r>
              <a:rPr lang="en-US" dirty="0">
                <a:solidFill>
                  <a:schemeClr val="tx1"/>
                </a:solidFill>
              </a:rPr>
              <a:t> Sarana dan </a:t>
            </a:r>
            <a:r>
              <a:rPr lang="en-US" dirty="0" err="1">
                <a:solidFill>
                  <a:schemeClr val="tx1"/>
                </a:solidFill>
              </a:rPr>
              <a:t>Prasarana</a:t>
            </a:r>
            <a:r>
              <a:rPr lang="en-US" dirty="0">
                <a:solidFill>
                  <a:schemeClr val="tx1"/>
                </a:solidFill>
              </a:rPr>
              <a:t> K3 dan </a:t>
            </a:r>
            <a:r>
              <a:rPr lang="en-US" dirty="0" err="1">
                <a:solidFill>
                  <a:schemeClr val="tx1"/>
                </a:solidFill>
              </a:rPr>
              <a:t>pendukungnya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AutoNum type="alphaLcPeriod"/>
            </a:pPr>
            <a:r>
              <a:rPr lang="en-US" dirty="0" err="1">
                <a:solidFill>
                  <a:schemeClr val="tx1"/>
                </a:solidFill>
              </a:rPr>
              <a:t>Pemantauan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AutoNum type="alphaLcPeriod"/>
            </a:pPr>
            <a:r>
              <a:rPr lang="en-US" dirty="0" err="1">
                <a:solidFill>
                  <a:schemeClr val="tx1"/>
                </a:solidFill>
              </a:rPr>
              <a:t>Pemantauan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kondisi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ambar 11">
            <a:extLst>
              <a:ext uri="{FF2B5EF4-FFF2-40B4-BE49-F238E27FC236}">
                <a16:creationId xmlns:a16="http://schemas.microsoft.com/office/drawing/2014/main" id="{327C058D-2029-B86B-88AC-7BDB5B30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866723" y="1043897"/>
            <a:ext cx="4458553" cy="4458553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0E5FF37C-C29D-8208-2BE0-4BE1CAA82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80" b="84977" l="9940" r="89960">
                        <a14:foregroundMark x1="71888" y1="84977" x2="71888" y2="84977"/>
                        <a14:foregroundMark x1="54116" y1="6980" x2="54116" y2="6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34"/>
          <a:stretch/>
        </p:blipFill>
        <p:spPr>
          <a:xfrm>
            <a:off x="9369438" y="5043230"/>
            <a:ext cx="3058670" cy="1871932"/>
          </a:xfrm>
          <a:prstGeom prst="rect">
            <a:avLst/>
          </a:prstGeom>
        </p:spPr>
      </p:pic>
      <p:sp>
        <p:nvSpPr>
          <p:cNvPr id="6" name="Judul 5">
            <a:extLst>
              <a:ext uri="{FF2B5EF4-FFF2-40B4-BE49-F238E27FC236}">
                <a16:creationId xmlns:a16="http://schemas.microsoft.com/office/drawing/2014/main" id="{FE149621-2B3B-8EA5-B48B-3D4A7A0AF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8" y="2815590"/>
            <a:ext cx="3444536" cy="2227640"/>
          </a:xfrm>
        </p:spPr>
        <p:txBody>
          <a:bodyPr/>
          <a:lstStyle/>
          <a:p>
            <a:r>
              <a:rPr lang="en-US" sz="6600" dirty="0" err="1">
                <a:solidFill>
                  <a:schemeClr val="bg1"/>
                </a:solidFill>
              </a:rPr>
              <a:t>terima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Subjudul 6">
            <a:extLst>
              <a:ext uri="{FF2B5EF4-FFF2-40B4-BE49-F238E27FC236}">
                <a16:creationId xmlns:a16="http://schemas.microsoft.com/office/drawing/2014/main" id="{58F9A682-C49F-8812-A98C-31289B00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JANGAN LUPA BACA TOKIDOKI BOSOTTO</a:t>
            </a:r>
            <a:endParaRPr lang="id-ID" dirty="0"/>
          </a:p>
        </p:txBody>
      </p:sp>
      <p:sp>
        <p:nvSpPr>
          <p:cNvPr id="17" name="Judul 5">
            <a:extLst>
              <a:ext uri="{FF2B5EF4-FFF2-40B4-BE49-F238E27FC236}">
                <a16:creationId xmlns:a16="http://schemas.microsoft.com/office/drawing/2014/main" id="{607C416F-65F9-D003-268C-9B03DEC67475}"/>
              </a:ext>
            </a:extLst>
          </p:cNvPr>
          <p:cNvSpPr txBox="1">
            <a:spLocks/>
          </p:cNvSpPr>
          <p:nvPr/>
        </p:nvSpPr>
        <p:spPr>
          <a:xfrm>
            <a:off x="6440634" y="2347607"/>
            <a:ext cx="7639568" cy="2227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chemeClr val="bg1"/>
                </a:solidFill>
              </a:rPr>
              <a:t>kasih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7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ncana">
  <a:themeElements>
    <a:clrScheme name="Lencana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Lencana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encan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TM10001106[[fn=Lencana]]</Template>
  <TotalTime>165</TotalTime>
  <Words>328</Words>
  <Application>Microsoft Office PowerPoint</Application>
  <PresentationFormat>Layar Lebar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Impact</vt:lpstr>
      <vt:lpstr>Lato</vt:lpstr>
      <vt:lpstr>Noto Sans</vt:lpstr>
      <vt:lpstr>Lencana</vt:lpstr>
      <vt:lpstr>K3LH Kesehatan,keselamatan,kerja, dan lingkungan hidup</vt:lpstr>
      <vt:lpstr>PENGERTIAN K3LH</vt:lpstr>
      <vt:lpstr>Budaya industri</vt:lpstr>
      <vt:lpstr>Praktik kerja aman</vt:lpstr>
      <vt:lpstr>Bahaya di tempat kerja </vt:lpstr>
      <vt:lpstr>Pencegahan kercelakaan kerja </vt:lpstr>
      <vt:lpstr>terima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K3LH Kesehatan,keselamatan,kerja,dan lingkungan hidup</dc:title>
  <dc:creator>Esam Kalev</dc:creator>
  <cp:lastModifiedBy>Esam Kalev</cp:lastModifiedBy>
  <cp:revision>2</cp:revision>
  <dcterms:created xsi:type="dcterms:W3CDTF">2022-07-26T06:39:16Z</dcterms:created>
  <dcterms:modified xsi:type="dcterms:W3CDTF">2022-08-01T07:50:44Z</dcterms:modified>
</cp:coreProperties>
</file>