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C65256-7808-43D2-A4C0-4E9B0879310C}" type="datetime1">
              <a:rPr lang="id-ID" smtClean="0"/>
              <a:t>04/08/2022</a:t>
            </a:fld>
            <a:endParaRPr lang="en-US" dirty="0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empat Penampung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37468E-7684-457B-985D-973486250FAF}" type="datetime1">
              <a:rPr lang="id-ID" smtClean="0"/>
              <a:t>04/08/2022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empat Penampung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/>
              <a:t>Klik untuk mengedit gaya teks Master</a:t>
            </a:r>
            <a:endParaRPr lang="en-US"/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segi panjang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Persegi panjang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Persegi panjang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Persegi panjang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Konektor Lurus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Konektor Lurus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Konektor Lurus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20" name="Tampungan Tanggal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3A84EFB-90AC-4D5F-9AA4-16E16855F1B1}" type="datetime1">
              <a:rPr lang="id-ID" smtClean="0"/>
              <a:t>04/08/2022</a:t>
            </a:fld>
            <a:endParaRPr lang="en-US" dirty="0"/>
          </a:p>
        </p:txBody>
      </p:sp>
      <p:sp>
        <p:nvSpPr>
          <p:cNvPr id="21" name="Tempat Penampung Foo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Tempat Penampung Nomor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DF5F3-6D51-4348-BBA4-0BD97FFE539E}" type="datetime1">
              <a:rPr lang="id-ID" smtClean="0"/>
              <a:t>04/08/2022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F08E4D-B94F-430D-B45C-947FA2973723}" type="datetime1">
              <a:rPr lang="id-ID" smtClean="0"/>
              <a:t>04/08/2022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A5638-E641-49DA-A43B-07B616DDF78E}" type="datetime1">
              <a:rPr lang="id-ID" smtClean="0"/>
              <a:t>04/08/2022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Persegi panjang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Persegi panjang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Persegi panjang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Konektor Lurus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Konektor Lurus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Konektor Lurus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64506E-C7C7-46D4-827D-5C0B87CF517F}" type="datetime1">
              <a:rPr lang="id-ID" smtClean="0"/>
              <a:t>04/08/2022</a:t>
            </a:fld>
            <a:endParaRPr lang="en-US" dirty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udu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Konten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4B7FE8-7D9B-4838-BF06-5B1637AEBCA9}" type="datetime1">
              <a:rPr lang="id-ID" smtClean="0"/>
              <a:t>04/08/2022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/>
          </a:p>
        </p:txBody>
      </p:sp>
      <p:sp>
        <p:nvSpPr>
          <p:cNvPr id="5" name="Tempat Penampung Teks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/>
          </a:p>
        </p:txBody>
      </p:sp>
      <p:sp>
        <p:nvSpPr>
          <p:cNvPr id="7" name="Tampungan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8AB8AA-99A8-4EC3-A98A-5E47C53DC3A4}" type="datetime1">
              <a:rPr lang="id-ID" smtClean="0"/>
              <a:t>04/08/2022</a:t>
            </a:fld>
            <a:endParaRPr lang="en-US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Tempat Penampung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ampungan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A337-7181-4882-A872-53C248533789}" type="datetime1">
              <a:rPr lang="id-ID" smtClean="0"/>
              <a:t>04/08/2022</a:t>
            </a:fld>
            <a:endParaRPr lang="en-US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empat Penampung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91129-EB0B-4A85-8FE5-FE9530A0EACB}" type="datetime1">
              <a:rPr lang="id-ID" smtClean="0"/>
              <a:t>04/08/2022</a:t>
            </a:fld>
            <a:endParaRPr lang="en-US"/>
          </a:p>
        </p:txBody>
      </p:sp>
      <p:sp>
        <p:nvSpPr>
          <p:cNvPr id="3" name="Tampungan Ka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empat Penampung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8" name="Tampungan Tanggal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D70847D9-A1CB-4E1A-AB21-AE4D2ED8D87F}" type="datetime1">
              <a:rPr lang="id-ID" smtClean="0"/>
              <a:t>04/08/2022</a:t>
            </a:fld>
            <a:endParaRPr lang="en-US"/>
          </a:p>
        </p:txBody>
      </p:sp>
      <p:sp>
        <p:nvSpPr>
          <p:cNvPr id="9" name="Tampungan Kaki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Tampungan Nomor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mpat Penampung Gamba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A74598EE-8046-4E71-B8DB-721B1B9235EF}" type="datetime1">
              <a:rPr lang="id-ID" smtClean="0"/>
              <a:t>04/08/2022</a:t>
            </a:fld>
            <a:endParaRPr lang="en-US" dirty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ersegi panjang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Persegi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Persegi panjang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empat Penampung Judul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d-id"/>
              <a:t>Klik untuk mengedit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893EAD4-E658-49A1-BCB9-EFAD813D1B49}" type="datetime1">
              <a:rPr lang="id-ID" smtClean="0"/>
              <a:t>04/08/2022</a:t>
            </a:fld>
            <a:endParaRPr lang="en-US" dirty="0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 descr="Gambar berisi kain, tabel, merah, tertutup&#10;&#10;Deskripsi dibuat secara otomatis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64" name="Persegi panjang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Persegi panjang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 err="1">
                <a:solidFill>
                  <a:schemeClr val="tx1"/>
                </a:solidFill>
              </a:rPr>
              <a:t>Tugas</a:t>
            </a:r>
            <a:r>
              <a:rPr lang="en-US" sz="4400" dirty="0">
                <a:solidFill>
                  <a:schemeClr val="tx1"/>
                </a:solidFill>
              </a:rPr>
              <a:t> MARKETING</a:t>
            </a:r>
            <a:endParaRPr lang="id-id" sz="4400" dirty="0">
              <a:solidFill>
                <a:schemeClr val="tx1"/>
              </a:solidFill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US">
                <a:solidFill>
                  <a:schemeClr val="tx1"/>
                </a:solidFill>
              </a:rPr>
              <a:t>Onigiri Ketan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Bagan alur: Proses Pengganti 3">
            <a:extLst>
              <a:ext uri="{FF2B5EF4-FFF2-40B4-BE49-F238E27FC236}">
                <a16:creationId xmlns:a16="http://schemas.microsoft.com/office/drawing/2014/main" id="{3E8154FC-464E-F4B3-8E72-B8E79882A43B}"/>
              </a:ext>
            </a:extLst>
          </p:cNvPr>
          <p:cNvSpPr/>
          <p:nvPr/>
        </p:nvSpPr>
        <p:spPr>
          <a:xfrm>
            <a:off x="937329" y="5257809"/>
            <a:ext cx="5452527" cy="1513927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r>
              <a:rPr lang="en-US" b="1" dirty="0"/>
              <a:t>:</a:t>
            </a:r>
          </a:p>
          <a:p>
            <a:pPr algn="ctr"/>
            <a:endParaRPr lang="en-US" dirty="0"/>
          </a:p>
          <a:p>
            <a:r>
              <a:rPr lang="en-US" dirty="0"/>
              <a:t>                   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Farchana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Esam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Daniel                       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Fauzi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Balqis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2C099AA-7E47-7DB6-13C9-2132621B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Bidang</a:t>
            </a:r>
            <a:r>
              <a:rPr lang="en-US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Produk</a:t>
            </a:r>
            <a:endParaRPr lang="id-ID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4FEAFA7-7AC8-3234-D5B0-71C0A36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d-ID" sz="2800" b="1" i="0" dirty="0">
                <a:solidFill>
                  <a:srgbClr val="000000"/>
                </a:solidFill>
                <a:effectLst/>
                <a:latin typeface="ProximaNova"/>
              </a:rPr>
              <a:t>Bidang</a:t>
            </a:r>
            <a:r>
              <a:rPr lang="id-ID" sz="2800" b="0" i="0" dirty="0">
                <a:solidFill>
                  <a:srgbClr val="000000"/>
                </a:solidFill>
                <a:effectLst/>
                <a:latin typeface="ProximaNova"/>
              </a:rPr>
              <a:t> </a:t>
            </a:r>
            <a:r>
              <a:rPr lang="id-ID" sz="2800" b="1" i="0" dirty="0">
                <a:solidFill>
                  <a:srgbClr val="000000"/>
                </a:solidFill>
                <a:effectLst/>
                <a:latin typeface="ProximaNova"/>
              </a:rPr>
              <a:t>industri</a:t>
            </a:r>
            <a:endParaRPr lang="id-ID" sz="2800" b="0" i="0" dirty="0">
              <a:solidFill>
                <a:srgbClr val="000000"/>
              </a:solidFill>
              <a:effectLst/>
              <a:latin typeface="ProximaNova"/>
            </a:endParaRPr>
          </a:p>
          <a:p>
            <a:pPr marL="0" indent="0" algn="l">
              <a:buNone/>
            </a:pPr>
            <a:r>
              <a:rPr lang="id-ID" sz="2800" b="0" i="0" dirty="0">
                <a:solidFill>
                  <a:srgbClr val="000000"/>
                </a:solidFill>
                <a:effectLst/>
                <a:latin typeface="ProximaNova"/>
              </a:rPr>
              <a:t>Kegiatan produksi di bidang industri </a:t>
            </a:r>
            <a:r>
              <a:rPr lang="id-ID" sz="2800" b="0" i="0" dirty="0" err="1">
                <a:solidFill>
                  <a:srgbClr val="000000"/>
                </a:solidFill>
                <a:effectLst/>
                <a:latin typeface="ProximaNova"/>
              </a:rPr>
              <a:t>mengandalakan</a:t>
            </a:r>
            <a:r>
              <a:rPr lang="id-ID" sz="2800" b="0" i="0" dirty="0">
                <a:solidFill>
                  <a:srgbClr val="000000"/>
                </a:solidFill>
                <a:effectLst/>
                <a:latin typeface="ProximaNova"/>
              </a:rPr>
              <a:t> hasil produksi agraris dan </a:t>
            </a:r>
            <a:r>
              <a:rPr lang="id-ID" sz="2800" b="0" i="0" dirty="0" err="1">
                <a:solidFill>
                  <a:srgbClr val="000000"/>
                </a:solidFill>
                <a:effectLst/>
                <a:latin typeface="ProximaNova"/>
              </a:rPr>
              <a:t>ektraktif</a:t>
            </a:r>
            <a:r>
              <a:rPr lang="id-ID" sz="2800" b="0" i="0" dirty="0">
                <a:solidFill>
                  <a:srgbClr val="000000"/>
                </a:solidFill>
                <a:effectLst/>
                <a:latin typeface="ProximaNova"/>
              </a:rPr>
              <a:t>. Bidang industri, yaitu produksi yang mengolah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, kami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mengolah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barang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mentah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menjadi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barang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jadi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lalu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 kami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jual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hasil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produksi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ProximaNova"/>
              </a:rPr>
              <a:t>tersebut</a:t>
            </a:r>
            <a:r>
              <a:rPr lang="en-US" sz="2800" dirty="0">
                <a:solidFill>
                  <a:srgbClr val="000000"/>
                </a:solidFill>
                <a:latin typeface="ProximaNova"/>
              </a:rPr>
              <a:t>. </a:t>
            </a:r>
            <a:endParaRPr lang="id-ID" sz="2800" b="0" i="0" dirty="0">
              <a:solidFill>
                <a:srgbClr val="000000"/>
              </a:solidFill>
              <a:effectLst/>
              <a:latin typeface="ProximaNova"/>
            </a:endParaRPr>
          </a:p>
          <a:p>
            <a:endParaRPr lang="id-ID" dirty="0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9A6B9AE-3F06-2711-FE69-4F652B5B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4A5638-E641-49DA-A43B-07B616DDF78E}" type="datetime1">
              <a:rPr lang="id-ID" smtClean="0"/>
              <a:t>04/08/2022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B033C-2DF3-D56D-475B-2CE73F3F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Problem dan Solusi</a:t>
            </a:r>
            <a:endParaRPr lang="id-ID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A5AA476-7132-1243-BE61-C5780219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200" b="1" dirty="0"/>
              <a:t>P</a:t>
            </a:r>
            <a:r>
              <a:rPr lang="en-US" sz="3200" b="1" dirty="0" err="1"/>
              <a:t>roblem</a:t>
            </a:r>
            <a:r>
              <a:rPr lang="id-ID" sz="3200" b="1" dirty="0"/>
              <a:t>:</a:t>
            </a:r>
            <a:endParaRPr lang="en-US" sz="3200" b="1" dirty="0"/>
          </a:p>
          <a:p>
            <a:r>
              <a:rPr lang="id-ID" dirty="0"/>
              <a:t>Tidak semua orang dapat memakan nasi dikarenakan beberapa orang ada yang memiliki alergi nasi yang dapat menimbulkan ruam </a:t>
            </a:r>
            <a:r>
              <a:rPr lang="id-ID" dirty="0" err="1"/>
              <a:t>ruam</a:t>
            </a:r>
            <a:r>
              <a:rPr lang="id-ID" dirty="0"/>
              <a:t> merah, gatal, dan reaksi alergi lainnya. Alergi ini tidak umum di </a:t>
            </a:r>
            <a:r>
              <a:rPr lang="id-ID" dirty="0" err="1"/>
              <a:t>indonesia</a:t>
            </a:r>
            <a:r>
              <a:rPr lang="id-ID" dirty="0"/>
              <a:t>, dikarenakan makanan pokok warga Indonesia adalah nasi</a:t>
            </a:r>
            <a:endParaRPr lang="en-US" dirty="0"/>
          </a:p>
          <a:p>
            <a:r>
              <a:rPr lang="en-US" sz="3200" b="1" dirty="0"/>
              <a:t>Solusi :</a:t>
            </a:r>
          </a:p>
          <a:p>
            <a:r>
              <a:rPr lang="en-US" dirty="0"/>
              <a:t>K</a:t>
            </a:r>
            <a:r>
              <a:rPr lang="id-ID" dirty="0"/>
              <a:t>ami menghadirkan solusi yaitu dengan mengganti nasi dengan ketan. Dikarenakan tekstur ketan dan nasi mirip, rasa </a:t>
            </a:r>
            <a:r>
              <a:rPr lang="id-ID" dirty="0" err="1"/>
              <a:t>onigiri</a:t>
            </a:r>
            <a:r>
              <a:rPr lang="id-ID" dirty="0"/>
              <a:t> ketan ini dapat menjadi solusi orang yang ingin memakan </a:t>
            </a:r>
            <a:r>
              <a:rPr lang="id-ID" dirty="0" err="1"/>
              <a:t>onigiri</a:t>
            </a:r>
            <a:r>
              <a:rPr lang="id-ID" dirty="0"/>
              <a:t> tanpa takut akan reaksi alergi </a:t>
            </a:r>
            <a:r>
              <a:rPr lang="id-ID" dirty="0" err="1"/>
              <a:t>nya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772402A-64C4-7310-FD71-6E819500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4A5638-E641-49DA-A43B-07B616DDF78E}" type="datetime1">
              <a:rPr lang="id-ID" smtClean="0"/>
              <a:t>04/08/2022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3A265C0-F7AD-385B-2924-8663BD0A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11" y="556329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Branding </a:t>
            </a:r>
            <a:r>
              <a:rPr lang="en-US" b="1" dirty="0" err="1"/>
              <a:t>Produk</a:t>
            </a:r>
            <a:endParaRPr lang="id-ID" b="1" dirty="0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D6B8789-3891-7D4B-6ED8-AA8A0016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4A5638-E641-49DA-A43B-07B616DDF78E}" type="datetime1">
              <a:rPr lang="id-ID" smtClean="0"/>
              <a:t>04/08/2022</a:t>
            </a:fld>
            <a:endParaRPr lang="en-US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149BF55B-12B5-D8AE-0461-90653D402AEA}"/>
              </a:ext>
            </a:extLst>
          </p:cNvPr>
          <p:cNvSpPr txBox="1"/>
          <p:nvPr/>
        </p:nvSpPr>
        <p:spPr>
          <a:xfrm>
            <a:off x="900949" y="2648309"/>
            <a:ext cx="4806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Produk</a:t>
            </a:r>
            <a:r>
              <a:rPr lang="en-US" b="1" dirty="0"/>
              <a:t> kami </a:t>
            </a:r>
            <a:r>
              <a:rPr lang="en-US" b="1" dirty="0" err="1"/>
              <a:t>dikemas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berbeda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kompetitior</a:t>
            </a:r>
            <a:r>
              <a:rPr lang="en-US" b="1" dirty="0"/>
              <a:t> yang </a:t>
            </a:r>
            <a:r>
              <a:rPr lang="en-US" b="1" dirty="0" err="1"/>
              <a:t>ada</a:t>
            </a:r>
            <a:r>
              <a:rPr lang="en-US" b="1" dirty="0"/>
              <a:t>. </a:t>
            </a:r>
          </a:p>
          <a:p>
            <a:r>
              <a:rPr lang="en-US" b="1" dirty="0"/>
              <a:t>Kami </a:t>
            </a:r>
            <a:r>
              <a:rPr lang="en-US" b="1" dirty="0" err="1"/>
              <a:t>memiliki</a:t>
            </a:r>
            <a:r>
              <a:rPr lang="en-US" b="1" dirty="0"/>
              <a:t> target pasar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anak-anak</a:t>
            </a:r>
            <a:r>
              <a:rPr lang="en-US" b="1" dirty="0"/>
              <a:t> </a:t>
            </a:r>
            <a:r>
              <a:rPr lang="en-US" b="1" dirty="0" err="1"/>
              <a:t>hingga</a:t>
            </a:r>
            <a:r>
              <a:rPr lang="en-US" b="1" dirty="0"/>
              <a:t> orang </a:t>
            </a:r>
            <a:r>
              <a:rPr lang="en-US" b="1" dirty="0" err="1"/>
              <a:t>dewasa</a:t>
            </a:r>
            <a:r>
              <a:rPr lang="en-US" b="1" dirty="0"/>
              <a:t>.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b="1" dirty="0"/>
              <a:t> </a:t>
            </a:r>
            <a:r>
              <a:rPr lang="en-US" b="1" dirty="0" err="1"/>
              <a:t>dikemas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menarik</a:t>
            </a:r>
            <a:r>
              <a:rPr lang="en-US" b="1" dirty="0"/>
              <a:t> dan </a:t>
            </a:r>
            <a:r>
              <a:rPr lang="en-US" b="1" dirty="0" err="1"/>
              <a:t>dipromosikan</a:t>
            </a:r>
            <a:r>
              <a:rPr lang="en-US" b="1" dirty="0"/>
              <a:t> </a:t>
            </a:r>
          </a:p>
          <a:p>
            <a:r>
              <a:rPr lang="en-US" b="1" dirty="0"/>
              <a:t>di </a:t>
            </a:r>
            <a:r>
              <a:rPr lang="en-US" b="1" dirty="0" err="1"/>
              <a:t>berbagai</a:t>
            </a:r>
            <a:r>
              <a:rPr lang="en-US" b="1" dirty="0"/>
              <a:t> media </a:t>
            </a:r>
            <a:r>
              <a:rPr lang="en-US" b="1" dirty="0" err="1"/>
              <a:t>secara</a:t>
            </a:r>
            <a:r>
              <a:rPr lang="en-US" b="1" dirty="0"/>
              <a:t> online.</a:t>
            </a:r>
          </a:p>
        </p:txBody>
      </p:sp>
      <p:pic>
        <p:nvPicPr>
          <p:cNvPr id="16" name="Tampungan Konten 15">
            <a:extLst>
              <a:ext uri="{FF2B5EF4-FFF2-40B4-BE49-F238E27FC236}">
                <a16:creationId xmlns:a16="http://schemas.microsoft.com/office/drawing/2014/main" id="{16921902-5FE3-6106-45EF-099E35673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3" b="25263"/>
          <a:stretch/>
        </p:blipFill>
        <p:spPr>
          <a:xfrm>
            <a:off x="6646333" y="2242868"/>
            <a:ext cx="3748497" cy="3298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22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42_TF56410444" id="{99BC45D5-CB78-458E-BE1A-7BF9FBD34BFA}" vid="{53245BFB-16C0-4C25-A273-E7E9A9FE37A1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{BD447C2B-A527-4DA6-AC70-F96303F2E2C6}tf56410444_win32</Template>
  <TotalTime>62</TotalTime>
  <Words>180</Words>
  <Application>Microsoft Office PowerPoint</Application>
  <PresentationFormat>Layar Lebar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</vt:i4>
      </vt:variant>
    </vt:vector>
  </HeadingPairs>
  <TitlesOfParts>
    <vt:vector size="11" baseType="lpstr">
      <vt:lpstr>Aharoni</vt:lpstr>
      <vt:lpstr>Avenir Next LT Pro</vt:lpstr>
      <vt:lpstr>Avenir Next LT Pro Light</vt:lpstr>
      <vt:lpstr>Calibri</vt:lpstr>
      <vt:lpstr>Garamond</vt:lpstr>
      <vt:lpstr>ProximaNova</vt:lpstr>
      <vt:lpstr>SavonVTI</vt:lpstr>
      <vt:lpstr>Tugas MARKETING</vt:lpstr>
      <vt:lpstr>Bidang Produk</vt:lpstr>
      <vt:lpstr>Problem dan Solusi</vt:lpstr>
      <vt:lpstr>Branding Produk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MARKETING</dc:title>
  <dc:creator>Esam Kalev</dc:creator>
  <cp:lastModifiedBy>Esam Kalev</cp:lastModifiedBy>
  <cp:revision>5</cp:revision>
  <dcterms:created xsi:type="dcterms:W3CDTF">2022-08-03T02:29:02Z</dcterms:created>
  <dcterms:modified xsi:type="dcterms:W3CDTF">2022-08-04T13:41:25Z</dcterms:modified>
</cp:coreProperties>
</file>