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38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76"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263c58760_1_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33263c58760_1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400"/>
          </a:xfrm>
          <a:prstGeom prst="rect">
            <a:avLst/>
          </a:prstGeom>
        </p:spPr>
        <p:txBody>
          <a:bodyPr anchorCtr="0" anchor="b" bIns="485150" lIns="485150" spcFirstLastPara="1" rIns="485150" wrap="square" tIns="485150">
            <a:normAutofit/>
          </a:bodyPr>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5150" lIns="485150" spcFirstLastPara="1" rIns="485150" wrap="square" tIns="48515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700"/>
          </a:xfrm>
          <a:prstGeom prst="rect">
            <a:avLst/>
          </a:prstGeom>
        </p:spPr>
        <p:txBody>
          <a:bodyPr anchorCtr="0" anchor="b" bIns="485150" lIns="485150" spcFirstLastPara="1" rIns="485150" wrap="square" tIns="485150">
            <a:normAutofit/>
          </a:bodyPr>
          <a:lstStyle>
            <a:lvl1pPr lvl="0" algn="ctr">
              <a:spcBef>
                <a:spcPts val="0"/>
              </a:spcBef>
              <a:spcAft>
                <a:spcPts val="0"/>
              </a:spcAft>
              <a:buSzPts val="63700"/>
              <a:buNone/>
              <a:defRPr sz="63700"/>
            </a:lvl1pPr>
            <a:lvl2pPr lvl="1" algn="ctr">
              <a:spcBef>
                <a:spcPts val="0"/>
              </a:spcBef>
              <a:spcAft>
                <a:spcPts val="0"/>
              </a:spcAft>
              <a:buSzPts val="63700"/>
              <a:buNone/>
              <a:defRPr sz="63700"/>
            </a:lvl2pPr>
            <a:lvl3pPr lvl="2" algn="ctr">
              <a:spcBef>
                <a:spcPts val="0"/>
              </a:spcBef>
              <a:spcAft>
                <a:spcPts val="0"/>
              </a:spcAft>
              <a:buSzPts val="63700"/>
              <a:buNone/>
              <a:defRPr sz="63700"/>
            </a:lvl3pPr>
            <a:lvl4pPr lvl="3" algn="ctr">
              <a:spcBef>
                <a:spcPts val="0"/>
              </a:spcBef>
              <a:spcAft>
                <a:spcPts val="0"/>
              </a:spcAft>
              <a:buSzPts val="63700"/>
              <a:buNone/>
              <a:defRPr sz="63700"/>
            </a:lvl4pPr>
            <a:lvl5pPr lvl="4" algn="ctr">
              <a:spcBef>
                <a:spcPts val="0"/>
              </a:spcBef>
              <a:spcAft>
                <a:spcPts val="0"/>
              </a:spcAft>
              <a:buSzPts val="63700"/>
              <a:buNone/>
              <a:defRPr sz="63700"/>
            </a:lvl5pPr>
            <a:lvl6pPr lvl="5" algn="ctr">
              <a:spcBef>
                <a:spcPts val="0"/>
              </a:spcBef>
              <a:spcAft>
                <a:spcPts val="0"/>
              </a:spcAft>
              <a:buSzPts val="63700"/>
              <a:buNone/>
              <a:defRPr sz="63700"/>
            </a:lvl6pPr>
            <a:lvl7pPr lvl="6" algn="ctr">
              <a:spcBef>
                <a:spcPts val="0"/>
              </a:spcBef>
              <a:spcAft>
                <a:spcPts val="0"/>
              </a:spcAft>
              <a:buSzPts val="63700"/>
              <a:buNone/>
              <a:defRPr sz="63700"/>
            </a:lvl7pPr>
            <a:lvl8pPr lvl="7" algn="ctr">
              <a:spcBef>
                <a:spcPts val="0"/>
              </a:spcBef>
              <a:spcAft>
                <a:spcPts val="0"/>
              </a:spcAft>
              <a:buSzPts val="63700"/>
              <a:buNone/>
              <a:defRPr sz="63700"/>
            </a:lvl8pPr>
            <a:lvl9pPr lvl="8" algn="ctr">
              <a:spcBef>
                <a:spcPts val="0"/>
              </a:spcBef>
              <a:spcAft>
                <a:spcPts val="0"/>
              </a:spcAft>
              <a:buSzPts val="63700"/>
              <a:buNone/>
              <a:defRPr sz="637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5150" lIns="485150" spcFirstLastPara="1" rIns="485150" wrap="square" tIns="485150">
            <a:normAutofit/>
          </a:bodyPr>
          <a:lstStyle>
            <a:lvl1pPr indent="-838200" lvl="0" marL="457200" algn="ctr">
              <a:spcBef>
                <a:spcPts val="0"/>
              </a:spcBef>
              <a:spcAft>
                <a:spcPts val="0"/>
              </a:spcAft>
              <a:buSzPts val="9600"/>
              <a:buChar char="●"/>
              <a:defRPr/>
            </a:lvl1pPr>
            <a:lvl2pPr indent="-698500" lvl="1" marL="914400" algn="ctr">
              <a:spcBef>
                <a:spcPts val="0"/>
              </a:spcBef>
              <a:spcAft>
                <a:spcPts val="0"/>
              </a:spcAft>
              <a:buSzPts val="7400"/>
              <a:buChar char="○"/>
              <a:defRPr/>
            </a:lvl2pPr>
            <a:lvl3pPr indent="-698500" lvl="2" marL="1371600" algn="ctr">
              <a:spcBef>
                <a:spcPts val="0"/>
              </a:spcBef>
              <a:spcAft>
                <a:spcPts val="0"/>
              </a:spcAft>
              <a:buSzPts val="7400"/>
              <a:buChar char="■"/>
              <a:defRPr/>
            </a:lvl3pPr>
            <a:lvl4pPr indent="-698500" lvl="3" marL="1828800" algn="ctr">
              <a:spcBef>
                <a:spcPts val="0"/>
              </a:spcBef>
              <a:spcAft>
                <a:spcPts val="0"/>
              </a:spcAft>
              <a:buSzPts val="7400"/>
              <a:buChar char="●"/>
              <a:defRPr/>
            </a:lvl4pPr>
            <a:lvl5pPr indent="-698500" lvl="4" marL="2286000" algn="ctr">
              <a:spcBef>
                <a:spcPts val="0"/>
              </a:spcBef>
              <a:spcAft>
                <a:spcPts val="0"/>
              </a:spcAft>
              <a:buSzPts val="7400"/>
              <a:buChar char="○"/>
              <a:defRPr/>
            </a:lvl5pPr>
            <a:lvl6pPr indent="-698500" lvl="5" marL="2743200" algn="ctr">
              <a:spcBef>
                <a:spcPts val="0"/>
              </a:spcBef>
              <a:spcAft>
                <a:spcPts val="0"/>
              </a:spcAft>
              <a:buSzPts val="7400"/>
              <a:buChar char="■"/>
              <a:defRPr/>
            </a:lvl6pPr>
            <a:lvl7pPr indent="-698500" lvl="6" marL="3200400" algn="ctr">
              <a:spcBef>
                <a:spcPts val="0"/>
              </a:spcBef>
              <a:spcAft>
                <a:spcPts val="0"/>
              </a:spcAft>
              <a:buSzPts val="7400"/>
              <a:buChar char="●"/>
              <a:defRPr/>
            </a:lvl7pPr>
            <a:lvl8pPr indent="-698500" lvl="7" marL="3657600" algn="ctr">
              <a:spcBef>
                <a:spcPts val="0"/>
              </a:spcBef>
              <a:spcAft>
                <a:spcPts val="0"/>
              </a:spcAft>
              <a:buSzPts val="7400"/>
              <a:buChar char="○"/>
              <a:defRPr/>
            </a:lvl8pPr>
            <a:lvl9pPr indent="-698500" lvl="8" marL="4114800" algn="ctr">
              <a:spcBef>
                <a:spcPts val="0"/>
              </a:spcBef>
              <a:spcAft>
                <a:spcPts val="0"/>
              </a:spcAft>
              <a:buSzPts val="7400"/>
              <a:buChar char="■"/>
              <a:defRPr/>
            </a:lvl9pPr>
          </a:lstStyle>
          <a:p/>
        </p:txBody>
      </p:sp>
      <p:sp>
        <p:nvSpPr>
          <p:cNvPr id="47" name="Google Shape;47;p11"/>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p:nvPr>
            <p:ph idx="2" type="pic"/>
          </p:nvPr>
        </p:nvSpPr>
        <p:spPr>
          <a:xfrm>
            <a:off x="1920875" y="8572500"/>
            <a:ext cx="29634000" cy="8599500"/>
          </a:xfrm>
          <a:prstGeom prst="rect">
            <a:avLst/>
          </a:prstGeom>
          <a:noFill/>
          <a:ln>
            <a:noFill/>
          </a:ln>
        </p:spPr>
      </p:sp>
      <p:sp>
        <p:nvSpPr>
          <p:cNvPr id="57" name="Google Shape;57;p14"/>
          <p:cNvSpPr/>
          <p:nvPr>
            <p:ph idx="3" type="pic"/>
          </p:nvPr>
        </p:nvSpPr>
        <p:spPr>
          <a:xfrm>
            <a:off x="33872488" y="2068513"/>
            <a:ext cx="8507400" cy="6504000"/>
          </a:xfrm>
          <a:prstGeom prst="rect">
            <a:avLst/>
          </a:prstGeom>
          <a:noFill/>
          <a:ln>
            <a:noFill/>
          </a:ln>
        </p:spPr>
      </p:sp>
      <p:sp>
        <p:nvSpPr>
          <p:cNvPr id="58" name="Google Shape;58;p14"/>
          <p:cNvSpPr/>
          <p:nvPr>
            <p:ph idx="4" type="pic"/>
          </p:nvPr>
        </p:nvSpPr>
        <p:spPr>
          <a:xfrm>
            <a:off x="12091988" y="26835100"/>
            <a:ext cx="19462800" cy="4254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5150" lIns="485150" spcFirstLastPara="1" rIns="485150" wrap="square" tIns="485150">
            <a:normAutofit/>
          </a:bodyPr>
          <a:lstStyle>
            <a:lvl1pPr lvl="0" algn="ctr">
              <a:spcBef>
                <a:spcPts val="0"/>
              </a:spcBef>
              <a:spcAft>
                <a:spcPts val="0"/>
              </a:spcAft>
              <a:buSzPts val="19100"/>
              <a:buNone/>
              <a:defRPr sz="19100"/>
            </a:lvl1pPr>
            <a:lvl2pPr lvl="1" algn="ctr">
              <a:spcBef>
                <a:spcPts val="0"/>
              </a:spcBef>
              <a:spcAft>
                <a:spcPts val="0"/>
              </a:spcAft>
              <a:buSzPts val="19100"/>
              <a:buNone/>
              <a:defRPr sz="19100"/>
            </a:lvl2pPr>
            <a:lvl3pPr lvl="2" algn="ctr">
              <a:spcBef>
                <a:spcPts val="0"/>
              </a:spcBef>
              <a:spcAft>
                <a:spcPts val="0"/>
              </a:spcAft>
              <a:buSzPts val="19100"/>
              <a:buNone/>
              <a:defRPr sz="19100"/>
            </a:lvl3pPr>
            <a:lvl4pPr lvl="3" algn="ctr">
              <a:spcBef>
                <a:spcPts val="0"/>
              </a:spcBef>
              <a:spcAft>
                <a:spcPts val="0"/>
              </a:spcAft>
              <a:buSzPts val="19100"/>
              <a:buNone/>
              <a:defRPr sz="19100"/>
            </a:lvl4pPr>
            <a:lvl5pPr lvl="4" algn="ctr">
              <a:spcBef>
                <a:spcPts val="0"/>
              </a:spcBef>
              <a:spcAft>
                <a:spcPts val="0"/>
              </a:spcAft>
              <a:buSzPts val="19100"/>
              <a:buNone/>
              <a:defRPr sz="19100"/>
            </a:lvl5pPr>
            <a:lvl6pPr lvl="5" algn="ctr">
              <a:spcBef>
                <a:spcPts val="0"/>
              </a:spcBef>
              <a:spcAft>
                <a:spcPts val="0"/>
              </a:spcAft>
              <a:buSzPts val="19100"/>
              <a:buNone/>
              <a:defRPr sz="19100"/>
            </a:lvl6pPr>
            <a:lvl7pPr lvl="6" algn="ctr">
              <a:spcBef>
                <a:spcPts val="0"/>
              </a:spcBef>
              <a:spcAft>
                <a:spcPts val="0"/>
              </a:spcAft>
              <a:buSzPts val="19100"/>
              <a:buNone/>
              <a:defRPr sz="19100"/>
            </a:lvl7pPr>
            <a:lvl8pPr lvl="7" algn="ctr">
              <a:spcBef>
                <a:spcPts val="0"/>
              </a:spcBef>
              <a:spcAft>
                <a:spcPts val="0"/>
              </a:spcAft>
              <a:buSzPts val="19100"/>
              <a:buNone/>
              <a:defRPr sz="19100"/>
            </a:lvl8pPr>
            <a:lvl9pPr lvl="8" algn="ctr">
              <a:spcBef>
                <a:spcPts val="0"/>
              </a:spcBef>
              <a:spcAft>
                <a:spcPts val="0"/>
              </a:spcAft>
              <a:buSzPts val="19100"/>
              <a:buNone/>
              <a:defRPr sz="19100"/>
            </a:lvl9pPr>
          </a:lstStyle>
          <a:p/>
        </p:txBody>
      </p:sp>
      <p:sp>
        <p:nvSpPr>
          <p:cNvPr id="15" name="Google Shape;15;p3"/>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100"/>
          </a:xfrm>
          <a:prstGeom prst="rect">
            <a:avLst/>
          </a:prstGeom>
        </p:spPr>
        <p:txBody>
          <a:bodyPr anchorCtr="0" anchor="t" bIns="485150" lIns="485150" spcFirstLastPara="1" rIns="485150" wrap="square" tIns="48515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5200"/>
          </a:xfrm>
          <a:prstGeom prst="rect">
            <a:avLst/>
          </a:prstGeom>
        </p:spPr>
        <p:txBody>
          <a:bodyPr anchorCtr="0" anchor="t" bIns="485150" lIns="485150" spcFirstLastPara="1" rIns="485150" wrap="square" tIns="485150">
            <a:normAutofit/>
          </a:bodyPr>
          <a:lstStyle>
            <a:lvl1pPr indent="-838200" lvl="0" marL="457200">
              <a:spcBef>
                <a:spcPts val="0"/>
              </a:spcBef>
              <a:spcAft>
                <a:spcPts val="0"/>
              </a:spcAft>
              <a:buSzPts val="9600"/>
              <a:buChar char="●"/>
              <a:defRPr/>
            </a:lvl1pPr>
            <a:lvl2pPr indent="-698500" lvl="1" marL="914400">
              <a:spcBef>
                <a:spcPts val="0"/>
              </a:spcBef>
              <a:spcAft>
                <a:spcPts val="0"/>
              </a:spcAft>
              <a:buSzPts val="7400"/>
              <a:buChar char="○"/>
              <a:defRPr/>
            </a:lvl2pPr>
            <a:lvl3pPr indent="-698500" lvl="2" marL="1371600">
              <a:spcBef>
                <a:spcPts val="0"/>
              </a:spcBef>
              <a:spcAft>
                <a:spcPts val="0"/>
              </a:spcAft>
              <a:buSzPts val="7400"/>
              <a:buChar char="■"/>
              <a:defRPr/>
            </a:lvl3pPr>
            <a:lvl4pPr indent="-698500" lvl="3" marL="1828800">
              <a:spcBef>
                <a:spcPts val="0"/>
              </a:spcBef>
              <a:spcAft>
                <a:spcPts val="0"/>
              </a:spcAft>
              <a:buSzPts val="7400"/>
              <a:buChar char="●"/>
              <a:defRPr/>
            </a:lvl4pPr>
            <a:lvl5pPr indent="-698500" lvl="4" marL="2286000">
              <a:spcBef>
                <a:spcPts val="0"/>
              </a:spcBef>
              <a:spcAft>
                <a:spcPts val="0"/>
              </a:spcAft>
              <a:buSzPts val="7400"/>
              <a:buChar char="○"/>
              <a:defRPr/>
            </a:lvl5pPr>
            <a:lvl6pPr indent="-698500" lvl="5" marL="2743200">
              <a:spcBef>
                <a:spcPts val="0"/>
              </a:spcBef>
              <a:spcAft>
                <a:spcPts val="0"/>
              </a:spcAft>
              <a:buSzPts val="7400"/>
              <a:buChar char="■"/>
              <a:defRPr/>
            </a:lvl6pPr>
            <a:lvl7pPr indent="-698500" lvl="6" marL="3200400">
              <a:spcBef>
                <a:spcPts val="0"/>
              </a:spcBef>
              <a:spcAft>
                <a:spcPts val="0"/>
              </a:spcAft>
              <a:buSzPts val="7400"/>
              <a:buChar char="●"/>
              <a:defRPr/>
            </a:lvl7pPr>
            <a:lvl8pPr indent="-698500" lvl="7" marL="3657600">
              <a:spcBef>
                <a:spcPts val="0"/>
              </a:spcBef>
              <a:spcAft>
                <a:spcPts val="0"/>
              </a:spcAft>
              <a:buSzPts val="7400"/>
              <a:buChar char="○"/>
              <a:defRPr/>
            </a:lvl8pPr>
            <a:lvl9pPr indent="-698500" lvl="8" marL="4114800">
              <a:spcBef>
                <a:spcPts val="0"/>
              </a:spcBef>
              <a:spcAft>
                <a:spcPts val="0"/>
              </a:spcAft>
              <a:buSzPts val="7400"/>
              <a:buChar char="■"/>
              <a:defRPr/>
            </a:lvl9pPr>
          </a:lstStyle>
          <a:p/>
        </p:txBody>
      </p:sp>
      <p:sp>
        <p:nvSpPr>
          <p:cNvPr id="19" name="Google Shape;19;p4"/>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100"/>
          </a:xfrm>
          <a:prstGeom prst="rect">
            <a:avLst/>
          </a:prstGeom>
        </p:spPr>
        <p:txBody>
          <a:bodyPr anchorCtr="0" anchor="t" bIns="485150" lIns="485150" spcFirstLastPara="1" rIns="485150" wrap="square" tIns="48515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100" cy="21865200"/>
          </a:xfrm>
          <a:prstGeom prst="rect">
            <a:avLst/>
          </a:prstGeom>
        </p:spPr>
        <p:txBody>
          <a:bodyPr anchorCtr="0" anchor="t" bIns="485150" lIns="485150" spcFirstLastPara="1" rIns="485150" wrap="square" tIns="485150">
            <a:normAutofit/>
          </a:bodyPr>
          <a:lstStyle>
            <a:lvl1pPr indent="-698500" lvl="0" marL="457200">
              <a:spcBef>
                <a:spcPts val="0"/>
              </a:spcBef>
              <a:spcAft>
                <a:spcPts val="0"/>
              </a:spcAft>
              <a:buSzPts val="7400"/>
              <a:buChar char="●"/>
              <a:defRPr sz="7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100" cy="21865200"/>
          </a:xfrm>
          <a:prstGeom prst="rect">
            <a:avLst/>
          </a:prstGeom>
        </p:spPr>
        <p:txBody>
          <a:bodyPr anchorCtr="0" anchor="t" bIns="485150" lIns="485150" spcFirstLastPara="1" rIns="485150" wrap="square" tIns="485150">
            <a:normAutofit/>
          </a:bodyPr>
          <a:lstStyle>
            <a:lvl1pPr indent="-698500" lvl="0" marL="457200">
              <a:spcBef>
                <a:spcPts val="0"/>
              </a:spcBef>
              <a:spcAft>
                <a:spcPts val="0"/>
              </a:spcAft>
              <a:buSzPts val="7400"/>
              <a:buChar char="●"/>
              <a:defRPr sz="7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100"/>
          </a:xfrm>
          <a:prstGeom prst="rect">
            <a:avLst/>
          </a:prstGeom>
        </p:spPr>
        <p:txBody>
          <a:bodyPr anchorCtr="0" anchor="t" bIns="485150" lIns="485150" spcFirstLastPara="1" rIns="485150" wrap="square" tIns="48515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85150" lIns="485150" spcFirstLastPara="1" rIns="485150" wrap="square" tIns="485150">
            <a:normAutofit/>
          </a:bodyPr>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5150" lIns="485150" spcFirstLastPara="1" rIns="485150" wrap="square" tIns="48515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85150" lIns="485150" spcFirstLastPara="1" rIns="485150" wrap="square" tIns="485150">
            <a:normAutofit/>
          </a:bodyPr>
          <a:lstStyle>
            <a:lvl1pPr lvl="0">
              <a:spcBef>
                <a:spcPts val="0"/>
              </a:spcBef>
              <a:spcAft>
                <a:spcPts val="0"/>
              </a:spcAft>
              <a:buSzPts val="25400"/>
              <a:buNone/>
              <a:defRPr sz="25400"/>
            </a:lvl1pPr>
            <a:lvl2pPr lvl="1">
              <a:spcBef>
                <a:spcPts val="0"/>
              </a:spcBef>
              <a:spcAft>
                <a:spcPts val="0"/>
              </a:spcAft>
              <a:buSzPts val="25400"/>
              <a:buNone/>
              <a:defRPr sz="25400"/>
            </a:lvl2pPr>
            <a:lvl3pPr lvl="2">
              <a:spcBef>
                <a:spcPts val="0"/>
              </a:spcBef>
              <a:spcAft>
                <a:spcPts val="0"/>
              </a:spcAft>
              <a:buSzPts val="25400"/>
              <a:buNone/>
              <a:defRPr sz="25400"/>
            </a:lvl3pPr>
            <a:lvl4pPr lvl="3">
              <a:spcBef>
                <a:spcPts val="0"/>
              </a:spcBef>
              <a:spcAft>
                <a:spcPts val="0"/>
              </a:spcAft>
              <a:buSzPts val="25400"/>
              <a:buNone/>
              <a:defRPr sz="25400"/>
            </a:lvl4pPr>
            <a:lvl5pPr lvl="4">
              <a:spcBef>
                <a:spcPts val="0"/>
              </a:spcBef>
              <a:spcAft>
                <a:spcPts val="0"/>
              </a:spcAft>
              <a:buSzPts val="25400"/>
              <a:buNone/>
              <a:defRPr sz="25400"/>
            </a:lvl5pPr>
            <a:lvl6pPr lvl="5">
              <a:spcBef>
                <a:spcPts val="0"/>
              </a:spcBef>
              <a:spcAft>
                <a:spcPts val="0"/>
              </a:spcAft>
              <a:buSzPts val="25400"/>
              <a:buNone/>
              <a:defRPr sz="25400"/>
            </a:lvl6pPr>
            <a:lvl7pPr lvl="6">
              <a:spcBef>
                <a:spcPts val="0"/>
              </a:spcBef>
              <a:spcAft>
                <a:spcPts val="0"/>
              </a:spcAft>
              <a:buSzPts val="25400"/>
              <a:buNone/>
              <a:defRPr sz="25400"/>
            </a:lvl7pPr>
            <a:lvl8pPr lvl="7">
              <a:spcBef>
                <a:spcPts val="0"/>
              </a:spcBef>
              <a:spcAft>
                <a:spcPts val="0"/>
              </a:spcAft>
              <a:buSzPts val="25400"/>
              <a:buNone/>
              <a:defRPr sz="25400"/>
            </a:lvl8pPr>
            <a:lvl9pPr lvl="8">
              <a:spcBef>
                <a:spcPts val="0"/>
              </a:spcBef>
              <a:spcAft>
                <a:spcPts val="0"/>
              </a:spcAft>
              <a:buSzPts val="25400"/>
              <a:buNone/>
              <a:defRPr sz="25400"/>
            </a:lvl9pPr>
          </a:lstStyle>
          <a:p/>
        </p:txBody>
      </p:sp>
      <p:sp>
        <p:nvSpPr>
          <p:cNvPr id="34" name="Google Shape;34;p8"/>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5150" lIns="485150" spcFirstLastPara="1" rIns="485150" wrap="square" tIns="4851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5150" lIns="485150" spcFirstLastPara="1" rIns="485150" wrap="square" tIns="485150">
            <a:normAutofit/>
          </a:bodyPr>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5150" lIns="485150" spcFirstLastPara="1" rIns="485150" wrap="square" tIns="48515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5150" lIns="485150" spcFirstLastPara="1" rIns="485150" wrap="square" tIns="485150">
            <a:normAutofit/>
          </a:bodyPr>
          <a:lstStyle>
            <a:lvl1pPr indent="-838200" lvl="0" marL="457200">
              <a:spcBef>
                <a:spcPts val="0"/>
              </a:spcBef>
              <a:spcAft>
                <a:spcPts val="0"/>
              </a:spcAft>
              <a:buSzPts val="9600"/>
              <a:buChar char="●"/>
              <a:defRPr/>
            </a:lvl1pPr>
            <a:lvl2pPr indent="-698500" lvl="1" marL="914400">
              <a:spcBef>
                <a:spcPts val="0"/>
              </a:spcBef>
              <a:spcAft>
                <a:spcPts val="0"/>
              </a:spcAft>
              <a:buSzPts val="7400"/>
              <a:buChar char="○"/>
              <a:defRPr/>
            </a:lvl2pPr>
            <a:lvl3pPr indent="-698500" lvl="2" marL="1371600">
              <a:spcBef>
                <a:spcPts val="0"/>
              </a:spcBef>
              <a:spcAft>
                <a:spcPts val="0"/>
              </a:spcAft>
              <a:buSzPts val="7400"/>
              <a:buChar char="■"/>
              <a:defRPr/>
            </a:lvl3pPr>
            <a:lvl4pPr indent="-698500" lvl="3" marL="1828800">
              <a:spcBef>
                <a:spcPts val="0"/>
              </a:spcBef>
              <a:spcAft>
                <a:spcPts val="0"/>
              </a:spcAft>
              <a:buSzPts val="7400"/>
              <a:buChar char="●"/>
              <a:defRPr/>
            </a:lvl4pPr>
            <a:lvl5pPr indent="-698500" lvl="4" marL="2286000">
              <a:spcBef>
                <a:spcPts val="0"/>
              </a:spcBef>
              <a:spcAft>
                <a:spcPts val="0"/>
              </a:spcAft>
              <a:buSzPts val="7400"/>
              <a:buChar char="○"/>
              <a:defRPr/>
            </a:lvl5pPr>
            <a:lvl6pPr indent="-698500" lvl="5" marL="2743200">
              <a:spcBef>
                <a:spcPts val="0"/>
              </a:spcBef>
              <a:spcAft>
                <a:spcPts val="0"/>
              </a:spcAft>
              <a:buSzPts val="7400"/>
              <a:buChar char="■"/>
              <a:defRPr/>
            </a:lvl6pPr>
            <a:lvl7pPr indent="-698500" lvl="6" marL="3200400">
              <a:spcBef>
                <a:spcPts val="0"/>
              </a:spcBef>
              <a:spcAft>
                <a:spcPts val="0"/>
              </a:spcAft>
              <a:buSzPts val="7400"/>
              <a:buChar char="●"/>
              <a:defRPr/>
            </a:lvl7pPr>
            <a:lvl8pPr indent="-698500" lvl="7" marL="3657600">
              <a:spcBef>
                <a:spcPts val="0"/>
              </a:spcBef>
              <a:spcAft>
                <a:spcPts val="0"/>
              </a:spcAft>
              <a:buSzPts val="7400"/>
              <a:buChar char="○"/>
              <a:defRPr/>
            </a:lvl8pPr>
            <a:lvl9pPr indent="-698500" lvl="8" marL="4114800">
              <a:spcBef>
                <a:spcPts val="0"/>
              </a:spcBef>
              <a:spcAft>
                <a:spcPts val="0"/>
              </a:spcAft>
              <a:buSzPts val="7400"/>
              <a:buChar char="■"/>
              <a:defRPr/>
            </a:lvl9pPr>
          </a:lstStyle>
          <a:p/>
        </p:txBody>
      </p:sp>
      <p:sp>
        <p:nvSpPr>
          <p:cNvPr id="40" name="Google Shape;40;p9"/>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5150" lIns="485150" spcFirstLastPara="1" rIns="485150" wrap="square" tIns="48515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400" cy="2519100"/>
          </a:xfrm>
          <a:prstGeom prst="rect">
            <a:avLst/>
          </a:prstGeom>
        </p:spPr>
        <p:txBody>
          <a:bodyPr anchorCtr="0" anchor="ctr" bIns="485150" lIns="485150" spcFirstLastPara="1" rIns="485150" wrap="square" tIns="485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100"/>
          </a:xfrm>
          <a:prstGeom prst="rect">
            <a:avLst/>
          </a:prstGeom>
          <a:noFill/>
          <a:ln>
            <a:noFill/>
          </a:ln>
        </p:spPr>
        <p:txBody>
          <a:bodyPr anchorCtr="0" anchor="t" bIns="485150" lIns="485150" spcFirstLastPara="1" rIns="485150" wrap="square" tIns="48515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5200"/>
          </a:xfrm>
          <a:prstGeom prst="rect">
            <a:avLst/>
          </a:prstGeom>
          <a:noFill/>
          <a:ln>
            <a:noFill/>
          </a:ln>
        </p:spPr>
        <p:txBody>
          <a:bodyPr anchorCtr="0" anchor="t" bIns="485150" lIns="485150" spcFirstLastPara="1" rIns="485150" wrap="square" tIns="48515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698500" lvl="1" marL="914400">
              <a:lnSpc>
                <a:spcPct val="115000"/>
              </a:lnSpc>
              <a:spcBef>
                <a:spcPts val="0"/>
              </a:spcBef>
              <a:spcAft>
                <a:spcPts val="0"/>
              </a:spcAft>
              <a:buClr>
                <a:schemeClr val="dk2"/>
              </a:buClr>
              <a:buSzPts val="7400"/>
              <a:buChar char="○"/>
              <a:defRPr sz="7400">
                <a:solidFill>
                  <a:schemeClr val="dk2"/>
                </a:solidFill>
              </a:defRPr>
            </a:lvl2pPr>
            <a:lvl3pPr indent="-698500" lvl="2" marL="1371600">
              <a:lnSpc>
                <a:spcPct val="115000"/>
              </a:lnSpc>
              <a:spcBef>
                <a:spcPts val="0"/>
              </a:spcBef>
              <a:spcAft>
                <a:spcPts val="0"/>
              </a:spcAft>
              <a:buClr>
                <a:schemeClr val="dk2"/>
              </a:buClr>
              <a:buSzPts val="7400"/>
              <a:buChar char="■"/>
              <a:defRPr sz="7400">
                <a:solidFill>
                  <a:schemeClr val="dk2"/>
                </a:solidFill>
              </a:defRPr>
            </a:lvl3pPr>
            <a:lvl4pPr indent="-698500" lvl="3" marL="1828800">
              <a:lnSpc>
                <a:spcPct val="115000"/>
              </a:lnSpc>
              <a:spcBef>
                <a:spcPts val="0"/>
              </a:spcBef>
              <a:spcAft>
                <a:spcPts val="0"/>
              </a:spcAft>
              <a:buClr>
                <a:schemeClr val="dk2"/>
              </a:buClr>
              <a:buSzPts val="7400"/>
              <a:buChar char="●"/>
              <a:defRPr sz="7400">
                <a:solidFill>
                  <a:schemeClr val="dk2"/>
                </a:solidFill>
              </a:defRPr>
            </a:lvl4pPr>
            <a:lvl5pPr indent="-698500" lvl="4" marL="2286000">
              <a:lnSpc>
                <a:spcPct val="115000"/>
              </a:lnSpc>
              <a:spcBef>
                <a:spcPts val="0"/>
              </a:spcBef>
              <a:spcAft>
                <a:spcPts val="0"/>
              </a:spcAft>
              <a:buClr>
                <a:schemeClr val="dk2"/>
              </a:buClr>
              <a:buSzPts val="7400"/>
              <a:buChar char="○"/>
              <a:defRPr sz="7400">
                <a:solidFill>
                  <a:schemeClr val="dk2"/>
                </a:solidFill>
              </a:defRPr>
            </a:lvl5pPr>
            <a:lvl6pPr indent="-698500" lvl="5" marL="2743200">
              <a:lnSpc>
                <a:spcPct val="115000"/>
              </a:lnSpc>
              <a:spcBef>
                <a:spcPts val="0"/>
              </a:spcBef>
              <a:spcAft>
                <a:spcPts val="0"/>
              </a:spcAft>
              <a:buClr>
                <a:schemeClr val="dk2"/>
              </a:buClr>
              <a:buSzPts val="7400"/>
              <a:buChar char="■"/>
              <a:defRPr sz="7400">
                <a:solidFill>
                  <a:schemeClr val="dk2"/>
                </a:solidFill>
              </a:defRPr>
            </a:lvl6pPr>
            <a:lvl7pPr indent="-698500" lvl="6" marL="3200400">
              <a:lnSpc>
                <a:spcPct val="115000"/>
              </a:lnSpc>
              <a:spcBef>
                <a:spcPts val="0"/>
              </a:spcBef>
              <a:spcAft>
                <a:spcPts val="0"/>
              </a:spcAft>
              <a:buClr>
                <a:schemeClr val="dk2"/>
              </a:buClr>
              <a:buSzPts val="7400"/>
              <a:buChar char="●"/>
              <a:defRPr sz="7400">
                <a:solidFill>
                  <a:schemeClr val="dk2"/>
                </a:solidFill>
              </a:defRPr>
            </a:lvl7pPr>
            <a:lvl8pPr indent="-698500" lvl="7" marL="3657600">
              <a:lnSpc>
                <a:spcPct val="115000"/>
              </a:lnSpc>
              <a:spcBef>
                <a:spcPts val="0"/>
              </a:spcBef>
              <a:spcAft>
                <a:spcPts val="0"/>
              </a:spcAft>
              <a:buClr>
                <a:schemeClr val="dk2"/>
              </a:buClr>
              <a:buSzPts val="7400"/>
              <a:buChar char="○"/>
              <a:defRPr sz="7400">
                <a:solidFill>
                  <a:schemeClr val="dk2"/>
                </a:solidFill>
              </a:defRPr>
            </a:lvl8pPr>
            <a:lvl9pPr indent="-698500" lvl="8" marL="4114800">
              <a:lnSpc>
                <a:spcPct val="115000"/>
              </a:lnSpc>
              <a:spcBef>
                <a:spcPts val="0"/>
              </a:spcBef>
              <a:spcAft>
                <a:spcPts val="0"/>
              </a:spcAft>
              <a:buClr>
                <a:schemeClr val="dk2"/>
              </a:buClr>
              <a:buSzPts val="7400"/>
              <a:buChar char="■"/>
              <a:defRPr sz="7400">
                <a:solidFill>
                  <a:schemeClr val="dk2"/>
                </a:solidFill>
              </a:defRPr>
            </a:lvl9pPr>
          </a:lstStyle>
          <a:p/>
        </p:txBody>
      </p:sp>
      <p:sp>
        <p:nvSpPr>
          <p:cNvPr id="8" name="Google Shape;8;p1"/>
          <p:cNvSpPr txBox="1"/>
          <p:nvPr>
            <p:ph idx="12" type="sldNum"/>
          </p:nvPr>
        </p:nvSpPr>
        <p:spPr>
          <a:xfrm>
            <a:off x="40667798" y="29844588"/>
            <a:ext cx="2633400" cy="2519100"/>
          </a:xfrm>
          <a:prstGeom prst="rect">
            <a:avLst/>
          </a:prstGeom>
          <a:noFill/>
          <a:ln>
            <a:noFill/>
          </a:ln>
        </p:spPr>
        <p:txBody>
          <a:bodyPr anchorCtr="0" anchor="ctr" bIns="485150" lIns="485150" spcFirstLastPara="1" rIns="485150" wrap="square" tIns="48515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32759" y="720448"/>
            <a:ext cx="32071800" cy="6594900"/>
          </a:xfrm>
          <a:prstGeom prst="rect">
            <a:avLst/>
          </a:prstGeom>
          <a:solidFill>
            <a:srgbClr val="DC4405"/>
          </a:solidFill>
          <a:ln>
            <a:noFill/>
          </a:ln>
        </p:spPr>
        <p:txBody>
          <a:bodyPr anchorCtr="0" anchor="ctr" bIns="45775" lIns="91550" spcFirstLastPara="1" rIns="91550" wrap="square" tIns="45775">
            <a:noAutofit/>
          </a:bodyPr>
          <a:lstStyle/>
          <a:p>
            <a:pPr indent="0" lvl="0" marL="0" marR="0" rtl="0" algn="ctr">
              <a:spcBef>
                <a:spcPts val="0"/>
              </a:spcBef>
              <a:spcAft>
                <a:spcPts val="0"/>
              </a:spcAft>
              <a:buNone/>
            </a:pPr>
            <a:r>
              <a:t/>
            </a:r>
            <a:endParaRPr b="0" i="0" sz="7300" u="none" cap="none" strike="noStrike">
              <a:solidFill>
                <a:schemeClr val="lt1"/>
              </a:solidFill>
              <a:latin typeface="Verdana"/>
              <a:ea typeface="Verdana"/>
              <a:cs typeface="Verdana"/>
              <a:sym typeface="Verdana"/>
            </a:endParaRPr>
          </a:p>
        </p:txBody>
      </p:sp>
      <p:sp>
        <p:nvSpPr>
          <p:cNvPr id="52" name="Google Shape;52;p13"/>
          <p:cNvSpPr/>
          <p:nvPr/>
        </p:nvSpPr>
        <p:spPr>
          <a:xfrm>
            <a:off x="732758" y="7315200"/>
            <a:ext cx="32071800" cy="24908400"/>
          </a:xfrm>
          <a:prstGeom prst="rect">
            <a:avLst/>
          </a:prstGeom>
          <a:solidFill>
            <a:srgbClr val="EBEBEB"/>
          </a:solidFill>
          <a:ln>
            <a:noFill/>
          </a:ln>
        </p:spPr>
        <p:txBody>
          <a:bodyPr anchorCtr="0" anchor="ctr" bIns="45775" lIns="91550" spcFirstLastPara="1" rIns="91550" wrap="square" tIns="45775">
            <a:noAutofit/>
          </a:bodyPr>
          <a:lstStyle/>
          <a:p>
            <a:pPr indent="0" lvl="0" marL="0" marR="0" rtl="0" algn="ctr">
              <a:spcBef>
                <a:spcPts val="0"/>
              </a:spcBef>
              <a:spcAft>
                <a:spcPts val="0"/>
              </a:spcAft>
              <a:buNone/>
            </a:pPr>
            <a:r>
              <a:t/>
            </a:r>
            <a:endParaRPr b="0" i="0" sz="7300" u="none" cap="none" strike="noStrike">
              <a:solidFill>
                <a:schemeClr val="lt1"/>
              </a:solidFill>
              <a:latin typeface="Verdana"/>
              <a:ea typeface="Verdana"/>
              <a:cs typeface="Verdana"/>
              <a:sym typeface="Verdana"/>
            </a:endParaRPr>
          </a:p>
        </p:txBody>
      </p:sp>
      <p:sp>
        <p:nvSpPr>
          <p:cNvPr id="53" name="Google Shape;53;p13"/>
          <p:cNvSpPr/>
          <p:nvPr/>
        </p:nvSpPr>
        <p:spPr>
          <a:xfrm>
            <a:off x="32804491" y="720448"/>
            <a:ext cx="10353900" cy="31503000"/>
          </a:xfrm>
          <a:prstGeom prst="rect">
            <a:avLst/>
          </a:prstGeom>
          <a:solidFill>
            <a:schemeClr val="lt2"/>
          </a:solidFill>
          <a:ln>
            <a:noFill/>
          </a:ln>
        </p:spPr>
        <p:txBody>
          <a:bodyPr anchorCtr="0" anchor="ctr" bIns="45775" lIns="91550" spcFirstLastPara="1" rIns="91550" wrap="square" tIns="45775">
            <a:noAutofit/>
          </a:bodyPr>
          <a:lstStyle/>
          <a:p>
            <a:pPr indent="0" lvl="0" marL="0" marR="0" rtl="0" algn="ctr">
              <a:spcBef>
                <a:spcPts val="0"/>
              </a:spcBef>
              <a:spcAft>
                <a:spcPts val="0"/>
              </a:spcAft>
              <a:buNone/>
            </a:pPr>
            <a:r>
              <a:t/>
            </a:r>
            <a:endParaRPr b="0" i="0" sz="7300" u="none" cap="none" strike="noStrike">
              <a:solidFill>
                <a:schemeClr val="lt1"/>
              </a:solidFill>
              <a:latin typeface="Verdana"/>
              <a:ea typeface="Verdana"/>
              <a:cs typeface="Verdana"/>
              <a:sym typeface="Verdana"/>
            </a:endParaRPr>
          </a:p>
        </p:txBody>
      </p:sp>
      <p:pic>
        <p:nvPicPr>
          <p:cNvPr id="54" name="Google Shape;54;p13"/>
          <p:cNvPicPr preferRelativeResize="0"/>
          <p:nvPr/>
        </p:nvPicPr>
        <p:blipFill rotWithShape="1">
          <a:blip r:embed="rId1">
            <a:alphaModFix/>
          </a:blip>
          <a:srcRect b="0" l="0" r="0" t="0"/>
          <a:stretch/>
        </p:blipFill>
        <p:spPr>
          <a:xfrm>
            <a:off x="34826712" y="28945333"/>
            <a:ext cx="6593904" cy="21094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5"/>
          <p:cNvPicPr preferRelativeResize="0"/>
          <p:nvPr>
            <p:ph idx="3" type="pic"/>
          </p:nvPr>
        </p:nvPicPr>
        <p:blipFill rotWithShape="1">
          <a:blip r:embed="rId3">
            <a:alphaModFix/>
          </a:blip>
          <a:srcRect b="0" l="0" r="0" t="0"/>
          <a:stretch/>
        </p:blipFill>
        <p:spPr>
          <a:xfrm>
            <a:off x="33232501" y="1578851"/>
            <a:ext cx="9147873" cy="6993650"/>
          </a:xfrm>
          <a:prstGeom prst="rect">
            <a:avLst/>
          </a:prstGeom>
          <a:noFill/>
          <a:ln>
            <a:noFill/>
          </a:ln>
        </p:spPr>
      </p:pic>
      <p:pic>
        <p:nvPicPr>
          <p:cNvPr id="64" name="Google Shape;64;p15"/>
          <p:cNvPicPr preferRelativeResize="0"/>
          <p:nvPr>
            <p:ph idx="4" type="pic"/>
          </p:nvPr>
        </p:nvPicPr>
        <p:blipFill rotWithShape="1">
          <a:blip r:embed="rId4">
            <a:alphaModFix/>
          </a:blip>
          <a:srcRect b="0" l="7764" r="5775" t="0"/>
          <a:stretch/>
        </p:blipFill>
        <p:spPr>
          <a:xfrm>
            <a:off x="12294300" y="25762225"/>
            <a:ext cx="19120549" cy="5327400"/>
          </a:xfrm>
          <a:prstGeom prst="rect">
            <a:avLst/>
          </a:prstGeom>
          <a:noFill/>
          <a:ln cap="flat" cmpd="sng" w="28575">
            <a:solidFill>
              <a:schemeClr val="dk1"/>
            </a:solidFill>
            <a:prstDash val="solid"/>
            <a:round/>
            <a:headEnd len="sm" w="sm" type="none"/>
            <a:tailEnd len="sm" w="sm" type="none"/>
          </a:ln>
        </p:spPr>
      </p:pic>
      <p:sp>
        <p:nvSpPr>
          <p:cNvPr id="65" name="Google Shape;65;p15"/>
          <p:cNvSpPr txBox="1"/>
          <p:nvPr/>
        </p:nvSpPr>
        <p:spPr>
          <a:xfrm>
            <a:off x="1920250" y="17830519"/>
            <a:ext cx="9418200" cy="10587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4800"/>
              <a:buFont typeface="Verdana"/>
              <a:buNone/>
            </a:pPr>
            <a:r>
              <a:rPr b="1" lang="en" sz="4800">
                <a:solidFill>
                  <a:schemeClr val="dk1"/>
                </a:solidFill>
                <a:latin typeface="Verdana"/>
                <a:ea typeface="Verdana"/>
                <a:cs typeface="Verdana"/>
                <a:sym typeface="Verdana"/>
              </a:rPr>
              <a:t>Abstract</a:t>
            </a:r>
            <a:endParaRPr sz="1400"/>
          </a:p>
          <a:p>
            <a:pPr indent="457200" lvl="0" marL="0" rtl="0" algn="l">
              <a:lnSpc>
                <a:spcPct val="115000"/>
              </a:lnSpc>
              <a:spcBef>
                <a:spcPts val="0"/>
              </a:spcBef>
              <a:spcAft>
                <a:spcPts val="0"/>
              </a:spcAft>
              <a:buClr>
                <a:schemeClr val="dk1"/>
              </a:buClr>
              <a:buSzPts val="1100"/>
              <a:buFont typeface="Arial"/>
              <a:buNone/>
            </a:pPr>
            <a:r>
              <a:rPr lang="en" sz="2800">
                <a:solidFill>
                  <a:schemeClr val="dk1"/>
                </a:solidFill>
                <a:latin typeface="Verdana"/>
                <a:ea typeface="Verdana"/>
                <a:cs typeface="Verdana"/>
                <a:sym typeface="Verdana"/>
              </a:rPr>
              <a:t>We want to create an engaging video game that discourages violence and emphasizes the sanctity of life. Protect Humanity will differ from the others because the focus will be on protecting a non-player character.</a:t>
            </a:r>
            <a:endParaRPr sz="2800">
              <a:solidFill>
                <a:schemeClr val="dk1"/>
              </a:solidFill>
              <a:latin typeface="Verdana"/>
              <a:ea typeface="Verdana"/>
              <a:cs typeface="Verdana"/>
              <a:sym typeface="Verdana"/>
            </a:endParaRPr>
          </a:p>
          <a:p>
            <a:pPr indent="457200" lvl="0" marL="0" rtl="0" algn="l">
              <a:lnSpc>
                <a:spcPct val="115000"/>
              </a:lnSpc>
              <a:spcBef>
                <a:spcPts val="0"/>
              </a:spcBef>
              <a:spcAft>
                <a:spcPts val="0"/>
              </a:spcAft>
              <a:buClr>
                <a:schemeClr val="dk1"/>
              </a:buClr>
              <a:buSzPts val="1100"/>
              <a:buFont typeface="Arial"/>
              <a:buNone/>
            </a:pPr>
            <a:r>
              <a:rPr lang="en" sz="2800">
                <a:solidFill>
                  <a:schemeClr val="dk1"/>
                </a:solidFill>
                <a:latin typeface="Verdana"/>
                <a:ea typeface="Verdana"/>
                <a:cs typeface="Verdana"/>
                <a:sym typeface="Verdana"/>
              </a:rPr>
              <a:t>Protect Humanity is a role-playing game. The</a:t>
            </a:r>
            <a:r>
              <a:rPr lang="en" sz="2800">
                <a:solidFill>
                  <a:schemeClr val="dk1"/>
                </a:solidFill>
                <a:latin typeface="Verdana"/>
                <a:ea typeface="Verdana"/>
                <a:cs typeface="Verdana"/>
                <a:sym typeface="Verdana"/>
              </a:rPr>
              <a:t> </a:t>
            </a:r>
            <a:r>
              <a:rPr lang="en" sz="2800">
                <a:solidFill>
                  <a:schemeClr val="dk1"/>
                </a:solidFill>
                <a:latin typeface="Verdana"/>
                <a:ea typeface="Verdana"/>
                <a:cs typeface="Verdana"/>
                <a:sym typeface="Verdana"/>
              </a:rPr>
              <a:t>player plays a robot who travels through a dangerous, apocalyptic world. Humanity is escaping to Mars. The robot’s job is to escort the last living human safely to the launchpad. The player can </a:t>
            </a:r>
            <a:r>
              <a:rPr lang="en" sz="2800">
                <a:solidFill>
                  <a:schemeClr val="dk1"/>
                </a:solidFill>
                <a:latin typeface="Verdana"/>
                <a:ea typeface="Verdana"/>
                <a:cs typeface="Verdana"/>
                <a:sym typeface="Verdana"/>
              </a:rPr>
              <a:t>equip</a:t>
            </a:r>
            <a:r>
              <a:rPr lang="en" sz="2800">
                <a:solidFill>
                  <a:schemeClr val="dk1"/>
                </a:solidFill>
                <a:latin typeface="Verdana"/>
                <a:ea typeface="Verdana"/>
                <a:cs typeface="Verdana"/>
                <a:sym typeface="Verdana"/>
              </a:rPr>
              <a:t> items to improve their stats. The map includes enemy encounters that enter the player into a turn-based battle. For each turn, the player must choose an action to keep the human alive. Each round, the human will also act, though they may not always be helpful. If the robot dies in combat, but the human manages to defeat the enemy, a new identical robot replaces the old one. The game ends when the human dies or when the final enemy is defeated. </a:t>
            </a:r>
            <a:endParaRPr sz="2800">
              <a:solidFill>
                <a:schemeClr val="dk1"/>
              </a:solidFill>
              <a:latin typeface="Verdana"/>
              <a:ea typeface="Verdana"/>
              <a:cs typeface="Verdana"/>
              <a:sym typeface="Verdana"/>
            </a:endParaRPr>
          </a:p>
        </p:txBody>
      </p:sp>
      <p:sp>
        <p:nvSpPr>
          <p:cNvPr id="66" name="Google Shape;66;p15"/>
          <p:cNvSpPr txBox="1"/>
          <p:nvPr/>
        </p:nvSpPr>
        <p:spPr>
          <a:xfrm>
            <a:off x="12092125" y="17830525"/>
            <a:ext cx="19462800" cy="697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4800"/>
              <a:buFont typeface="Arial"/>
              <a:buNone/>
            </a:pPr>
            <a:r>
              <a:rPr b="1" lang="en" sz="4800">
                <a:solidFill>
                  <a:schemeClr val="dk1"/>
                </a:solidFill>
                <a:latin typeface="Verdana"/>
                <a:ea typeface="Verdana"/>
                <a:cs typeface="Verdana"/>
                <a:sym typeface="Verdana"/>
              </a:rPr>
              <a:t>Protect Humanity</a:t>
            </a:r>
            <a:r>
              <a:rPr b="1" lang="en" sz="4800">
                <a:solidFill>
                  <a:schemeClr val="dk1"/>
                </a:solidFill>
                <a:latin typeface="Verdana"/>
                <a:ea typeface="Verdana"/>
                <a:cs typeface="Verdana"/>
                <a:sym typeface="Verdana"/>
              </a:rPr>
              <a:t> Features</a:t>
            </a:r>
            <a:endParaRPr sz="2800">
              <a:latin typeface="Verdana"/>
              <a:ea typeface="Verdana"/>
              <a:cs typeface="Verdana"/>
              <a:sym typeface="Verdana"/>
            </a:endParaRPr>
          </a:p>
          <a:p>
            <a:pPr indent="-419100" lvl="0" marL="495300" rtl="0" algn="l">
              <a:lnSpc>
                <a:spcPct val="120000"/>
              </a:lnSpc>
              <a:spcBef>
                <a:spcPts val="0"/>
              </a:spcBef>
              <a:spcAft>
                <a:spcPts val="0"/>
              </a:spcAft>
              <a:buClr>
                <a:schemeClr val="dk1"/>
              </a:buClr>
              <a:buSzPts val="2800"/>
              <a:buFont typeface="Verdana"/>
              <a:buChar char="•"/>
            </a:pPr>
            <a:r>
              <a:rPr lang="en" sz="2800">
                <a:latin typeface="Verdana"/>
                <a:ea typeface="Verdana"/>
                <a:cs typeface="Verdana"/>
                <a:sym typeface="Verdana"/>
              </a:rPr>
              <a:t>Turn-Based Combat Encounters</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Take turns fighting with opportunities to rethink strategy between each round</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Randomized enemy targeting to keep the player on their feet</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Human npc takes actions independently for an added challenge</a:t>
            </a:r>
            <a:endParaRPr sz="2800">
              <a:latin typeface="Verdana"/>
              <a:ea typeface="Verdana"/>
              <a:cs typeface="Verdana"/>
              <a:sym typeface="Verdana"/>
            </a:endParaRPr>
          </a:p>
          <a:p>
            <a:pPr indent="-419100" lvl="0" marL="495300" rtl="0" algn="l">
              <a:lnSpc>
                <a:spcPct val="120000"/>
              </a:lnSpc>
              <a:spcBef>
                <a:spcPts val="0"/>
              </a:spcBef>
              <a:spcAft>
                <a:spcPts val="0"/>
              </a:spcAft>
              <a:buSzPts val="2800"/>
              <a:buFont typeface="Verdana"/>
              <a:buChar char="•"/>
            </a:pPr>
            <a:r>
              <a:rPr lang="en" sz="2800">
                <a:latin typeface="Verdana"/>
                <a:ea typeface="Verdana"/>
                <a:cs typeface="Verdana"/>
                <a:sym typeface="Verdana"/>
              </a:rPr>
              <a:t>NPC Following Movement</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Human character follows behind user-controlled robot</a:t>
            </a:r>
            <a:endParaRPr sz="2800">
              <a:latin typeface="Verdana"/>
              <a:ea typeface="Verdana"/>
              <a:cs typeface="Verdana"/>
              <a:sym typeface="Verdana"/>
            </a:endParaRPr>
          </a:p>
          <a:p>
            <a:pPr indent="-419100" lvl="0" marL="495300" rtl="0" algn="l">
              <a:lnSpc>
                <a:spcPct val="120000"/>
              </a:lnSpc>
              <a:spcBef>
                <a:spcPts val="0"/>
              </a:spcBef>
              <a:spcAft>
                <a:spcPts val="0"/>
              </a:spcAft>
              <a:buClr>
                <a:schemeClr val="dk1"/>
              </a:buClr>
              <a:buSzPts val="2800"/>
              <a:buFont typeface="Verdana"/>
              <a:buChar char="•"/>
            </a:pPr>
            <a:r>
              <a:rPr lang="en" sz="2800">
                <a:latin typeface="Verdana"/>
                <a:ea typeface="Verdana"/>
                <a:cs typeface="Verdana"/>
                <a:sym typeface="Verdana"/>
              </a:rPr>
              <a:t>Intuitive Controls</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Simplistic movement to improve user experience</a:t>
            </a:r>
            <a:endParaRPr sz="2800">
              <a:latin typeface="Verdana"/>
              <a:ea typeface="Verdana"/>
              <a:cs typeface="Verdana"/>
              <a:sym typeface="Verdana"/>
            </a:endParaRPr>
          </a:p>
          <a:p>
            <a:pPr indent="-419100" lvl="1" marL="990600" rtl="0" algn="l">
              <a:lnSpc>
                <a:spcPct val="120000"/>
              </a:lnSpc>
              <a:spcBef>
                <a:spcPts val="0"/>
              </a:spcBef>
              <a:spcAft>
                <a:spcPts val="0"/>
              </a:spcAft>
              <a:buSzPts val="2800"/>
              <a:buFont typeface="Verdana"/>
              <a:buChar char="○"/>
            </a:pPr>
            <a:r>
              <a:rPr lang="en" sz="2800">
                <a:latin typeface="Verdana"/>
                <a:ea typeface="Verdana"/>
                <a:cs typeface="Verdana"/>
                <a:sym typeface="Verdana"/>
              </a:rPr>
              <a:t>Clear Instructions for other actions</a:t>
            </a:r>
            <a:endParaRPr sz="2800">
              <a:latin typeface="Verdana"/>
              <a:ea typeface="Verdana"/>
              <a:cs typeface="Verdana"/>
              <a:sym typeface="Verdana"/>
            </a:endParaRPr>
          </a:p>
          <a:p>
            <a:pPr indent="-419100" lvl="0" marL="495300" rtl="0" algn="l">
              <a:lnSpc>
                <a:spcPct val="120000"/>
              </a:lnSpc>
              <a:spcBef>
                <a:spcPts val="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Inventory System</a:t>
            </a:r>
            <a:endParaRPr sz="2800">
              <a:solidFill>
                <a:schemeClr val="dk1"/>
              </a:solidFill>
              <a:latin typeface="Verdana"/>
              <a:ea typeface="Verdana"/>
              <a:cs typeface="Verdana"/>
              <a:sym typeface="Verdana"/>
            </a:endParaRPr>
          </a:p>
          <a:p>
            <a:pPr indent="-419100" lvl="1" marL="990600" rtl="0" algn="l">
              <a:lnSpc>
                <a:spcPct val="120000"/>
              </a:lnSpc>
              <a:spcBef>
                <a:spcPts val="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Equippable items to enhance character fighting abilities</a:t>
            </a:r>
            <a:endParaRPr sz="2800">
              <a:solidFill>
                <a:schemeClr val="dk1"/>
              </a:solidFill>
              <a:latin typeface="Verdana"/>
              <a:ea typeface="Verdana"/>
              <a:cs typeface="Verdana"/>
              <a:sym typeface="Verdana"/>
            </a:endParaRPr>
          </a:p>
          <a:p>
            <a:pPr indent="-419100" lvl="1" marL="990600" rtl="0" algn="l">
              <a:lnSpc>
                <a:spcPct val="120000"/>
              </a:lnSpc>
              <a:spcBef>
                <a:spcPts val="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Swap items with equip/unequip buttons</a:t>
            </a:r>
            <a:endParaRPr sz="2800">
              <a:solidFill>
                <a:schemeClr val="dk1"/>
              </a:solidFill>
              <a:latin typeface="Verdana"/>
              <a:ea typeface="Verdana"/>
              <a:cs typeface="Verdana"/>
              <a:sym typeface="Verdana"/>
            </a:endParaRPr>
          </a:p>
        </p:txBody>
      </p:sp>
      <p:sp>
        <p:nvSpPr>
          <p:cNvPr id="67" name="Google Shape;67;p15"/>
          <p:cNvSpPr txBox="1"/>
          <p:nvPr/>
        </p:nvSpPr>
        <p:spPr>
          <a:xfrm>
            <a:off x="33872077" y="9800852"/>
            <a:ext cx="8508300" cy="1017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4800"/>
              <a:buFont typeface="Arial"/>
              <a:buNone/>
            </a:pPr>
            <a:r>
              <a:rPr b="1" lang="en" sz="4800">
                <a:solidFill>
                  <a:schemeClr val="dk1"/>
                </a:solidFill>
                <a:latin typeface="Verdana"/>
                <a:ea typeface="Verdana"/>
                <a:cs typeface="Verdana"/>
                <a:sym typeface="Verdana"/>
              </a:rPr>
              <a:t>High-level METHODOLOGY</a:t>
            </a:r>
            <a:endParaRPr sz="1400"/>
          </a:p>
          <a:p>
            <a:pPr indent="-457200" lvl="0" marL="457200" marR="0" rtl="0" algn="l">
              <a:lnSpc>
                <a:spcPct val="120000"/>
              </a:lnSpc>
              <a:spcBef>
                <a:spcPts val="800"/>
              </a:spcBef>
              <a:spcAft>
                <a:spcPts val="0"/>
              </a:spcAft>
              <a:buClr>
                <a:schemeClr val="dk1"/>
              </a:buClr>
              <a:buSzPts val="2800"/>
              <a:buFont typeface="Arial"/>
              <a:buChar char="•"/>
            </a:pPr>
            <a:r>
              <a:rPr lang="en" sz="2800">
                <a:solidFill>
                  <a:schemeClr val="dk1"/>
                </a:solidFill>
                <a:latin typeface="Verdana"/>
                <a:ea typeface="Verdana"/>
                <a:cs typeface="Verdana"/>
                <a:sym typeface="Verdana"/>
              </a:rPr>
              <a:t>Main Menu</a:t>
            </a:r>
            <a:endParaRPr sz="2800">
              <a:solidFill>
                <a:schemeClr val="dk1"/>
              </a:solidFill>
              <a:latin typeface="Verdana"/>
              <a:ea typeface="Verdana"/>
              <a:cs typeface="Verdana"/>
              <a:sym typeface="Verdana"/>
            </a:endParaRPr>
          </a:p>
          <a:p>
            <a:pPr indent="-419100" lvl="1" marL="9906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Interacts directly with control menu, overworld, and encounters</a:t>
            </a:r>
            <a:endParaRPr sz="2800">
              <a:solidFill>
                <a:schemeClr val="dk1"/>
              </a:solidFill>
              <a:latin typeface="Verdana"/>
              <a:ea typeface="Verdana"/>
              <a:cs typeface="Verdana"/>
              <a:sym typeface="Verdana"/>
            </a:endParaRPr>
          </a:p>
          <a:p>
            <a:pPr indent="-457200" lvl="0" marL="4572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Controls</a:t>
            </a:r>
            <a:endParaRPr sz="2800">
              <a:solidFill>
                <a:schemeClr val="dk1"/>
              </a:solidFill>
              <a:latin typeface="Verdana"/>
              <a:ea typeface="Verdana"/>
              <a:cs typeface="Verdana"/>
              <a:sym typeface="Verdana"/>
            </a:endParaRPr>
          </a:p>
          <a:p>
            <a:pPr indent="-419100" lvl="1" marL="9906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Receives actions from </a:t>
            </a:r>
            <a:r>
              <a:rPr lang="en" sz="2800">
                <a:solidFill>
                  <a:schemeClr val="dk1"/>
                </a:solidFill>
                <a:latin typeface="Verdana"/>
                <a:ea typeface="Verdana"/>
                <a:cs typeface="Verdana"/>
                <a:sym typeface="Verdana"/>
              </a:rPr>
              <a:t>main menu</a:t>
            </a:r>
            <a:r>
              <a:rPr lang="en" sz="2800">
                <a:solidFill>
                  <a:schemeClr val="dk1"/>
                </a:solidFill>
                <a:latin typeface="Verdana"/>
                <a:ea typeface="Verdana"/>
                <a:cs typeface="Verdana"/>
                <a:sym typeface="Verdana"/>
              </a:rPr>
              <a:t> and passes information </a:t>
            </a:r>
            <a:r>
              <a:rPr lang="en" sz="2800">
                <a:solidFill>
                  <a:schemeClr val="dk1"/>
                </a:solidFill>
                <a:latin typeface="Verdana"/>
                <a:ea typeface="Verdana"/>
                <a:cs typeface="Verdana"/>
                <a:sym typeface="Verdana"/>
              </a:rPr>
              <a:t>back</a:t>
            </a:r>
            <a:endParaRPr sz="2800">
              <a:solidFill>
                <a:schemeClr val="dk1"/>
              </a:solidFill>
              <a:latin typeface="Verdana"/>
              <a:ea typeface="Verdana"/>
              <a:cs typeface="Verdana"/>
              <a:sym typeface="Verdana"/>
            </a:endParaRPr>
          </a:p>
          <a:p>
            <a:pPr indent="-457200" lvl="0" marL="4572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Overworld</a:t>
            </a:r>
            <a:endParaRPr sz="2800">
              <a:solidFill>
                <a:schemeClr val="dk1"/>
              </a:solidFill>
              <a:latin typeface="Verdana"/>
              <a:ea typeface="Verdana"/>
              <a:cs typeface="Verdana"/>
              <a:sym typeface="Verdana"/>
            </a:endParaRPr>
          </a:p>
          <a:p>
            <a:pPr indent="-419100" lvl="1" marL="9906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Provides data for character interaction with items and enemies</a:t>
            </a:r>
            <a:endParaRPr sz="2800">
              <a:solidFill>
                <a:schemeClr val="dk1"/>
              </a:solidFill>
              <a:latin typeface="Verdana"/>
              <a:ea typeface="Verdana"/>
              <a:cs typeface="Verdana"/>
              <a:sym typeface="Verdana"/>
            </a:endParaRPr>
          </a:p>
          <a:p>
            <a:pPr indent="-457200" lvl="0" marL="4572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Encounter</a:t>
            </a:r>
            <a:endParaRPr sz="2800">
              <a:solidFill>
                <a:schemeClr val="dk1"/>
              </a:solidFill>
              <a:latin typeface="Verdana"/>
              <a:ea typeface="Verdana"/>
              <a:cs typeface="Verdana"/>
              <a:sym typeface="Verdana"/>
            </a:endParaRPr>
          </a:p>
          <a:p>
            <a:pPr indent="-419100" lvl="1" marL="9906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Reacts with combat scenes to send user to correct screen with the current stats</a:t>
            </a:r>
            <a:endParaRPr sz="2800">
              <a:solidFill>
                <a:schemeClr val="dk1"/>
              </a:solidFill>
              <a:latin typeface="Verdana"/>
              <a:ea typeface="Verdana"/>
              <a:cs typeface="Verdana"/>
              <a:sym typeface="Verdana"/>
            </a:endParaRPr>
          </a:p>
          <a:p>
            <a:pPr indent="-457200" lvl="0" marL="4572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Inventory</a:t>
            </a:r>
            <a:endParaRPr sz="2800">
              <a:solidFill>
                <a:schemeClr val="dk1"/>
              </a:solidFill>
              <a:latin typeface="Verdana"/>
              <a:ea typeface="Verdana"/>
              <a:cs typeface="Verdana"/>
              <a:sym typeface="Verdana"/>
            </a:endParaRPr>
          </a:p>
          <a:p>
            <a:pPr indent="-419100" lvl="1" marL="990600" marR="0" rtl="0" algn="l">
              <a:lnSpc>
                <a:spcPct val="120000"/>
              </a:lnSpc>
              <a:spcBef>
                <a:spcPts val="800"/>
              </a:spcBef>
              <a:spcAft>
                <a:spcPts val="0"/>
              </a:spcAft>
              <a:buClr>
                <a:schemeClr val="dk1"/>
              </a:buClr>
              <a:buSzPts val="2800"/>
              <a:buFont typeface="Verdana"/>
              <a:buChar char="○"/>
            </a:pPr>
            <a:r>
              <a:rPr lang="en" sz="2800">
                <a:solidFill>
                  <a:schemeClr val="dk1"/>
                </a:solidFill>
                <a:latin typeface="Verdana"/>
                <a:ea typeface="Verdana"/>
                <a:cs typeface="Verdana"/>
                <a:sym typeface="Verdana"/>
              </a:rPr>
              <a:t>Stores character information and item abilities to pass to overworld for display</a:t>
            </a:r>
            <a:endParaRPr sz="2800">
              <a:solidFill>
                <a:schemeClr val="dk1"/>
              </a:solidFill>
              <a:latin typeface="Verdana"/>
              <a:ea typeface="Verdana"/>
              <a:cs typeface="Verdana"/>
              <a:sym typeface="Verdana"/>
            </a:endParaRPr>
          </a:p>
        </p:txBody>
      </p:sp>
      <p:sp>
        <p:nvSpPr>
          <p:cNvPr id="68" name="Google Shape;68;p15"/>
          <p:cNvSpPr txBox="1"/>
          <p:nvPr/>
        </p:nvSpPr>
        <p:spPr>
          <a:xfrm>
            <a:off x="1920240" y="2732721"/>
            <a:ext cx="30185400" cy="1542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2500"/>
              <a:buFont typeface="Impact"/>
              <a:buNone/>
            </a:pPr>
            <a:r>
              <a:rPr lang="en" sz="12500">
                <a:solidFill>
                  <a:schemeClr val="lt1"/>
                </a:solidFill>
                <a:latin typeface="Impact"/>
                <a:ea typeface="Impact"/>
                <a:cs typeface="Impact"/>
                <a:sym typeface="Impact"/>
              </a:rPr>
              <a:t>PROTECT HUMANITY</a:t>
            </a:r>
            <a:endParaRPr b="0" i="0" sz="12500" u="none" cap="none" strike="noStrike">
              <a:solidFill>
                <a:schemeClr val="lt1"/>
              </a:solidFill>
              <a:latin typeface="Impact"/>
              <a:ea typeface="Impact"/>
              <a:cs typeface="Impact"/>
              <a:sym typeface="Impact"/>
            </a:endParaRPr>
          </a:p>
        </p:txBody>
      </p:sp>
      <p:sp>
        <p:nvSpPr>
          <p:cNvPr id="69" name="Google Shape;69;p15"/>
          <p:cNvSpPr txBox="1"/>
          <p:nvPr/>
        </p:nvSpPr>
        <p:spPr>
          <a:xfrm>
            <a:off x="1645175" y="4685823"/>
            <a:ext cx="30185400" cy="11082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chemeClr val="dk1"/>
              </a:buClr>
              <a:buSzPts val="7200"/>
              <a:buFont typeface="Arial"/>
              <a:buNone/>
            </a:pPr>
            <a:r>
              <a:rPr lang="en" sz="7200">
                <a:solidFill>
                  <a:schemeClr val="lt1"/>
                </a:solidFill>
                <a:latin typeface="Georgia"/>
                <a:ea typeface="Georgia"/>
                <a:cs typeface="Georgia"/>
                <a:sym typeface="Georgia"/>
              </a:rPr>
              <a:t>Graham Glazner, Kaden Allen, Wyatt Fujikawa, Jonathan Hotchkiss, Owen Wickman, Douglas Sandford, Joseph Liefeld</a:t>
            </a:r>
            <a:endParaRPr b="0" i="0" sz="7200" u="none" cap="none" strike="noStrike">
              <a:solidFill>
                <a:schemeClr val="lt1"/>
              </a:solidFill>
              <a:latin typeface="Georgia"/>
              <a:ea typeface="Georgia"/>
              <a:cs typeface="Georgia"/>
              <a:sym typeface="Georgia"/>
            </a:endParaRPr>
          </a:p>
        </p:txBody>
      </p:sp>
      <p:sp>
        <p:nvSpPr>
          <p:cNvPr id="70" name="Google Shape;70;p15"/>
          <p:cNvSpPr txBox="1"/>
          <p:nvPr/>
        </p:nvSpPr>
        <p:spPr>
          <a:xfrm>
            <a:off x="1920240" y="1353233"/>
            <a:ext cx="30185400" cy="16623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4000"/>
              <a:buFont typeface="Georgia"/>
              <a:buNone/>
            </a:pPr>
            <a:r>
              <a:rPr lang="en" sz="4000">
                <a:solidFill>
                  <a:schemeClr val="lt1"/>
                </a:solidFill>
                <a:latin typeface="Georgia"/>
                <a:ea typeface="Georgia"/>
                <a:cs typeface="Georgia"/>
                <a:sym typeface="Georgia"/>
              </a:rPr>
              <a:t>School of Electrical Engineering and Computer Science                                                                         CS 362 Software Engineering II </a:t>
            </a:r>
            <a:endParaRPr sz="4000">
              <a:solidFill>
                <a:schemeClr val="lt1"/>
              </a:solidFill>
              <a:latin typeface="Georgia"/>
              <a:ea typeface="Georgia"/>
              <a:cs typeface="Georgia"/>
              <a:sym typeface="Georgia"/>
            </a:endParaRPr>
          </a:p>
          <a:p>
            <a:pPr indent="0" lvl="0" marL="0" marR="0" rtl="0" algn="l">
              <a:lnSpc>
                <a:spcPct val="90000"/>
              </a:lnSpc>
              <a:spcBef>
                <a:spcPts val="0"/>
              </a:spcBef>
              <a:spcAft>
                <a:spcPts val="0"/>
              </a:spcAft>
              <a:buClr>
                <a:schemeClr val="dk1"/>
              </a:buClr>
              <a:buSzPts val="4000"/>
              <a:buFont typeface="Georgia"/>
              <a:buNone/>
            </a:pPr>
            <a:r>
              <a:t/>
            </a:r>
            <a:endParaRPr sz="4000">
              <a:solidFill>
                <a:schemeClr val="lt1"/>
              </a:solidFill>
              <a:latin typeface="Georgia"/>
              <a:ea typeface="Georgia"/>
              <a:cs typeface="Georgia"/>
              <a:sym typeface="Georgia"/>
            </a:endParaRPr>
          </a:p>
          <a:p>
            <a:pPr indent="0" lvl="0" marL="0" marR="0" rtl="0" algn="l">
              <a:lnSpc>
                <a:spcPct val="90000"/>
              </a:lnSpc>
              <a:spcBef>
                <a:spcPts val="0"/>
              </a:spcBef>
              <a:spcAft>
                <a:spcPts val="0"/>
              </a:spcAft>
              <a:buClr>
                <a:schemeClr val="dk1"/>
              </a:buClr>
              <a:buSzPts val="4000"/>
              <a:buFont typeface="Georgia"/>
              <a:buNone/>
            </a:pPr>
            <a:r>
              <a:rPr lang="en" sz="4000">
                <a:solidFill>
                  <a:schemeClr val="lt1"/>
                </a:solidFill>
                <a:latin typeface="Georgia"/>
                <a:ea typeface="Georgia"/>
                <a:cs typeface="Georgia"/>
                <a:sym typeface="Georgia"/>
              </a:rPr>
              <a:t>(Winter 2025)</a:t>
            </a:r>
            <a:endParaRPr b="0" i="0" sz="4000" u="none" cap="none" strike="noStrike">
              <a:solidFill>
                <a:schemeClr val="lt1"/>
              </a:solidFill>
              <a:latin typeface="Georgia"/>
              <a:ea typeface="Georgia"/>
              <a:cs typeface="Georgia"/>
              <a:sym typeface="Georgia"/>
            </a:endParaRPr>
          </a:p>
        </p:txBody>
      </p:sp>
      <p:cxnSp>
        <p:nvCxnSpPr>
          <p:cNvPr id="71" name="Google Shape;71;p15"/>
          <p:cNvCxnSpPr/>
          <p:nvPr/>
        </p:nvCxnSpPr>
        <p:spPr>
          <a:xfrm>
            <a:off x="1920240" y="2145632"/>
            <a:ext cx="29634600" cy="0"/>
          </a:xfrm>
          <a:prstGeom prst="straightConnector1">
            <a:avLst/>
          </a:prstGeom>
          <a:noFill/>
          <a:ln cap="flat" cmpd="sng" w="28575">
            <a:solidFill>
              <a:schemeClr val="dk1"/>
            </a:solidFill>
            <a:prstDash val="solid"/>
            <a:miter lim="800000"/>
            <a:headEnd len="sm" w="sm" type="none"/>
            <a:tailEnd len="sm" w="sm" type="none"/>
          </a:ln>
        </p:spPr>
      </p:cxnSp>
      <p:pic>
        <p:nvPicPr>
          <p:cNvPr id="72" name="Google Shape;72;p15"/>
          <p:cNvPicPr preferRelativeResize="0"/>
          <p:nvPr/>
        </p:nvPicPr>
        <p:blipFill>
          <a:blip r:embed="rId5">
            <a:alphaModFix/>
          </a:blip>
          <a:stretch>
            <a:fillRect/>
          </a:stretch>
        </p:blipFill>
        <p:spPr>
          <a:xfrm>
            <a:off x="35446888" y="22398802"/>
            <a:ext cx="5358622" cy="5358623"/>
          </a:xfrm>
          <a:prstGeom prst="rect">
            <a:avLst/>
          </a:prstGeom>
          <a:noFill/>
          <a:ln>
            <a:noFill/>
          </a:ln>
        </p:spPr>
      </p:pic>
      <p:pic>
        <p:nvPicPr>
          <p:cNvPr id="73" name="Google Shape;73;p15"/>
          <p:cNvPicPr preferRelativeResize="0"/>
          <p:nvPr/>
        </p:nvPicPr>
        <p:blipFill>
          <a:blip r:embed="rId6">
            <a:alphaModFix/>
          </a:blip>
          <a:stretch>
            <a:fillRect/>
          </a:stretch>
        </p:blipFill>
        <p:spPr>
          <a:xfrm>
            <a:off x="1492775" y="8572500"/>
            <a:ext cx="15314075" cy="8634274"/>
          </a:xfrm>
          <a:prstGeom prst="rect">
            <a:avLst/>
          </a:prstGeom>
          <a:noFill/>
          <a:ln>
            <a:noFill/>
          </a:ln>
        </p:spPr>
      </p:pic>
      <p:pic>
        <p:nvPicPr>
          <p:cNvPr id="74" name="Google Shape;74;p15"/>
          <p:cNvPicPr preferRelativeResize="0"/>
          <p:nvPr/>
        </p:nvPicPr>
        <p:blipFill>
          <a:blip r:embed="rId7">
            <a:alphaModFix/>
          </a:blip>
          <a:stretch>
            <a:fillRect/>
          </a:stretch>
        </p:blipFill>
        <p:spPr>
          <a:xfrm>
            <a:off x="17052175" y="8555760"/>
            <a:ext cx="15544800" cy="866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SU RGB 2018">
      <a:dk1>
        <a:srgbClr val="000000"/>
      </a:dk1>
      <a:lt1>
        <a:srgbClr val="FFFFFF"/>
      </a:lt1>
      <a:dk2>
        <a:srgbClr val="8E9089"/>
      </a:dk2>
      <a:lt2>
        <a:srgbClr val="B7A99A"/>
      </a:lt2>
      <a:accent1>
        <a:srgbClr val="D73F09"/>
      </a:accent1>
      <a:accent2>
        <a:srgbClr val="00859B"/>
      </a:accent2>
      <a:accent3>
        <a:srgbClr val="B8DDE1"/>
      </a:accent3>
      <a:accent4>
        <a:srgbClr val="FFB500"/>
      </a:accent4>
      <a:accent5>
        <a:srgbClr val="FDD26E"/>
      </a:accent5>
      <a:accent6>
        <a:srgbClr val="4A773C"/>
      </a:accent6>
      <a:hlink>
        <a:srgbClr val="C4D6A4"/>
      </a:hlink>
      <a:folHlink>
        <a:srgbClr val="7A68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