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59" r:id="rId4"/>
    <p:sldId id="262" r:id="rId5"/>
    <p:sldId id="274" r:id="rId6"/>
    <p:sldId id="263" r:id="rId7"/>
    <p:sldId id="275" r:id="rId8"/>
    <p:sldId id="264" r:id="rId9"/>
    <p:sldId id="268" r:id="rId10"/>
    <p:sldId id="265" r:id="rId11"/>
    <p:sldId id="277" r:id="rId12"/>
    <p:sldId id="278" r:id="rId13"/>
    <p:sldId id="269" r:id="rId14"/>
    <p:sldId id="270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429F9-7478-EF66-BCF1-96030CE94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D0EBD-6841-00E9-AE78-1652FAF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3D241-2383-89FB-55D3-24DC3A4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48430-F3E0-491F-F54A-38F66238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0BD2E-55BA-BFCA-FED2-4F1A0490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6B577-79B1-2A9B-98FD-EFD8AEB2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3A1D3-3EDD-7184-8B74-BB67A25E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C2C8E-01DB-825D-3711-1AAD68BB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09790-83DF-DD7C-636A-E9A41D5E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6FAF8-1D98-0E6E-0A06-0D942D2B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8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B1EE8-A2DB-F871-4C2E-D66C8554A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C113A-76F7-FC7C-33D2-D9638F0C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BE1D-49D6-6CDD-7119-23AC2D40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E771D-4DAB-3750-4DEE-91D399B6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886A1-6D9D-D4E4-33B7-51991008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8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8172-C784-4BF5-4007-C91FD0B4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79DCE-AFDC-D90D-989F-0E499202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C6370-194E-980B-9B57-B53275F2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AF290-3C65-81A1-0CA3-A80C3CB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6BE2A-462C-B471-7B35-1340774B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769E-AF37-8CFE-F283-731BDC11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E6CBE-D834-0EA0-2D22-6C3284E1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F9B94-CB8F-85AB-878C-E1541F1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9FE0E-CBC3-8DC5-8BAC-5E787514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B0DE9-49BD-35AB-BF1F-821211D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79358-9E1E-246B-4408-F6353D5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EB04-CE1E-31E9-7979-582FBE18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8CDAB-DC21-F385-665F-83BA9E635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99B08-4469-3839-302C-77900B81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9514E-F911-860B-97FA-AE271087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183EA-4688-0229-824E-64E682E0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22F0-7B78-F5B4-2695-D8D20D51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C0C4E-FAB6-A076-5A78-854FAF5C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3C476-367F-34ED-C4A3-E4228F57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98AB5-2208-9E9E-13D9-F7E33B35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63784-9AD0-D7CD-0421-A3A71484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9A198-31F8-1A0D-54EB-4A16855E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2CE837-591D-5476-C234-C88AC79B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6D00-D7B1-6166-50D7-0C4C9549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B188-183B-F1E5-DD42-04B53B6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18E1F1-7F72-C5D8-C27E-4C99214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B2082-E56F-7A9B-C32C-EBDF7944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37C37-0EE1-3253-70A4-7C9CDC40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362CF-417B-666F-EDC1-8ABECB11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660A4-3618-572B-93D8-730F8F32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373C9-90DE-A59B-A5C9-0DB08AD4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4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B932-63DE-E185-DD68-26379CE4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A6B6B-6C13-E9D3-146E-8C4F3A79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9DE28-24F4-524A-CE8C-DA5BC2EF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ABD01-DD08-F2AB-6E2D-767F6016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4392C-8DCC-3631-7E38-B444D278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7D9B2-92D3-0AFF-9896-72F92587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1531E-1B1D-528A-28FD-0E527EA3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14A0ED-DD18-0010-9F94-6FB66DE35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F5EFF-F066-9497-26A4-242D0822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C95BF-B12C-8079-FAD2-558BCE8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C32CB-7C40-BE09-3F6B-9D254B61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B7474-5230-EDE3-24B8-A2F738FD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A3F75-226D-C311-F798-7105D745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B50B0-0F41-594B-691A-E33FBC5F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80280-C416-0434-4D21-0757DDA20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0AF5-7307-4D07-A051-A161025F8728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3D1DF-897C-F261-3BF4-00B8414A0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5E580-C09E-85E3-BF9E-01C166FA5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A4C7-CFCC-4488-A467-E6785CAD2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4F417-700B-20D5-9072-B4F8377EF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</a:t>
            </a:r>
            <a:r>
              <a:rPr lang="en-US" altLang="zh-CN" dirty="0"/>
              <a:t>task</a:t>
            </a:r>
            <a:r>
              <a:rPr lang="zh-CN" altLang="en-US" dirty="0"/>
              <a:t>为白框，</a:t>
            </a:r>
            <a:r>
              <a:rPr lang="en-US" altLang="zh-CN" dirty="0"/>
              <a:t>buff</a:t>
            </a:r>
            <a:r>
              <a:rPr lang="zh-CN" altLang="en-US" dirty="0"/>
              <a:t>为黄框且可以考虑做闪烁特效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74F82-38DA-57DC-6604-5AA8F4687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有的</a:t>
            </a:r>
            <a:r>
              <a:rPr lang="en-US" altLang="zh-CN" dirty="0"/>
              <a:t>buff</a:t>
            </a:r>
            <a:r>
              <a:rPr lang="zh-CN" altLang="en-US" dirty="0"/>
              <a:t>有对应图标，有的</a:t>
            </a:r>
            <a:r>
              <a:rPr lang="en-US" altLang="zh-CN" dirty="0"/>
              <a:t>buff</a:t>
            </a:r>
            <a:r>
              <a:rPr lang="zh-CN" altLang="en-US" dirty="0"/>
              <a:t>用  ？代表（尤其是整活的</a:t>
            </a:r>
            <a:r>
              <a:rPr lang="en-US" altLang="zh-CN" dirty="0"/>
              <a:t>buff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6396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429B8-5965-3194-CB1D-96A935B0292E}"/>
              </a:ext>
            </a:extLst>
          </p:cNvPr>
          <p:cNvSpPr txBox="1"/>
          <p:nvPr/>
        </p:nvSpPr>
        <p:spPr>
          <a:xfrm>
            <a:off x="4502601" y="1946278"/>
            <a:ext cx="6124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>
                <a:latin typeface="+mj-ea"/>
                <a:ea typeface="+mj-ea"/>
                <a:cs typeface="Cascadia Code ExtraLight" panose="020B0609020000020004" pitchFamily="49" charset="0"/>
              </a:rPr>
              <a:t>85</a:t>
            </a:r>
            <a:r>
              <a:rPr lang="en-US" altLang="zh-CN" sz="8000" dirty="0">
                <a:latin typeface="+mj-ea"/>
                <a:ea typeface="+mj-ea"/>
                <a:cs typeface="Cascadia Code ExtraLight" panose="020B0609020000020004" pitchFamily="49" charset="0"/>
              </a:rPr>
              <a:t>km</a:t>
            </a:r>
            <a:endParaRPr lang="zh-CN" altLang="en-US" sz="8000" dirty="0">
              <a:latin typeface="+mj-ea"/>
              <a:ea typeface="+mj-ea"/>
              <a:cs typeface="Cascadia Code ExtraLight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D4DBAD-F8B2-57CD-A0BB-5E1701FB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708" y="422147"/>
            <a:ext cx="870755" cy="7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429B8-5965-3194-CB1D-96A935B0292E}"/>
              </a:ext>
            </a:extLst>
          </p:cNvPr>
          <p:cNvSpPr txBox="1"/>
          <p:nvPr/>
        </p:nvSpPr>
        <p:spPr>
          <a:xfrm>
            <a:off x="4535258" y="1690062"/>
            <a:ext cx="61240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0" b="1" dirty="0">
                <a:ea typeface="+mj-ea"/>
                <a:cs typeface="Cascadia Code ExtraLight" panose="020B0609020000020004" pitchFamily="49" charset="0"/>
              </a:rPr>
              <a:t>Qt</a:t>
            </a:r>
            <a:endParaRPr lang="zh-CN" altLang="en-US" sz="22000" b="1" dirty="0">
              <a:ea typeface="+mj-ea"/>
              <a:cs typeface="Cascadia Code ExtraLight" panose="020B06090200000200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CDC68-0D25-B6CF-2C7F-B5C434BC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26" y="395065"/>
            <a:ext cx="937118" cy="8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4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429B8-5965-3194-CB1D-96A935B0292E}"/>
              </a:ext>
            </a:extLst>
          </p:cNvPr>
          <p:cNvSpPr txBox="1"/>
          <p:nvPr/>
        </p:nvSpPr>
        <p:spPr>
          <a:xfrm>
            <a:off x="4731201" y="1792390"/>
            <a:ext cx="61240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0" b="1" dirty="0">
                <a:ea typeface="+mj-ea"/>
                <a:cs typeface="Cascadia Code ExtraLight" panose="020B0609020000020004" pitchFamily="49" charset="0"/>
              </a:rPr>
              <a:t>AI</a:t>
            </a:r>
            <a:endParaRPr lang="zh-CN" altLang="en-US" sz="22000" b="1" dirty="0">
              <a:ea typeface="+mj-ea"/>
              <a:cs typeface="Cascadia Code ExtraLight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3667D-D94E-46A4-4423-1B32260A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79" y="365760"/>
            <a:ext cx="945163" cy="8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4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70EB072-D93B-A194-A161-DB1A100ACDF5}"/>
              </a:ext>
            </a:extLst>
          </p:cNvPr>
          <p:cNvSpPr/>
          <p:nvPr/>
        </p:nvSpPr>
        <p:spPr>
          <a:xfrm>
            <a:off x="7935680" y="4576347"/>
            <a:ext cx="195943" cy="435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60FA0C-C956-835F-8F18-016E73128D7C}"/>
              </a:ext>
            </a:extLst>
          </p:cNvPr>
          <p:cNvSpPr/>
          <p:nvPr/>
        </p:nvSpPr>
        <p:spPr>
          <a:xfrm>
            <a:off x="4251960" y="3931913"/>
            <a:ext cx="4062549" cy="209006"/>
          </a:xfrm>
          <a:prstGeom prst="round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86E3217-AE1D-C37C-913F-8EE892D41E5D}"/>
              </a:ext>
            </a:extLst>
          </p:cNvPr>
          <p:cNvSpPr/>
          <p:nvPr/>
        </p:nvSpPr>
        <p:spPr>
          <a:xfrm>
            <a:off x="4209505" y="4140919"/>
            <a:ext cx="4147458" cy="435428"/>
          </a:xfrm>
          <a:prstGeom prst="roundRect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FF72AEF-A97E-78D4-0F8B-26CBB206520E}"/>
              </a:ext>
            </a:extLst>
          </p:cNvPr>
          <p:cNvSpPr/>
          <p:nvPr/>
        </p:nvSpPr>
        <p:spPr>
          <a:xfrm>
            <a:off x="4349931" y="3624936"/>
            <a:ext cx="927463" cy="30697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BDD9779B-18D2-AEB5-CBE3-765E61A5C925}"/>
              </a:ext>
            </a:extLst>
          </p:cNvPr>
          <p:cNvSpPr/>
          <p:nvPr/>
        </p:nvSpPr>
        <p:spPr>
          <a:xfrm rot="10800000">
            <a:off x="5122873" y="3624936"/>
            <a:ext cx="3087315" cy="871945"/>
          </a:xfrm>
          <a:prstGeom prst="round2SameRect">
            <a:avLst>
              <a:gd name="adj1" fmla="val 16667"/>
              <a:gd name="adj2" fmla="val 14099"/>
            </a:avLst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C6DE13-208D-3EF4-A83D-AE13045DEA27}"/>
              </a:ext>
            </a:extLst>
          </p:cNvPr>
          <p:cNvSpPr/>
          <p:nvPr/>
        </p:nvSpPr>
        <p:spPr>
          <a:xfrm>
            <a:off x="4356462" y="4567639"/>
            <a:ext cx="195943" cy="435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ABAFE23-2DDB-F98E-A9DF-8B11FFDCF460}"/>
              </a:ext>
            </a:extLst>
          </p:cNvPr>
          <p:cNvSpPr/>
          <p:nvPr/>
        </p:nvSpPr>
        <p:spPr>
          <a:xfrm>
            <a:off x="6666530" y="1589280"/>
            <a:ext cx="764177" cy="7507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5901635-3E2A-4D10-2ECF-597D47FDBFE4}"/>
              </a:ext>
            </a:extLst>
          </p:cNvPr>
          <p:cNvCxnSpPr/>
          <p:nvPr/>
        </p:nvCxnSpPr>
        <p:spPr>
          <a:xfrm>
            <a:off x="7530737" y="1933303"/>
            <a:ext cx="2939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460158-F131-1A40-E49F-6DDEB03E15BA}"/>
              </a:ext>
            </a:extLst>
          </p:cNvPr>
          <p:cNvCxnSpPr/>
          <p:nvPr/>
        </p:nvCxnSpPr>
        <p:spPr>
          <a:xfrm>
            <a:off x="6291399" y="1964667"/>
            <a:ext cx="2939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A73DC0F-8017-1F21-F7D6-AD3AE67E3150}"/>
              </a:ext>
            </a:extLst>
          </p:cNvPr>
          <p:cNvCxnSpPr>
            <a:cxnSpLocks/>
          </p:cNvCxnSpPr>
          <p:nvPr/>
        </p:nvCxnSpPr>
        <p:spPr>
          <a:xfrm>
            <a:off x="7074744" y="2464527"/>
            <a:ext cx="0" cy="278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36E9BF-251D-A7FE-3AED-38B83E5787FA}"/>
              </a:ext>
            </a:extLst>
          </p:cNvPr>
          <p:cNvCxnSpPr>
            <a:cxnSpLocks/>
          </p:cNvCxnSpPr>
          <p:nvPr/>
        </p:nvCxnSpPr>
        <p:spPr>
          <a:xfrm>
            <a:off x="7078127" y="1186544"/>
            <a:ext cx="0" cy="278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4DEFE8-8DBF-E05C-8E53-B80FCC03F62A}"/>
              </a:ext>
            </a:extLst>
          </p:cNvPr>
          <p:cNvCxnSpPr>
            <a:cxnSpLocks/>
          </p:cNvCxnSpPr>
          <p:nvPr/>
        </p:nvCxnSpPr>
        <p:spPr>
          <a:xfrm>
            <a:off x="7430707" y="2325190"/>
            <a:ext cx="246987" cy="278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47591D-97D6-9454-5920-CAD0EAC27210}"/>
              </a:ext>
            </a:extLst>
          </p:cNvPr>
          <p:cNvCxnSpPr>
            <a:cxnSpLocks/>
          </p:cNvCxnSpPr>
          <p:nvPr/>
        </p:nvCxnSpPr>
        <p:spPr>
          <a:xfrm>
            <a:off x="6450897" y="1398610"/>
            <a:ext cx="246987" cy="278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54ACA72-CCD1-20C2-E789-2DB80DB128E6}"/>
              </a:ext>
            </a:extLst>
          </p:cNvPr>
          <p:cNvCxnSpPr>
            <a:cxnSpLocks/>
          </p:cNvCxnSpPr>
          <p:nvPr/>
        </p:nvCxnSpPr>
        <p:spPr>
          <a:xfrm flipV="1">
            <a:off x="7427016" y="1503837"/>
            <a:ext cx="254370" cy="214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5F4E415-9D87-22D5-62F1-87C3DB7FD42F}"/>
              </a:ext>
            </a:extLst>
          </p:cNvPr>
          <p:cNvCxnSpPr>
            <a:cxnSpLocks/>
          </p:cNvCxnSpPr>
          <p:nvPr/>
        </p:nvCxnSpPr>
        <p:spPr>
          <a:xfrm flipV="1">
            <a:off x="6450897" y="2317365"/>
            <a:ext cx="217500" cy="213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FDE3BA99-29A0-4626-865E-22362467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15" y="291327"/>
            <a:ext cx="1045502" cy="9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卷形: 垂直 2">
            <a:extLst>
              <a:ext uri="{FF2B5EF4-FFF2-40B4-BE49-F238E27FC236}">
                <a16:creationId xmlns:a16="http://schemas.microsoft.com/office/drawing/2014/main" id="{97ACD492-DEF0-EEB0-4243-8FB1B73F7F93}"/>
              </a:ext>
            </a:extLst>
          </p:cNvPr>
          <p:cNvSpPr/>
          <p:nvPr/>
        </p:nvSpPr>
        <p:spPr>
          <a:xfrm>
            <a:off x="4500971" y="1630679"/>
            <a:ext cx="3637189" cy="3596642"/>
          </a:xfrm>
          <a:prstGeom prst="verticalScroll">
            <a:avLst>
              <a:gd name="adj" fmla="val 8452"/>
            </a:avLst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6492C9B-9F3B-8A19-430B-AD59CC9D0124}"/>
              </a:ext>
            </a:extLst>
          </p:cNvPr>
          <p:cNvCxnSpPr>
            <a:cxnSpLocks/>
          </p:cNvCxnSpPr>
          <p:nvPr/>
        </p:nvCxnSpPr>
        <p:spPr>
          <a:xfrm>
            <a:off x="5106490" y="2390504"/>
            <a:ext cx="2162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E0C004-D03D-7FE6-B180-C26622680E87}"/>
              </a:ext>
            </a:extLst>
          </p:cNvPr>
          <p:cNvCxnSpPr>
            <a:cxnSpLocks/>
          </p:cNvCxnSpPr>
          <p:nvPr/>
        </p:nvCxnSpPr>
        <p:spPr>
          <a:xfrm>
            <a:off x="5106490" y="2784565"/>
            <a:ext cx="2282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D1E0CEC-D44C-74ED-027F-1E60EDBE0F2A}"/>
              </a:ext>
            </a:extLst>
          </p:cNvPr>
          <p:cNvCxnSpPr>
            <a:cxnSpLocks/>
          </p:cNvCxnSpPr>
          <p:nvPr/>
        </p:nvCxnSpPr>
        <p:spPr>
          <a:xfrm>
            <a:off x="5106490" y="3202577"/>
            <a:ext cx="2162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A7AD15-FE5F-EF1F-41ED-B849F2B32942}"/>
              </a:ext>
            </a:extLst>
          </p:cNvPr>
          <p:cNvCxnSpPr>
            <a:cxnSpLocks/>
          </p:cNvCxnSpPr>
          <p:nvPr/>
        </p:nvCxnSpPr>
        <p:spPr>
          <a:xfrm>
            <a:off x="5106490" y="3614057"/>
            <a:ext cx="2282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810CEA-0923-DA4D-2475-39B6F9024003}"/>
              </a:ext>
            </a:extLst>
          </p:cNvPr>
          <p:cNvCxnSpPr>
            <a:cxnSpLocks/>
          </p:cNvCxnSpPr>
          <p:nvPr/>
        </p:nvCxnSpPr>
        <p:spPr>
          <a:xfrm>
            <a:off x="5106490" y="4012475"/>
            <a:ext cx="2339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5F453C5-E2B5-D934-4FA4-3ACA2D4FF08F}"/>
              </a:ext>
            </a:extLst>
          </p:cNvPr>
          <p:cNvCxnSpPr>
            <a:cxnSpLocks/>
          </p:cNvCxnSpPr>
          <p:nvPr/>
        </p:nvCxnSpPr>
        <p:spPr>
          <a:xfrm>
            <a:off x="5106490" y="4482738"/>
            <a:ext cx="2339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74B1139-A443-5D12-8537-949169A3EE19}"/>
              </a:ext>
            </a:extLst>
          </p:cNvPr>
          <p:cNvCxnSpPr>
            <a:cxnSpLocks/>
          </p:cNvCxnSpPr>
          <p:nvPr/>
        </p:nvCxnSpPr>
        <p:spPr>
          <a:xfrm>
            <a:off x="5106490" y="3429000"/>
            <a:ext cx="2162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F76FEE-A96F-7B74-4870-A88B7FD95D17}"/>
              </a:ext>
            </a:extLst>
          </p:cNvPr>
          <p:cNvCxnSpPr>
            <a:cxnSpLocks/>
          </p:cNvCxnSpPr>
          <p:nvPr/>
        </p:nvCxnSpPr>
        <p:spPr>
          <a:xfrm>
            <a:off x="5106489" y="4243251"/>
            <a:ext cx="2282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4B61E56-46B9-B1A1-1573-BF5EC44E2EB0}"/>
              </a:ext>
            </a:extLst>
          </p:cNvPr>
          <p:cNvCxnSpPr>
            <a:cxnSpLocks/>
          </p:cNvCxnSpPr>
          <p:nvPr/>
        </p:nvCxnSpPr>
        <p:spPr>
          <a:xfrm>
            <a:off x="5106489" y="2597331"/>
            <a:ext cx="2282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D9CC498-175E-21F2-6410-3A4E61D3A096}"/>
              </a:ext>
            </a:extLst>
          </p:cNvPr>
          <p:cNvCxnSpPr>
            <a:cxnSpLocks/>
          </p:cNvCxnSpPr>
          <p:nvPr/>
        </p:nvCxnSpPr>
        <p:spPr>
          <a:xfrm>
            <a:off x="5150032" y="3827416"/>
            <a:ext cx="2282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A3AA8F4-FF9B-12D2-AFCE-93B685AA9412}"/>
              </a:ext>
            </a:extLst>
          </p:cNvPr>
          <p:cNvCxnSpPr>
            <a:cxnSpLocks/>
          </p:cNvCxnSpPr>
          <p:nvPr/>
        </p:nvCxnSpPr>
        <p:spPr>
          <a:xfrm>
            <a:off x="5106489" y="3008811"/>
            <a:ext cx="2282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420002C-1DDD-DC2A-2B2E-77320AD9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176" y="594360"/>
            <a:ext cx="936478" cy="8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3D5D64-03DC-155F-9FE5-4ECCD815615C}"/>
              </a:ext>
            </a:extLst>
          </p:cNvPr>
          <p:cNvSpPr/>
          <p:nvPr/>
        </p:nvSpPr>
        <p:spPr>
          <a:xfrm>
            <a:off x="5043896" y="1607822"/>
            <a:ext cx="2495006" cy="4056017"/>
          </a:xfrm>
          <a:prstGeom prst="roundRect">
            <a:avLst>
              <a:gd name="adj" fmla="val 10123"/>
            </a:avLst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4A85E0-B113-CD87-6371-2F3E3958DBC2}"/>
              </a:ext>
            </a:extLst>
          </p:cNvPr>
          <p:cNvSpPr/>
          <p:nvPr/>
        </p:nvSpPr>
        <p:spPr>
          <a:xfrm>
            <a:off x="6191794" y="5250178"/>
            <a:ext cx="320039" cy="326572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8F1EF7-5A6E-D679-E8D7-E3C48B69D60F}"/>
              </a:ext>
            </a:extLst>
          </p:cNvPr>
          <p:cNvSpPr/>
          <p:nvPr/>
        </p:nvSpPr>
        <p:spPr>
          <a:xfrm>
            <a:off x="5247187" y="1815737"/>
            <a:ext cx="2088424" cy="3347352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88D6018-6E76-63BC-A09C-2AE74961EEFB}"/>
              </a:ext>
            </a:extLst>
          </p:cNvPr>
          <p:cNvCxnSpPr/>
          <p:nvPr/>
        </p:nvCxnSpPr>
        <p:spPr>
          <a:xfrm>
            <a:off x="5393328" y="2566851"/>
            <a:ext cx="179614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639C556-B805-E67C-1033-BB6A1C8B54B6}"/>
              </a:ext>
            </a:extLst>
          </p:cNvPr>
          <p:cNvCxnSpPr/>
          <p:nvPr/>
        </p:nvCxnSpPr>
        <p:spPr>
          <a:xfrm>
            <a:off x="7569928" y="2220683"/>
            <a:ext cx="0" cy="248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B23562E-E114-5844-D0D1-1B2ABF17992E}"/>
              </a:ext>
            </a:extLst>
          </p:cNvPr>
          <p:cNvCxnSpPr/>
          <p:nvPr/>
        </p:nvCxnSpPr>
        <p:spPr>
          <a:xfrm>
            <a:off x="7572106" y="2566851"/>
            <a:ext cx="0" cy="248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8E7FDC3-626D-AAD7-19AA-223F6A36B780}"/>
              </a:ext>
            </a:extLst>
          </p:cNvPr>
          <p:cNvCxnSpPr/>
          <p:nvPr/>
        </p:nvCxnSpPr>
        <p:spPr>
          <a:xfrm>
            <a:off x="5447211" y="2155371"/>
            <a:ext cx="261258" cy="3135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4C231F6-CD4B-DE6D-7C9F-2BD5600498C7}"/>
              </a:ext>
            </a:extLst>
          </p:cNvPr>
          <p:cNvCxnSpPr>
            <a:cxnSpLocks/>
          </p:cNvCxnSpPr>
          <p:nvPr/>
        </p:nvCxnSpPr>
        <p:spPr>
          <a:xfrm flipH="1">
            <a:off x="5435373" y="2155371"/>
            <a:ext cx="273096" cy="32439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52CF319-1FB1-2E40-F949-2F8CC707794A}"/>
              </a:ext>
            </a:extLst>
          </p:cNvPr>
          <p:cNvCxnSpPr/>
          <p:nvPr/>
        </p:nvCxnSpPr>
        <p:spPr>
          <a:xfrm>
            <a:off x="5787050" y="2161899"/>
            <a:ext cx="261258" cy="3135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F784E28-651A-F379-D10E-53E8A0432B1F}"/>
              </a:ext>
            </a:extLst>
          </p:cNvPr>
          <p:cNvCxnSpPr>
            <a:cxnSpLocks/>
          </p:cNvCxnSpPr>
          <p:nvPr/>
        </p:nvCxnSpPr>
        <p:spPr>
          <a:xfrm flipH="1">
            <a:off x="5775212" y="2161899"/>
            <a:ext cx="273096" cy="32439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83A774-7E82-289B-5578-F8B08AC03B77}"/>
              </a:ext>
            </a:extLst>
          </p:cNvPr>
          <p:cNvCxnSpPr/>
          <p:nvPr/>
        </p:nvCxnSpPr>
        <p:spPr>
          <a:xfrm>
            <a:off x="6124234" y="2155371"/>
            <a:ext cx="261258" cy="3135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BF88DBC-4B39-825D-A099-A513D8F5D34D}"/>
              </a:ext>
            </a:extLst>
          </p:cNvPr>
          <p:cNvCxnSpPr>
            <a:cxnSpLocks/>
          </p:cNvCxnSpPr>
          <p:nvPr/>
        </p:nvCxnSpPr>
        <p:spPr>
          <a:xfrm flipH="1">
            <a:off x="6112396" y="2155371"/>
            <a:ext cx="273096" cy="32439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9FC861E-5107-0F3D-0E42-182EDA0C3180}"/>
              </a:ext>
            </a:extLst>
          </p:cNvPr>
          <p:cNvCxnSpPr/>
          <p:nvPr/>
        </p:nvCxnSpPr>
        <p:spPr>
          <a:xfrm>
            <a:off x="6459173" y="2151014"/>
            <a:ext cx="261258" cy="3135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673235C-A4A5-58F4-6AFC-982ACE458097}"/>
              </a:ext>
            </a:extLst>
          </p:cNvPr>
          <p:cNvCxnSpPr>
            <a:cxnSpLocks/>
          </p:cNvCxnSpPr>
          <p:nvPr/>
        </p:nvCxnSpPr>
        <p:spPr>
          <a:xfrm flipH="1">
            <a:off x="6447335" y="2151014"/>
            <a:ext cx="273096" cy="32439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28CB3A88-0445-335A-2394-C55993705097}"/>
              </a:ext>
            </a:extLst>
          </p:cNvPr>
          <p:cNvSpPr/>
          <p:nvPr/>
        </p:nvSpPr>
        <p:spPr>
          <a:xfrm>
            <a:off x="5447211" y="2832452"/>
            <a:ext cx="1658983" cy="831678"/>
          </a:xfrm>
          <a:prstGeom prst="rect">
            <a:avLst/>
          </a:prstGeom>
          <a:noFill/>
          <a:ln w="25400">
            <a:solidFill>
              <a:schemeClr val="dk1">
                <a:alpha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47A3AD-CBA7-240E-55DA-0E5A61A40F3D}"/>
              </a:ext>
            </a:extLst>
          </p:cNvPr>
          <p:cNvSpPr/>
          <p:nvPr/>
        </p:nvSpPr>
        <p:spPr>
          <a:xfrm>
            <a:off x="5444082" y="3931920"/>
            <a:ext cx="1658983" cy="1231168"/>
          </a:xfrm>
          <a:prstGeom prst="rect">
            <a:avLst/>
          </a:prstGeom>
          <a:noFill/>
          <a:ln w="25400">
            <a:solidFill>
              <a:schemeClr val="dk1">
                <a:alpha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154712F0-7B44-3956-2489-16C082B6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598" y="291328"/>
            <a:ext cx="782443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7859"/>
            <a:ext cx="6480000" cy="6480000"/>
          </a:xfrm>
          <a:prstGeom prst="donut">
            <a:avLst>
              <a:gd name="adj" fmla="val 6283"/>
            </a:avLst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04309F-3759-F568-11CB-F963B05FA2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346014" y="1771293"/>
            <a:ext cx="3890770" cy="3747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26996D-4681-CC20-2262-8494167D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786" y="463730"/>
            <a:ext cx="882425" cy="7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7859"/>
            <a:ext cx="6480000" cy="6480000"/>
          </a:xfrm>
          <a:prstGeom prst="donut">
            <a:avLst>
              <a:gd name="adj" fmla="val 6283"/>
            </a:avLst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4730EA-17B1-844D-09B2-F9023964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83" y="1662101"/>
            <a:ext cx="4062278" cy="37335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0B10D9-5914-F049-A43B-3C7B6BC0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577" y="441372"/>
            <a:ext cx="1134692" cy="9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36A14BF8-7B8F-11BC-5120-AF03F673147D}"/>
              </a:ext>
            </a:extLst>
          </p:cNvPr>
          <p:cNvSpPr/>
          <p:nvPr/>
        </p:nvSpPr>
        <p:spPr>
          <a:xfrm rot="2036167">
            <a:off x="4722772" y="5322244"/>
            <a:ext cx="302945" cy="352189"/>
          </a:xfrm>
          <a:prstGeom prst="ellipse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2E951F-C6B9-68C6-792A-40EB9F4D47D7}"/>
              </a:ext>
            </a:extLst>
          </p:cNvPr>
          <p:cNvSpPr/>
          <p:nvPr/>
        </p:nvSpPr>
        <p:spPr>
          <a:xfrm rot="2036167">
            <a:off x="6567996" y="1472274"/>
            <a:ext cx="1645807" cy="612147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6C47DE-F464-1876-77D5-7D4F0506FBA1}"/>
              </a:ext>
            </a:extLst>
          </p:cNvPr>
          <p:cNvSpPr/>
          <p:nvPr/>
        </p:nvSpPr>
        <p:spPr>
          <a:xfrm rot="2036167">
            <a:off x="5640971" y="1470353"/>
            <a:ext cx="534058" cy="3064021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E3D170-9750-4A16-DFD9-F32F528ADA5B}"/>
              </a:ext>
            </a:extLst>
          </p:cNvPr>
          <p:cNvSpPr/>
          <p:nvPr/>
        </p:nvSpPr>
        <p:spPr>
          <a:xfrm rot="2036167">
            <a:off x="6100247" y="1775805"/>
            <a:ext cx="534058" cy="3064021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E2327A-CABB-7F87-C018-3FA869616474}"/>
              </a:ext>
            </a:extLst>
          </p:cNvPr>
          <p:cNvSpPr/>
          <p:nvPr/>
        </p:nvSpPr>
        <p:spPr>
          <a:xfrm rot="2036167">
            <a:off x="6552991" y="2087788"/>
            <a:ext cx="534058" cy="3064021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7DF5EEBB-47BD-24C1-D9B2-A28582716908}"/>
              </a:ext>
            </a:extLst>
          </p:cNvPr>
          <p:cNvSpPr/>
          <p:nvPr/>
        </p:nvSpPr>
        <p:spPr>
          <a:xfrm rot="12836167">
            <a:off x="4392827" y="4493283"/>
            <a:ext cx="1596300" cy="1083690"/>
          </a:xfrm>
          <a:prstGeom prst="trapezoid">
            <a:avLst>
              <a:gd name="adj" fmla="val 56673"/>
            </a:avLst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8E2B48-9CD3-A710-85E7-E836D344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04" y="291328"/>
            <a:ext cx="789023" cy="6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07A0BA-BDDE-F86E-D577-3F246BDA9968}"/>
              </a:ext>
            </a:extLst>
          </p:cNvPr>
          <p:cNvSpPr/>
          <p:nvPr/>
        </p:nvSpPr>
        <p:spPr>
          <a:xfrm>
            <a:off x="4998092" y="407396"/>
            <a:ext cx="2586614" cy="624786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0" b="1" cap="none" spc="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400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35D06B77-AC0D-BF9A-FC61-E1F7AD8FE4E0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77DBBC-4D46-C514-85E7-B808371B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76" y="106675"/>
            <a:ext cx="989875" cy="9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>
            <a:extLst>
              <a:ext uri="{FF2B5EF4-FFF2-40B4-BE49-F238E27FC236}">
                <a16:creationId xmlns:a16="http://schemas.microsoft.com/office/drawing/2014/main" id="{630AA57B-B513-E3FE-6447-5F23192AB415}"/>
              </a:ext>
            </a:extLst>
          </p:cNvPr>
          <p:cNvSpPr/>
          <p:nvPr/>
        </p:nvSpPr>
        <p:spPr>
          <a:xfrm>
            <a:off x="4693801" y="2431369"/>
            <a:ext cx="590128" cy="720000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68FA43B-FFE8-C562-D9CA-4B27338DC388}"/>
              </a:ext>
            </a:extLst>
          </p:cNvPr>
          <p:cNvSpPr/>
          <p:nvPr/>
        </p:nvSpPr>
        <p:spPr>
          <a:xfrm>
            <a:off x="-322336" y="679181"/>
            <a:ext cx="577066" cy="7200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6D383C-DABA-8005-B16B-C627DDE7E165}"/>
              </a:ext>
            </a:extLst>
          </p:cNvPr>
          <p:cNvSpPr/>
          <p:nvPr/>
        </p:nvSpPr>
        <p:spPr>
          <a:xfrm>
            <a:off x="4720461" y="3952008"/>
            <a:ext cx="590128" cy="720000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5F3B419-8CDB-CEF4-11A2-3218BA57EAB3}"/>
              </a:ext>
            </a:extLst>
          </p:cNvPr>
          <p:cNvSpPr/>
          <p:nvPr/>
        </p:nvSpPr>
        <p:spPr>
          <a:xfrm>
            <a:off x="4693801" y="3188423"/>
            <a:ext cx="590128" cy="720000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458695-F9E6-C351-745F-0BD23B02C32D}"/>
              </a:ext>
            </a:extLst>
          </p:cNvPr>
          <p:cNvSpPr/>
          <p:nvPr/>
        </p:nvSpPr>
        <p:spPr>
          <a:xfrm>
            <a:off x="4963889" y="2220686"/>
            <a:ext cx="1325880" cy="304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967471-6099-189A-8B41-DECA611F7F5B}"/>
              </a:ext>
            </a:extLst>
          </p:cNvPr>
          <p:cNvCxnSpPr>
            <a:cxnSpLocks/>
          </p:cNvCxnSpPr>
          <p:nvPr/>
        </p:nvCxnSpPr>
        <p:spPr>
          <a:xfrm flipV="1">
            <a:off x="-65310" y="679181"/>
            <a:ext cx="2508065" cy="6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790FF2-9EDA-55E1-103E-DC3533BD74A5}"/>
              </a:ext>
            </a:extLst>
          </p:cNvPr>
          <p:cNvCxnSpPr>
            <a:cxnSpLocks/>
          </p:cNvCxnSpPr>
          <p:nvPr/>
        </p:nvCxnSpPr>
        <p:spPr>
          <a:xfrm>
            <a:off x="-65310" y="1399181"/>
            <a:ext cx="25080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457E98E-8FCB-C078-FF73-CAF4EBD36B0E}"/>
              </a:ext>
            </a:extLst>
          </p:cNvPr>
          <p:cNvCxnSpPr>
            <a:cxnSpLocks/>
          </p:cNvCxnSpPr>
          <p:nvPr/>
        </p:nvCxnSpPr>
        <p:spPr>
          <a:xfrm>
            <a:off x="4963888" y="3908423"/>
            <a:ext cx="277803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17B203-B590-4978-7C12-BE3B31D97235}"/>
              </a:ext>
            </a:extLst>
          </p:cNvPr>
          <p:cNvCxnSpPr>
            <a:cxnSpLocks/>
          </p:cNvCxnSpPr>
          <p:nvPr/>
        </p:nvCxnSpPr>
        <p:spPr>
          <a:xfrm>
            <a:off x="4963889" y="4670508"/>
            <a:ext cx="3010985" cy="1252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E87173F-C7B0-F539-2898-51148A578279}"/>
              </a:ext>
            </a:extLst>
          </p:cNvPr>
          <p:cNvCxnSpPr>
            <a:cxnSpLocks/>
          </p:cNvCxnSpPr>
          <p:nvPr/>
        </p:nvCxnSpPr>
        <p:spPr>
          <a:xfrm>
            <a:off x="4963889" y="3190971"/>
            <a:ext cx="2778030" cy="389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1268AB-02A1-4D42-C055-F9D3740760D7}"/>
              </a:ext>
            </a:extLst>
          </p:cNvPr>
          <p:cNvCxnSpPr>
            <a:cxnSpLocks/>
          </p:cNvCxnSpPr>
          <p:nvPr/>
        </p:nvCxnSpPr>
        <p:spPr>
          <a:xfrm flipV="1">
            <a:off x="4959533" y="3957183"/>
            <a:ext cx="2971797" cy="271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E6475AC-4B0F-518A-99FF-D0C3ACC30DCB}"/>
              </a:ext>
            </a:extLst>
          </p:cNvPr>
          <p:cNvCxnSpPr>
            <a:cxnSpLocks/>
          </p:cNvCxnSpPr>
          <p:nvPr/>
        </p:nvCxnSpPr>
        <p:spPr>
          <a:xfrm>
            <a:off x="2181498" y="685619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14E19C7-18B3-89F6-8EA5-6E1D9C925B96}"/>
              </a:ext>
            </a:extLst>
          </p:cNvPr>
          <p:cNvCxnSpPr>
            <a:cxnSpLocks/>
          </p:cNvCxnSpPr>
          <p:nvPr/>
        </p:nvCxnSpPr>
        <p:spPr>
          <a:xfrm>
            <a:off x="7624354" y="3194861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0FD20E-6C98-3780-F43F-73587AE17A82}"/>
              </a:ext>
            </a:extLst>
          </p:cNvPr>
          <p:cNvCxnSpPr>
            <a:cxnSpLocks/>
          </p:cNvCxnSpPr>
          <p:nvPr/>
        </p:nvCxnSpPr>
        <p:spPr>
          <a:xfrm>
            <a:off x="7846423" y="3955227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FEAEA36-10C4-ABA1-4685-4197CF443422}"/>
              </a:ext>
            </a:extLst>
          </p:cNvPr>
          <p:cNvCxnSpPr>
            <a:cxnSpLocks/>
          </p:cNvCxnSpPr>
          <p:nvPr/>
        </p:nvCxnSpPr>
        <p:spPr>
          <a:xfrm>
            <a:off x="4963889" y="3151368"/>
            <a:ext cx="2882534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EF52F55-F4BE-523C-4A9A-7B13C13CC7F4}"/>
              </a:ext>
            </a:extLst>
          </p:cNvPr>
          <p:cNvCxnSpPr>
            <a:cxnSpLocks/>
          </p:cNvCxnSpPr>
          <p:nvPr/>
        </p:nvCxnSpPr>
        <p:spPr>
          <a:xfrm>
            <a:off x="4963889" y="2427550"/>
            <a:ext cx="2882534" cy="372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274B346-BB37-7E67-3E94-55C181DA94CA}"/>
              </a:ext>
            </a:extLst>
          </p:cNvPr>
          <p:cNvCxnSpPr>
            <a:cxnSpLocks/>
          </p:cNvCxnSpPr>
          <p:nvPr/>
        </p:nvCxnSpPr>
        <p:spPr>
          <a:xfrm>
            <a:off x="7741919" y="2437806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A242C13-99C4-0D8F-F303-F3AE3A7C781E}"/>
              </a:ext>
            </a:extLst>
          </p:cNvPr>
          <p:cNvCxnSpPr/>
          <p:nvPr/>
        </p:nvCxnSpPr>
        <p:spPr>
          <a:xfrm>
            <a:off x="5061857" y="2599509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538210-3011-4647-4918-00064A98340F}"/>
              </a:ext>
            </a:extLst>
          </p:cNvPr>
          <p:cNvCxnSpPr/>
          <p:nvPr/>
        </p:nvCxnSpPr>
        <p:spPr>
          <a:xfrm>
            <a:off x="5214257" y="2751909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D9EB1D-D1C7-5367-3896-2EB75B66D1E8}"/>
              </a:ext>
            </a:extLst>
          </p:cNvPr>
          <p:cNvCxnSpPr/>
          <p:nvPr/>
        </p:nvCxnSpPr>
        <p:spPr>
          <a:xfrm>
            <a:off x="5084720" y="2917372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BD06DC-2708-D02E-2FDE-7FA2F54E4FC9}"/>
              </a:ext>
            </a:extLst>
          </p:cNvPr>
          <p:cNvCxnSpPr/>
          <p:nvPr/>
        </p:nvCxnSpPr>
        <p:spPr>
          <a:xfrm>
            <a:off x="5061857" y="4539343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E37D695-7EA4-314D-792F-626A3B2642ED}"/>
              </a:ext>
            </a:extLst>
          </p:cNvPr>
          <p:cNvCxnSpPr/>
          <p:nvPr/>
        </p:nvCxnSpPr>
        <p:spPr>
          <a:xfrm>
            <a:off x="4963889" y="3722915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F465FD8-DE56-7699-63A6-C726FC3EB502}"/>
              </a:ext>
            </a:extLst>
          </p:cNvPr>
          <p:cNvCxnSpPr/>
          <p:nvPr/>
        </p:nvCxnSpPr>
        <p:spPr>
          <a:xfrm>
            <a:off x="4963889" y="4404360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7B39FF5-9C89-448F-221E-E425E294133B}"/>
              </a:ext>
            </a:extLst>
          </p:cNvPr>
          <p:cNvCxnSpPr/>
          <p:nvPr/>
        </p:nvCxnSpPr>
        <p:spPr>
          <a:xfrm>
            <a:off x="5214257" y="4236721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8AE0A1-A01D-7843-E38D-EA82C53FFA63}"/>
              </a:ext>
            </a:extLst>
          </p:cNvPr>
          <p:cNvCxnSpPr/>
          <p:nvPr/>
        </p:nvCxnSpPr>
        <p:spPr>
          <a:xfrm>
            <a:off x="5116289" y="4404360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E40209D-EA17-0235-61C4-A8525996F9C4}"/>
              </a:ext>
            </a:extLst>
          </p:cNvPr>
          <p:cNvCxnSpPr/>
          <p:nvPr/>
        </p:nvCxnSpPr>
        <p:spPr>
          <a:xfrm>
            <a:off x="5116289" y="4086497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8625DBF-23FB-6839-1F47-7249D3F5A9EB}"/>
              </a:ext>
            </a:extLst>
          </p:cNvPr>
          <p:cNvCxnSpPr/>
          <p:nvPr/>
        </p:nvCxnSpPr>
        <p:spPr>
          <a:xfrm>
            <a:off x="4963889" y="3368040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4C5BB71-0E7F-48F6-9305-8352BAA701B0}"/>
              </a:ext>
            </a:extLst>
          </p:cNvPr>
          <p:cNvCxnSpPr/>
          <p:nvPr/>
        </p:nvCxnSpPr>
        <p:spPr>
          <a:xfrm>
            <a:off x="4890951" y="3570515"/>
            <a:ext cx="2410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7B93E4A1-84F3-2867-0CF9-84DE85AF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513" y="535577"/>
            <a:ext cx="689351" cy="6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626D383C-DABA-8005-B16B-C627DDE7E165}"/>
              </a:ext>
            </a:extLst>
          </p:cNvPr>
          <p:cNvSpPr/>
          <p:nvPr/>
        </p:nvSpPr>
        <p:spPr>
          <a:xfrm>
            <a:off x="4720461" y="3952008"/>
            <a:ext cx="590128" cy="720000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5F3B419-8CDB-CEF4-11A2-3218BA57EAB3}"/>
              </a:ext>
            </a:extLst>
          </p:cNvPr>
          <p:cNvSpPr/>
          <p:nvPr/>
        </p:nvSpPr>
        <p:spPr>
          <a:xfrm>
            <a:off x="4693801" y="3188423"/>
            <a:ext cx="590128" cy="720000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0AA57B-B513-E3FE-6447-5F23192AB415}"/>
              </a:ext>
            </a:extLst>
          </p:cNvPr>
          <p:cNvSpPr/>
          <p:nvPr/>
        </p:nvSpPr>
        <p:spPr>
          <a:xfrm>
            <a:off x="4693801" y="2431369"/>
            <a:ext cx="590128" cy="720000"/>
          </a:xfrm>
          <a:prstGeom prst="ellipse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551BD8-2120-B769-FBC9-CBCF9722A5D2}"/>
              </a:ext>
            </a:extLst>
          </p:cNvPr>
          <p:cNvSpPr/>
          <p:nvPr/>
        </p:nvSpPr>
        <p:spPr>
          <a:xfrm>
            <a:off x="4963889" y="2220686"/>
            <a:ext cx="1325880" cy="304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68FA43B-FFE8-C562-D9CA-4B27338DC388}"/>
              </a:ext>
            </a:extLst>
          </p:cNvPr>
          <p:cNvSpPr/>
          <p:nvPr/>
        </p:nvSpPr>
        <p:spPr>
          <a:xfrm>
            <a:off x="-413778" y="679181"/>
            <a:ext cx="577066" cy="7200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967471-6099-189A-8B41-DECA611F7F5B}"/>
              </a:ext>
            </a:extLst>
          </p:cNvPr>
          <p:cNvCxnSpPr>
            <a:cxnSpLocks/>
          </p:cNvCxnSpPr>
          <p:nvPr/>
        </p:nvCxnSpPr>
        <p:spPr>
          <a:xfrm flipV="1">
            <a:off x="-156752" y="679181"/>
            <a:ext cx="2508065" cy="6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790FF2-9EDA-55E1-103E-DC3533BD74A5}"/>
              </a:ext>
            </a:extLst>
          </p:cNvPr>
          <p:cNvCxnSpPr>
            <a:cxnSpLocks/>
          </p:cNvCxnSpPr>
          <p:nvPr/>
        </p:nvCxnSpPr>
        <p:spPr>
          <a:xfrm>
            <a:off x="-156752" y="1399181"/>
            <a:ext cx="25080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457E98E-8FCB-C078-FF73-CAF4EBD36B0E}"/>
              </a:ext>
            </a:extLst>
          </p:cNvPr>
          <p:cNvCxnSpPr>
            <a:cxnSpLocks/>
          </p:cNvCxnSpPr>
          <p:nvPr/>
        </p:nvCxnSpPr>
        <p:spPr>
          <a:xfrm>
            <a:off x="4963888" y="3908423"/>
            <a:ext cx="277803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17B203-B590-4978-7C12-BE3B31D97235}"/>
              </a:ext>
            </a:extLst>
          </p:cNvPr>
          <p:cNvCxnSpPr>
            <a:cxnSpLocks/>
          </p:cNvCxnSpPr>
          <p:nvPr/>
        </p:nvCxnSpPr>
        <p:spPr>
          <a:xfrm>
            <a:off x="4963889" y="4670508"/>
            <a:ext cx="3010985" cy="1252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E87173F-C7B0-F539-2898-51148A578279}"/>
              </a:ext>
            </a:extLst>
          </p:cNvPr>
          <p:cNvCxnSpPr>
            <a:cxnSpLocks/>
          </p:cNvCxnSpPr>
          <p:nvPr/>
        </p:nvCxnSpPr>
        <p:spPr>
          <a:xfrm>
            <a:off x="4963889" y="3190971"/>
            <a:ext cx="2778030" cy="389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1268AB-02A1-4D42-C055-F9D3740760D7}"/>
              </a:ext>
            </a:extLst>
          </p:cNvPr>
          <p:cNvCxnSpPr>
            <a:cxnSpLocks/>
          </p:cNvCxnSpPr>
          <p:nvPr/>
        </p:nvCxnSpPr>
        <p:spPr>
          <a:xfrm flipV="1">
            <a:off x="4959533" y="3957183"/>
            <a:ext cx="2971797" cy="271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E6475AC-4B0F-518A-99FF-D0C3ACC30DCB}"/>
              </a:ext>
            </a:extLst>
          </p:cNvPr>
          <p:cNvCxnSpPr>
            <a:cxnSpLocks/>
          </p:cNvCxnSpPr>
          <p:nvPr/>
        </p:nvCxnSpPr>
        <p:spPr>
          <a:xfrm>
            <a:off x="2090056" y="685619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0FD20E-6C98-3780-F43F-73587AE17A82}"/>
              </a:ext>
            </a:extLst>
          </p:cNvPr>
          <p:cNvCxnSpPr>
            <a:cxnSpLocks/>
          </p:cNvCxnSpPr>
          <p:nvPr/>
        </p:nvCxnSpPr>
        <p:spPr>
          <a:xfrm>
            <a:off x="7846423" y="3955227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FEAEA36-10C4-ABA1-4685-4197CF443422}"/>
              </a:ext>
            </a:extLst>
          </p:cNvPr>
          <p:cNvCxnSpPr>
            <a:cxnSpLocks/>
          </p:cNvCxnSpPr>
          <p:nvPr/>
        </p:nvCxnSpPr>
        <p:spPr>
          <a:xfrm>
            <a:off x="4963889" y="3151368"/>
            <a:ext cx="2882534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EF52F55-F4BE-523C-4A9A-7B13C13CC7F4}"/>
              </a:ext>
            </a:extLst>
          </p:cNvPr>
          <p:cNvCxnSpPr>
            <a:cxnSpLocks/>
          </p:cNvCxnSpPr>
          <p:nvPr/>
        </p:nvCxnSpPr>
        <p:spPr>
          <a:xfrm>
            <a:off x="4963889" y="2427550"/>
            <a:ext cx="2882534" cy="372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274B346-BB37-7E67-3E94-55C181DA94CA}"/>
              </a:ext>
            </a:extLst>
          </p:cNvPr>
          <p:cNvCxnSpPr>
            <a:cxnSpLocks/>
          </p:cNvCxnSpPr>
          <p:nvPr/>
        </p:nvCxnSpPr>
        <p:spPr>
          <a:xfrm>
            <a:off x="7741919" y="2437806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933778-EF0B-C89B-A9F6-66F8B287F4D7}"/>
              </a:ext>
            </a:extLst>
          </p:cNvPr>
          <p:cNvCxnSpPr>
            <a:cxnSpLocks/>
          </p:cNvCxnSpPr>
          <p:nvPr/>
        </p:nvCxnSpPr>
        <p:spPr>
          <a:xfrm>
            <a:off x="7624354" y="3194861"/>
            <a:ext cx="0" cy="7135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4F38372-0DCB-C039-5D17-D04EB19C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650" y="291328"/>
            <a:ext cx="734683" cy="6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2EE4E-2B34-93DA-27E3-D235FCC1822B}"/>
              </a:ext>
            </a:extLst>
          </p:cNvPr>
          <p:cNvSpPr/>
          <p:nvPr/>
        </p:nvSpPr>
        <p:spPr>
          <a:xfrm>
            <a:off x="5029202" y="2103120"/>
            <a:ext cx="2523580" cy="1601288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DD7A24-1898-0DFB-1C5B-BE952DEFD92B}"/>
              </a:ext>
            </a:extLst>
          </p:cNvPr>
          <p:cNvSpPr/>
          <p:nvPr/>
        </p:nvSpPr>
        <p:spPr>
          <a:xfrm>
            <a:off x="4944289" y="1998617"/>
            <a:ext cx="2697481" cy="1809206"/>
          </a:xfrm>
          <a:prstGeom prst="roundRect">
            <a:avLst>
              <a:gd name="adj" fmla="val 8559"/>
            </a:avLst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EA7E6DD5-98B2-EE8C-E48D-23868964DEB1}"/>
              </a:ext>
            </a:extLst>
          </p:cNvPr>
          <p:cNvSpPr/>
          <p:nvPr/>
        </p:nvSpPr>
        <p:spPr>
          <a:xfrm>
            <a:off x="4749980" y="3827419"/>
            <a:ext cx="3105695" cy="1361257"/>
          </a:xfrm>
          <a:prstGeom prst="trapezoid">
            <a:avLst>
              <a:gd name="adj" fmla="val 17891"/>
            </a:avLst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DE126E47-C7D4-C54A-39A5-24CED788818B}"/>
              </a:ext>
            </a:extLst>
          </p:cNvPr>
          <p:cNvSpPr/>
          <p:nvPr/>
        </p:nvSpPr>
        <p:spPr>
          <a:xfrm>
            <a:off x="5166360" y="3938453"/>
            <a:ext cx="2253343" cy="751115"/>
          </a:xfrm>
          <a:prstGeom prst="trapezoid">
            <a:avLst>
              <a:gd name="adj" fmla="val 16131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BED4B6D-F6F5-00C3-3D7D-F7EA93C783EA}"/>
              </a:ext>
            </a:extLst>
          </p:cNvPr>
          <p:cNvSpPr/>
          <p:nvPr/>
        </p:nvSpPr>
        <p:spPr>
          <a:xfrm>
            <a:off x="5786846" y="4774477"/>
            <a:ext cx="1031965" cy="317865"/>
          </a:xfrm>
          <a:prstGeom prst="trapezoid">
            <a:avLst>
              <a:gd name="adj" fmla="val 14831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93BE08-383B-552F-F2FD-16D5F87C6A7B}"/>
              </a:ext>
            </a:extLst>
          </p:cNvPr>
          <p:cNvCxnSpPr>
            <a:cxnSpLocks/>
          </p:cNvCxnSpPr>
          <p:nvPr/>
        </p:nvCxnSpPr>
        <p:spPr>
          <a:xfrm>
            <a:off x="5403670" y="4075615"/>
            <a:ext cx="1756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4308EA-866E-F6C3-09B8-86E41C7ADD53}"/>
              </a:ext>
            </a:extLst>
          </p:cNvPr>
          <p:cNvCxnSpPr>
            <a:cxnSpLocks/>
          </p:cNvCxnSpPr>
          <p:nvPr/>
        </p:nvCxnSpPr>
        <p:spPr>
          <a:xfrm>
            <a:off x="5351034" y="4314011"/>
            <a:ext cx="1861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D50529-8771-C962-B423-077913CA2B60}"/>
              </a:ext>
            </a:extLst>
          </p:cNvPr>
          <p:cNvCxnSpPr>
            <a:cxnSpLocks/>
          </p:cNvCxnSpPr>
          <p:nvPr/>
        </p:nvCxnSpPr>
        <p:spPr>
          <a:xfrm>
            <a:off x="5300799" y="4580712"/>
            <a:ext cx="1975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221F09-630B-C6F7-D745-101703606D6C}"/>
              </a:ext>
            </a:extLst>
          </p:cNvPr>
          <p:cNvCxnSpPr>
            <a:cxnSpLocks/>
          </p:cNvCxnSpPr>
          <p:nvPr/>
        </p:nvCxnSpPr>
        <p:spPr>
          <a:xfrm>
            <a:off x="5333456" y="4443552"/>
            <a:ext cx="1909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3E9A443-B24E-81C3-C708-AB561508781B}"/>
              </a:ext>
            </a:extLst>
          </p:cNvPr>
          <p:cNvCxnSpPr>
            <a:cxnSpLocks/>
          </p:cNvCxnSpPr>
          <p:nvPr/>
        </p:nvCxnSpPr>
        <p:spPr>
          <a:xfrm>
            <a:off x="5390608" y="4188826"/>
            <a:ext cx="1793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45AC10-B047-FE3C-B88F-F351E10C5C9E}"/>
              </a:ext>
            </a:extLst>
          </p:cNvPr>
          <p:cNvCxnSpPr/>
          <p:nvPr/>
        </p:nvCxnSpPr>
        <p:spPr>
          <a:xfrm>
            <a:off x="5494564" y="2312126"/>
            <a:ext cx="1781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CE6E414-B9FA-11AD-247B-FF8C9981C5DA}"/>
              </a:ext>
            </a:extLst>
          </p:cNvPr>
          <p:cNvCxnSpPr>
            <a:cxnSpLocks/>
          </p:cNvCxnSpPr>
          <p:nvPr/>
        </p:nvCxnSpPr>
        <p:spPr>
          <a:xfrm>
            <a:off x="5300799" y="2497183"/>
            <a:ext cx="1975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BE942BA-168D-1E86-6A89-1DB3CE85D7B3}"/>
              </a:ext>
            </a:extLst>
          </p:cNvPr>
          <p:cNvCxnSpPr>
            <a:cxnSpLocks/>
          </p:cNvCxnSpPr>
          <p:nvPr/>
        </p:nvCxnSpPr>
        <p:spPr>
          <a:xfrm>
            <a:off x="5300799" y="2686596"/>
            <a:ext cx="1733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C99DCFB-3875-5CE3-2DE4-0748F2C80332}"/>
              </a:ext>
            </a:extLst>
          </p:cNvPr>
          <p:cNvCxnSpPr>
            <a:cxnSpLocks/>
          </p:cNvCxnSpPr>
          <p:nvPr/>
        </p:nvCxnSpPr>
        <p:spPr>
          <a:xfrm>
            <a:off x="5508035" y="3042559"/>
            <a:ext cx="1767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D6AB84-71B4-2186-E507-13FA5B9EA540}"/>
              </a:ext>
            </a:extLst>
          </p:cNvPr>
          <p:cNvCxnSpPr>
            <a:cxnSpLocks/>
          </p:cNvCxnSpPr>
          <p:nvPr/>
        </p:nvCxnSpPr>
        <p:spPr>
          <a:xfrm>
            <a:off x="5319849" y="3235235"/>
            <a:ext cx="107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982E4E5-3CFE-AFF9-EA48-0A0668A8232B}"/>
              </a:ext>
            </a:extLst>
          </p:cNvPr>
          <p:cNvCxnSpPr>
            <a:cxnSpLocks/>
          </p:cNvCxnSpPr>
          <p:nvPr/>
        </p:nvCxnSpPr>
        <p:spPr>
          <a:xfrm>
            <a:off x="6439988" y="3137263"/>
            <a:ext cx="0" cy="979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3E083D5A-ACA8-A463-D4DD-B99F1BE1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051" y="291328"/>
            <a:ext cx="886322" cy="7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2EE4E-2B34-93DA-27E3-D235FCC1822B}"/>
              </a:ext>
            </a:extLst>
          </p:cNvPr>
          <p:cNvSpPr/>
          <p:nvPr/>
        </p:nvSpPr>
        <p:spPr>
          <a:xfrm>
            <a:off x="5029202" y="2103120"/>
            <a:ext cx="2523580" cy="1601288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DD7A24-1898-0DFB-1C5B-BE952DEFD92B}"/>
              </a:ext>
            </a:extLst>
          </p:cNvPr>
          <p:cNvSpPr/>
          <p:nvPr/>
        </p:nvSpPr>
        <p:spPr>
          <a:xfrm>
            <a:off x="4944289" y="1998617"/>
            <a:ext cx="2697481" cy="1809206"/>
          </a:xfrm>
          <a:prstGeom prst="roundRect">
            <a:avLst>
              <a:gd name="adj" fmla="val 8559"/>
            </a:avLst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EA7E6DD5-98B2-EE8C-E48D-23868964DEB1}"/>
              </a:ext>
            </a:extLst>
          </p:cNvPr>
          <p:cNvSpPr/>
          <p:nvPr/>
        </p:nvSpPr>
        <p:spPr>
          <a:xfrm>
            <a:off x="4749980" y="3827419"/>
            <a:ext cx="3105695" cy="1361257"/>
          </a:xfrm>
          <a:prstGeom prst="trapezoid">
            <a:avLst>
              <a:gd name="adj" fmla="val 17891"/>
            </a:avLst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DE126E47-C7D4-C54A-39A5-24CED788818B}"/>
              </a:ext>
            </a:extLst>
          </p:cNvPr>
          <p:cNvSpPr/>
          <p:nvPr/>
        </p:nvSpPr>
        <p:spPr>
          <a:xfrm>
            <a:off x="5166360" y="3938453"/>
            <a:ext cx="2253343" cy="751115"/>
          </a:xfrm>
          <a:prstGeom prst="trapezoid">
            <a:avLst>
              <a:gd name="adj" fmla="val 16131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BED4B6D-F6F5-00C3-3D7D-F7EA93C783EA}"/>
              </a:ext>
            </a:extLst>
          </p:cNvPr>
          <p:cNvSpPr/>
          <p:nvPr/>
        </p:nvSpPr>
        <p:spPr>
          <a:xfrm>
            <a:off x="5786846" y="4774477"/>
            <a:ext cx="1031965" cy="317865"/>
          </a:xfrm>
          <a:prstGeom prst="trapezoid">
            <a:avLst>
              <a:gd name="adj" fmla="val 14831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7FF7F8-D60A-3ECF-55CE-41F5FCEA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269" y="376877"/>
            <a:ext cx="822842" cy="7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0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1ADB5A-A2C9-2D3D-87EB-2173B68B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 rot="21236172">
            <a:off x="4402132" y="1927606"/>
            <a:ext cx="3778533" cy="3387793"/>
          </a:xfrm>
          <a:prstGeom prst="rect">
            <a:avLst/>
          </a:prstGeom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63AB32-6148-2B73-2AFD-1B67A5D9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777" y="320040"/>
            <a:ext cx="667722" cy="6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3E27CDC-51ED-E3B8-85F8-BCDCB7178EB2}"/>
              </a:ext>
            </a:extLst>
          </p:cNvPr>
          <p:cNvSpPr/>
          <p:nvPr/>
        </p:nvSpPr>
        <p:spPr>
          <a:xfrm>
            <a:off x="3051399" y="291328"/>
            <a:ext cx="6480000" cy="6480000"/>
          </a:xfrm>
          <a:prstGeom prst="donut">
            <a:avLst>
              <a:gd name="adj" fmla="val 628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CB03593-DC75-F868-9A72-959B22ABC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257584" y="1296927"/>
            <a:ext cx="2240496" cy="453563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9F2131D-7D5A-916E-0C34-DBF49666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554" y="204484"/>
            <a:ext cx="791376" cy="7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8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</Words>
  <Application>Microsoft Office PowerPoint</Application>
  <PresentationFormat>宽屏</PresentationFormat>
  <Paragraphs>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一般task为白框，buff为黄框且可以考虑做闪烁特效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2512710545@qq.com</dc:creator>
  <cp:lastModifiedBy>2512710545@qq.com</cp:lastModifiedBy>
  <cp:revision>3</cp:revision>
  <dcterms:created xsi:type="dcterms:W3CDTF">2023-05-11T04:39:31Z</dcterms:created>
  <dcterms:modified xsi:type="dcterms:W3CDTF">2023-05-12T15:46:23Z</dcterms:modified>
</cp:coreProperties>
</file>