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51685" y="1443990"/>
            <a:ext cx="4392930" cy="4730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工程文件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1685" y="1922780"/>
            <a:ext cx="1750060" cy="14478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芯片SDK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10000" y="2883535"/>
            <a:ext cx="263842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LiteEMF </a:t>
            </a:r>
            <a:r>
              <a:rPr lang="en-US" altLang="zh-CN">
                <a:sym typeface="+mn-ea"/>
              </a:rPr>
              <a:t>HAL</a:t>
            </a:r>
            <a:endParaRPr lang="en-US" altLang="zh-CN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70070" y="1922780"/>
            <a:ext cx="2078355" cy="442595"/>
          </a:xfrm>
          <a:prstGeom prst="rect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用户UI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逻辑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73880" y="2371090"/>
            <a:ext cx="2074545" cy="506730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LiteEMF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JhY2NjMTViMDcwMmU4NjgwMDE5NWQ4ZDE0NDllZDYifQ=="/>
  <p:tag name="KSO_WPP_MARK_KEY" val="1697270f-2408-47d7-8747-255157155b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/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li</dc:creator>
  <cp:lastModifiedBy>李雪川</cp:lastModifiedBy>
  <cp:revision>2</cp:revision>
  <dcterms:created xsi:type="dcterms:W3CDTF">2023-06-02T03:39:00Z</dcterms:created>
  <dcterms:modified xsi:type="dcterms:W3CDTF">2023-06-02T08:42:42Z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2052-11.1.0.14177</vt:lpwstr>
  </property>
  <property fmtid="{D5CDD505-2E9C-101B-9397-08002B2CF9AE}" pid="3" name="ICV">
    <vt:lpwstr>25EE151A1ACC437191A16DFC2DFDE37A_12</vt:lpwstr>
  </property>
</Properties>
</file>