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7"/>
  </p:notesMasterIdLst>
  <p:handoutMasterIdLst>
    <p:handoutMasterId r:id="rId8"/>
  </p:handoutMasterIdLst>
  <p:sldIdLst>
    <p:sldId id="1109" r:id="rId2"/>
    <p:sldId id="911" r:id="rId3"/>
    <p:sldId id="1338" r:id="rId4"/>
    <p:sldId id="1339" r:id="rId5"/>
    <p:sldId id="134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7" pos="5364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  <p15:guide id="9" pos="3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5403"/>
    <a:srgbClr val="5B4002"/>
    <a:srgbClr val="FFFFFF"/>
    <a:srgbClr val="C03B26"/>
    <a:srgbClr val="D6DCE5"/>
    <a:srgbClr val="2D8C0A"/>
    <a:srgbClr val="5FA51C"/>
    <a:srgbClr val="80AD12"/>
    <a:srgbClr val="91C60E"/>
    <a:srgbClr val="5D8E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4434" autoAdjust="0"/>
  </p:normalViewPr>
  <p:slideViewPr>
    <p:cSldViewPr snapToGrid="0">
      <p:cViewPr>
        <p:scale>
          <a:sx n="75" d="100"/>
          <a:sy n="75" d="100"/>
        </p:scale>
        <p:origin x="720" y="-138"/>
      </p:cViewPr>
      <p:guideLst>
        <p:guide pos="2880"/>
        <p:guide pos="5364"/>
        <p:guide orient="horz" pos="2160"/>
        <p:guide pos="396"/>
      </p:guideLst>
    </p:cSldViewPr>
  </p:slideViewPr>
  <p:outlineViewPr>
    <p:cViewPr>
      <p:scale>
        <a:sx n="33" d="100"/>
        <a:sy n="33" d="100"/>
      </p:scale>
      <p:origin x="0" y="-3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1" d="100"/>
        <a:sy n="31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2832" y="72"/>
      </p:cViewPr>
      <p:guideLst/>
    </p:cSldViewPr>
  </p:notes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2253F-1DC1-44AB-85F9-14DB9D873A39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8A4E4-7001-4196-8720-A0FCB0AE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81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4D076-05C0-4F10-BAEB-F2DA581BE89B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7B7F8-81FA-46DC-8926-8D6B124E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5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66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7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03153" y="827532"/>
            <a:ext cx="1920240" cy="5202936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273" y="827532"/>
            <a:ext cx="1920240" cy="5202936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17643" y="827532"/>
            <a:ext cx="1920240" cy="5202936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26763" y="827532"/>
            <a:ext cx="1920240" cy="5202936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03153" y="827532"/>
            <a:ext cx="1920240" cy="5202936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46" name="Oval 45"/>
          <p:cNvSpPr/>
          <p:nvPr userDrawn="1"/>
        </p:nvSpPr>
        <p:spPr>
          <a:xfrm>
            <a:off x="8426578" y="6361057"/>
            <a:ext cx="344948" cy="344948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2"/>
              </a:solidFill>
            </a:endParaRPr>
          </a:p>
        </p:txBody>
      </p:sp>
      <p:grpSp>
        <p:nvGrpSpPr>
          <p:cNvPr id="47" name="Group 4"/>
          <p:cNvGrpSpPr>
            <a:grpSpLocks noChangeAspect="1"/>
          </p:cNvGrpSpPr>
          <p:nvPr userDrawn="1"/>
        </p:nvGrpSpPr>
        <p:grpSpPr bwMode="auto">
          <a:xfrm>
            <a:off x="395210" y="6389049"/>
            <a:ext cx="1040475" cy="285489"/>
            <a:chOff x="297" y="1187"/>
            <a:chExt cx="7085" cy="1944"/>
          </a:xfrm>
        </p:grpSpPr>
        <p:sp>
          <p:nvSpPr>
            <p:cNvPr id="48" name="Freeform 47"/>
            <p:cNvSpPr>
              <a:spLocks noEditPoints="1"/>
            </p:cNvSpPr>
            <p:nvPr userDrawn="1"/>
          </p:nvSpPr>
          <p:spPr bwMode="auto">
            <a:xfrm>
              <a:off x="297" y="1189"/>
              <a:ext cx="1266" cy="1105"/>
            </a:xfrm>
            <a:custGeom>
              <a:avLst/>
              <a:gdLst>
                <a:gd name="T0" fmla="*/ 259 w 535"/>
                <a:gd name="T1" fmla="*/ 207 h 466"/>
                <a:gd name="T2" fmla="*/ 208 w 535"/>
                <a:gd name="T3" fmla="*/ 84 h 466"/>
                <a:gd name="T4" fmla="*/ 111 w 535"/>
                <a:gd name="T5" fmla="*/ 324 h 466"/>
                <a:gd name="T6" fmla="*/ 90 w 535"/>
                <a:gd name="T7" fmla="*/ 379 h 466"/>
                <a:gd name="T8" fmla="*/ 59 w 535"/>
                <a:gd name="T9" fmla="*/ 457 h 466"/>
                <a:gd name="T10" fmla="*/ 59 w 535"/>
                <a:gd name="T11" fmla="*/ 456 h 466"/>
                <a:gd name="T12" fmla="*/ 45 w 535"/>
                <a:gd name="T13" fmla="*/ 466 h 466"/>
                <a:gd name="T14" fmla="*/ 11 w 535"/>
                <a:gd name="T15" fmla="*/ 466 h 466"/>
                <a:gd name="T16" fmla="*/ 0 w 535"/>
                <a:gd name="T17" fmla="*/ 459 h 466"/>
                <a:gd name="T18" fmla="*/ 1 w 535"/>
                <a:gd name="T19" fmla="*/ 455 h 466"/>
                <a:gd name="T20" fmla="*/ 2 w 535"/>
                <a:gd name="T21" fmla="*/ 451 h 466"/>
                <a:gd name="T22" fmla="*/ 185 w 535"/>
                <a:gd name="T23" fmla="*/ 8 h 466"/>
                <a:gd name="T24" fmla="*/ 186 w 535"/>
                <a:gd name="T25" fmla="*/ 7 h 466"/>
                <a:gd name="T26" fmla="*/ 185 w 535"/>
                <a:gd name="T27" fmla="*/ 8 h 466"/>
                <a:gd name="T28" fmla="*/ 188 w 535"/>
                <a:gd name="T29" fmla="*/ 3 h 466"/>
                <a:gd name="T30" fmla="*/ 198 w 535"/>
                <a:gd name="T31" fmla="*/ 0 h 466"/>
                <a:gd name="T32" fmla="*/ 219 w 535"/>
                <a:gd name="T33" fmla="*/ 0 h 466"/>
                <a:gd name="T34" fmla="*/ 228 w 535"/>
                <a:gd name="T35" fmla="*/ 3 h 466"/>
                <a:gd name="T36" fmla="*/ 231 w 535"/>
                <a:gd name="T37" fmla="*/ 8 h 466"/>
                <a:gd name="T38" fmla="*/ 232 w 535"/>
                <a:gd name="T39" fmla="*/ 8 h 466"/>
                <a:gd name="T40" fmla="*/ 233 w 535"/>
                <a:gd name="T41" fmla="*/ 10 h 466"/>
                <a:gd name="T42" fmla="*/ 232 w 535"/>
                <a:gd name="T43" fmla="*/ 9 h 466"/>
                <a:gd name="T44" fmla="*/ 287 w 535"/>
                <a:gd name="T45" fmla="*/ 142 h 466"/>
                <a:gd name="T46" fmla="*/ 259 w 535"/>
                <a:gd name="T47" fmla="*/ 207 h 466"/>
                <a:gd name="T48" fmla="*/ 465 w 535"/>
                <a:gd name="T49" fmla="*/ 425 h 466"/>
                <a:gd name="T50" fmla="*/ 446 w 535"/>
                <a:gd name="T51" fmla="*/ 379 h 466"/>
                <a:gd name="T52" fmla="*/ 377 w 535"/>
                <a:gd name="T53" fmla="*/ 207 h 466"/>
                <a:gd name="T54" fmla="*/ 326 w 535"/>
                <a:gd name="T55" fmla="*/ 84 h 466"/>
                <a:gd name="T56" fmla="*/ 229 w 535"/>
                <a:gd name="T57" fmla="*/ 324 h 466"/>
                <a:gd name="T58" fmla="*/ 207 w 535"/>
                <a:gd name="T59" fmla="*/ 379 h 466"/>
                <a:gd name="T60" fmla="*/ 177 w 535"/>
                <a:gd name="T61" fmla="*/ 457 h 466"/>
                <a:gd name="T62" fmla="*/ 177 w 535"/>
                <a:gd name="T63" fmla="*/ 456 h 466"/>
                <a:gd name="T64" fmla="*/ 163 w 535"/>
                <a:gd name="T65" fmla="*/ 466 h 466"/>
                <a:gd name="T66" fmla="*/ 129 w 535"/>
                <a:gd name="T67" fmla="*/ 466 h 466"/>
                <a:gd name="T68" fmla="*/ 118 w 535"/>
                <a:gd name="T69" fmla="*/ 459 h 466"/>
                <a:gd name="T70" fmla="*/ 119 w 535"/>
                <a:gd name="T71" fmla="*/ 455 h 466"/>
                <a:gd name="T72" fmla="*/ 120 w 535"/>
                <a:gd name="T73" fmla="*/ 451 h 466"/>
                <a:gd name="T74" fmla="*/ 303 w 535"/>
                <a:gd name="T75" fmla="*/ 8 h 466"/>
                <a:gd name="T76" fmla="*/ 304 w 535"/>
                <a:gd name="T77" fmla="*/ 7 h 466"/>
                <a:gd name="T78" fmla="*/ 303 w 535"/>
                <a:gd name="T79" fmla="*/ 8 h 466"/>
                <a:gd name="T80" fmla="*/ 306 w 535"/>
                <a:gd name="T81" fmla="*/ 3 h 466"/>
                <a:gd name="T82" fmla="*/ 316 w 535"/>
                <a:gd name="T83" fmla="*/ 0 h 466"/>
                <a:gd name="T84" fmla="*/ 337 w 535"/>
                <a:gd name="T85" fmla="*/ 0 h 466"/>
                <a:gd name="T86" fmla="*/ 346 w 535"/>
                <a:gd name="T87" fmla="*/ 3 h 466"/>
                <a:gd name="T88" fmla="*/ 349 w 535"/>
                <a:gd name="T89" fmla="*/ 8 h 466"/>
                <a:gd name="T90" fmla="*/ 350 w 535"/>
                <a:gd name="T91" fmla="*/ 8 h 466"/>
                <a:gd name="T92" fmla="*/ 350 w 535"/>
                <a:gd name="T93" fmla="*/ 10 h 466"/>
                <a:gd name="T94" fmla="*/ 350 w 535"/>
                <a:gd name="T95" fmla="*/ 9 h 466"/>
                <a:gd name="T96" fmla="*/ 534 w 535"/>
                <a:gd name="T97" fmla="*/ 451 h 466"/>
                <a:gd name="T98" fmla="*/ 535 w 535"/>
                <a:gd name="T99" fmla="*/ 453 h 466"/>
                <a:gd name="T100" fmla="*/ 535 w 535"/>
                <a:gd name="T101" fmla="*/ 459 h 466"/>
                <a:gd name="T102" fmla="*/ 524 w 535"/>
                <a:gd name="T103" fmla="*/ 466 h 466"/>
                <a:gd name="T104" fmla="*/ 491 w 535"/>
                <a:gd name="T105" fmla="*/ 466 h 466"/>
                <a:gd name="T106" fmla="*/ 477 w 535"/>
                <a:gd name="T107" fmla="*/ 457 h 466"/>
                <a:gd name="T108" fmla="*/ 465 w 535"/>
                <a:gd name="T109" fmla="*/ 42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5" h="466">
                  <a:moveTo>
                    <a:pt x="259" y="207"/>
                  </a:moveTo>
                  <a:cubicBezTo>
                    <a:pt x="208" y="84"/>
                    <a:pt x="208" y="84"/>
                    <a:pt x="208" y="84"/>
                  </a:cubicBezTo>
                  <a:cubicBezTo>
                    <a:pt x="111" y="324"/>
                    <a:pt x="111" y="324"/>
                    <a:pt x="111" y="324"/>
                  </a:cubicBezTo>
                  <a:cubicBezTo>
                    <a:pt x="90" y="379"/>
                    <a:pt x="90" y="379"/>
                    <a:pt x="90" y="379"/>
                  </a:cubicBezTo>
                  <a:cubicBezTo>
                    <a:pt x="59" y="457"/>
                    <a:pt x="59" y="457"/>
                    <a:pt x="59" y="457"/>
                  </a:cubicBezTo>
                  <a:cubicBezTo>
                    <a:pt x="59" y="456"/>
                    <a:pt x="59" y="456"/>
                    <a:pt x="59" y="456"/>
                  </a:cubicBezTo>
                  <a:cubicBezTo>
                    <a:pt x="56" y="462"/>
                    <a:pt x="51" y="466"/>
                    <a:pt x="45" y="466"/>
                  </a:cubicBezTo>
                  <a:cubicBezTo>
                    <a:pt x="11" y="466"/>
                    <a:pt x="11" y="466"/>
                    <a:pt x="11" y="466"/>
                  </a:cubicBezTo>
                  <a:cubicBezTo>
                    <a:pt x="4" y="466"/>
                    <a:pt x="0" y="464"/>
                    <a:pt x="0" y="459"/>
                  </a:cubicBezTo>
                  <a:cubicBezTo>
                    <a:pt x="0" y="458"/>
                    <a:pt x="0" y="457"/>
                    <a:pt x="1" y="455"/>
                  </a:cubicBezTo>
                  <a:cubicBezTo>
                    <a:pt x="2" y="451"/>
                    <a:pt x="2" y="451"/>
                    <a:pt x="2" y="451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5" y="8"/>
                    <a:pt x="185" y="7"/>
                    <a:pt x="186" y="7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90" y="1"/>
                    <a:pt x="193" y="0"/>
                    <a:pt x="198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4" y="0"/>
                    <a:pt x="227" y="1"/>
                    <a:pt x="228" y="3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2" y="8"/>
                  </a:cubicBezTo>
                  <a:cubicBezTo>
                    <a:pt x="233" y="10"/>
                    <a:pt x="233" y="10"/>
                    <a:pt x="233" y="10"/>
                  </a:cubicBezTo>
                  <a:cubicBezTo>
                    <a:pt x="232" y="9"/>
                    <a:pt x="232" y="9"/>
                    <a:pt x="232" y="9"/>
                  </a:cubicBezTo>
                  <a:cubicBezTo>
                    <a:pt x="287" y="142"/>
                    <a:pt x="287" y="142"/>
                    <a:pt x="287" y="142"/>
                  </a:cubicBezTo>
                  <a:lnTo>
                    <a:pt x="259" y="207"/>
                  </a:lnTo>
                  <a:close/>
                  <a:moveTo>
                    <a:pt x="465" y="425"/>
                  </a:moveTo>
                  <a:cubicBezTo>
                    <a:pt x="446" y="379"/>
                    <a:pt x="446" y="379"/>
                    <a:pt x="446" y="379"/>
                  </a:cubicBezTo>
                  <a:cubicBezTo>
                    <a:pt x="377" y="207"/>
                    <a:pt x="377" y="207"/>
                    <a:pt x="377" y="207"/>
                  </a:cubicBezTo>
                  <a:cubicBezTo>
                    <a:pt x="326" y="84"/>
                    <a:pt x="326" y="84"/>
                    <a:pt x="326" y="84"/>
                  </a:cubicBezTo>
                  <a:cubicBezTo>
                    <a:pt x="229" y="324"/>
                    <a:pt x="229" y="324"/>
                    <a:pt x="229" y="324"/>
                  </a:cubicBezTo>
                  <a:cubicBezTo>
                    <a:pt x="207" y="379"/>
                    <a:pt x="207" y="379"/>
                    <a:pt x="207" y="379"/>
                  </a:cubicBezTo>
                  <a:cubicBezTo>
                    <a:pt x="177" y="457"/>
                    <a:pt x="177" y="457"/>
                    <a:pt x="177" y="457"/>
                  </a:cubicBezTo>
                  <a:cubicBezTo>
                    <a:pt x="177" y="456"/>
                    <a:pt x="177" y="456"/>
                    <a:pt x="177" y="456"/>
                  </a:cubicBezTo>
                  <a:cubicBezTo>
                    <a:pt x="174" y="462"/>
                    <a:pt x="169" y="466"/>
                    <a:pt x="163" y="466"/>
                  </a:cubicBezTo>
                  <a:cubicBezTo>
                    <a:pt x="129" y="466"/>
                    <a:pt x="129" y="466"/>
                    <a:pt x="129" y="466"/>
                  </a:cubicBezTo>
                  <a:cubicBezTo>
                    <a:pt x="122" y="466"/>
                    <a:pt x="118" y="464"/>
                    <a:pt x="118" y="459"/>
                  </a:cubicBezTo>
                  <a:cubicBezTo>
                    <a:pt x="118" y="458"/>
                    <a:pt x="118" y="457"/>
                    <a:pt x="119" y="455"/>
                  </a:cubicBezTo>
                  <a:cubicBezTo>
                    <a:pt x="120" y="451"/>
                    <a:pt x="120" y="451"/>
                    <a:pt x="120" y="451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7"/>
                    <a:pt x="304" y="7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8" y="1"/>
                    <a:pt x="311" y="0"/>
                    <a:pt x="316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42" y="0"/>
                    <a:pt x="344" y="1"/>
                    <a:pt x="346" y="3"/>
                  </a:cubicBezTo>
                  <a:cubicBezTo>
                    <a:pt x="349" y="8"/>
                    <a:pt x="349" y="8"/>
                    <a:pt x="349" y="8"/>
                  </a:cubicBezTo>
                  <a:cubicBezTo>
                    <a:pt x="349" y="8"/>
                    <a:pt x="349" y="8"/>
                    <a:pt x="350" y="8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534" y="451"/>
                    <a:pt x="534" y="451"/>
                    <a:pt x="534" y="451"/>
                  </a:cubicBezTo>
                  <a:cubicBezTo>
                    <a:pt x="535" y="453"/>
                    <a:pt x="535" y="453"/>
                    <a:pt x="535" y="453"/>
                  </a:cubicBezTo>
                  <a:cubicBezTo>
                    <a:pt x="535" y="455"/>
                    <a:pt x="535" y="457"/>
                    <a:pt x="535" y="459"/>
                  </a:cubicBezTo>
                  <a:cubicBezTo>
                    <a:pt x="535" y="464"/>
                    <a:pt x="532" y="466"/>
                    <a:pt x="524" y="466"/>
                  </a:cubicBezTo>
                  <a:cubicBezTo>
                    <a:pt x="491" y="466"/>
                    <a:pt x="491" y="466"/>
                    <a:pt x="491" y="466"/>
                  </a:cubicBezTo>
                  <a:cubicBezTo>
                    <a:pt x="479" y="466"/>
                    <a:pt x="477" y="456"/>
                    <a:pt x="477" y="457"/>
                  </a:cubicBezTo>
                  <a:lnTo>
                    <a:pt x="465" y="425"/>
                  </a:lnTo>
                  <a:close/>
                </a:path>
              </a:pathLst>
            </a:custGeom>
            <a:solidFill>
              <a:srgbClr val="258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6"/>
            <p:cNvSpPr>
              <a:spLocks noEditPoints="1"/>
            </p:cNvSpPr>
            <p:nvPr userDrawn="1"/>
          </p:nvSpPr>
          <p:spPr bwMode="auto">
            <a:xfrm>
              <a:off x="1456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0 w 417"/>
                <a:gd name="T3" fmla="*/ 458 h 466"/>
                <a:gd name="T4" fmla="*/ 0 w 417"/>
                <a:gd name="T5" fmla="*/ 452 h 466"/>
                <a:gd name="T6" fmla="*/ 1 w 417"/>
                <a:gd name="T7" fmla="*/ 450 h 466"/>
                <a:gd name="T8" fmla="*/ 195 w 417"/>
                <a:gd name="T9" fmla="*/ 8 h 466"/>
                <a:gd name="T10" fmla="*/ 208 w 417"/>
                <a:gd name="T11" fmla="*/ 0 h 466"/>
                <a:gd name="T12" fmla="*/ 210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8 w 417"/>
                <a:gd name="T19" fmla="*/ 340 h 466"/>
                <a:gd name="T20" fmla="*/ 415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5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0" y="458"/>
                  </a:cubicBezTo>
                  <a:cubicBezTo>
                    <a:pt x="0" y="455"/>
                    <a:pt x="0" y="453"/>
                    <a:pt x="0" y="452"/>
                  </a:cubicBezTo>
                  <a:cubicBezTo>
                    <a:pt x="1" y="450"/>
                    <a:pt x="1" y="450"/>
                    <a:pt x="1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6" y="5"/>
                    <a:pt x="197" y="0"/>
                    <a:pt x="2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22" y="0"/>
                    <a:pt x="222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8" y="340"/>
                    <a:pt x="368" y="340"/>
                    <a:pt x="368" y="340"/>
                  </a:cubicBezTo>
                  <a:cubicBezTo>
                    <a:pt x="384" y="377"/>
                    <a:pt x="400" y="414"/>
                    <a:pt x="415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3" y="466"/>
                    <a:pt x="405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199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"/>
            <p:cNvSpPr>
              <a:spLocks noEditPoints="1"/>
            </p:cNvSpPr>
            <p:nvPr userDrawn="1"/>
          </p:nvSpPr>
          <p:spPr bwMode="auto">
            <a:xfrm>
              <a:off x="2501" y="1189"/>
              <a:ext cx="1594" cy="1942"/>
            </a:xfrm>
            <a:custGeom>
              <a:avLst/>
              <a:gdLst>
                <a:gd name="T0" fmla="*/ 655 w 674"/>
                <a:gd name="T1" fmla="*/ 724 h 819"/>
                <a:gd name="T2" fmla="*/ 674 w 674"/>
                <a:gd name="T3" fmla="*/ 744 h 819"/>
                <a:gd name="T4" fmla="*/ 674 w 674"/>
                <a:gd name="T5" fmla="*/ 799 h 819"/>
                <a:gd name="T6" fmla="*/ 655 w 674"/>
                <a:gd name="T7" fmla="*/ 819 h 819"/>
                <a:gd name="T8" fmla="*/ 20 w 674"/>
                <a:gd name="T9" fmla="*/ 819 h 819"/>
                <a:gd name="T10" fmla="*/ 1 w 674"/>
                <a:gd name="T11" fmla="*/ 799 h 819"/>
                <a:gd name="T12" fmla="*/ 1 w 674"/>
                <a:gd name="T13" fmla="*/ 738 h 819"/>
                <a:gd name="T14" fmla="*/ 2 w 674"/>
                <a:gd name="T15" fmla="*/ 726 h 819"/>
                <a:gd name="T16" fmla="*/ 518 w 674"/>
                <a:gd name="T17" fmla="*/ 95 h 819"/>
                <a:gd name="T18" fmla="*/ 30 w 674"/>
                <a:gd name="T19" fmla="*/ 95 h 819"/>
                <a:gd name="T20" fmla="*/ 10 w 674"/>
                <a:gd name="T21" fmla="*/ 75 h 819"/>
                <a:gd name="T22" fmla="*/ 10 w 674"/>
                <a:gd name="T23" fmla="*/ 17 h 819"/>
                <a:gd name="T24" fmla="*/ 30 w 674"/>
                <a:gd name="T25" fmla="*/ 0 h 819"/>
                <a:gd name="T26" fmla="*/ 625 w 674"/>
                <a:gd name="T27" fmla="*/ 0 h 819"/>
                <a:gd name="T28" fmla="*/ 645 w 674"/>
                <a:gd name="T29" fmla="*/ 19 h 819"/>
                <a:gd name="T30" fmla="*/ 645 w 674"/>
                <a:gd name="T31" fmla="*/ 81 h 819"/>
                <a:gd name="T32" fmla="*/ 644 w 674"/>
                <a:gd name="T33" fmla="*/ 87 h 819"/>
                <a:gd name="T34" fmla="*/ 641 w 674"/>
                <a:gd name="T35" fmla="*/ 95 h 819"/>
                <a:gd name="T36" fmla="*/ 642 w 674"/>
                <a:gd name="T37" fmla="*/ 93 h 819"/>
                <a:gd name="T38" fmla="*/ 132 w 674"/>
                <a:gd name="T39" fmla="*/ 724 h 819"/>
                <a:gd name="T40" fmla="*/ 394 w 674"/>
                <a:gd name="T41" fmla="*/ 724 h 819"/>
                <a:gd name="T42" fmla="*/ 655 w 674"/>
                <a:gd name="T43" fmla="*/ 724 h 819"/>
                <a:gd name="T44" fmla="*/ 398 w 674"/>
                <a:gd name="T45" fmla="*/ 565 h 819"/>
                <a:gd name="T46" fmla="*/ 656 w 674"/>
                <a:gd name="T47" fmla="*/ 565 h 819"/>
                <a:gd name="T48" fmla="*/ 674 w 674"/>
                <a:gd name="T49" fmla="*/ 583 h 819"/>
                <a:gd name="T50" fmla="*/ 674 w 674"/>
                <a:gd name="T51" fmla="*/ 641 h 819"/>
                <a:gd name="T52" fmla="*/ 656 w 674"/>
                <a:gd name="T53" fmla="*/ 661 h 819"/>
                <a:gd name="T54" fmla="*/ 397 w 674"/>
                <a:gd name="T55" fmla="*/ 661 h 819"/>
                <a:gd name="T56" fmla="*/ 379 w 674"/>
                <a:gd name="T57" fmla="*/ 644 h 819"/>
                <a:gd name="T58" fmla="*/ 379 w 674"/>
                <a:gd name="T59" fmla="*/ 585 h 819"/>
                <a:gd name="T60" fmla="*/ 385 w 674"/>
                <a:gd name="T61" fmla="*/ 572 h 819"/>
                <a:gd name="T62" fmla="*/ 398 w 674"/>
                <a:gd name="T63" fmla="*/ 565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4" h="819">
                  <a:moveTo>
                    <a:pt x="655" y="724"/>
                  </a:moveTo>
                  <a:cubicBezTo>
                    <a:pt x="654" y="724"/>
                    <a:pt x="674" y="721"/>
                    <a:pt x="674" y="744"/>
                  </a:cubicBezTo>
                  <a:cubicBezTo>
                    <a:pt x="674" y="799"/>
                    <a:pt x="674" y="799"/>
                    <a:pt x="674" y="799"/>
                  </a:cubicBezTo>
                  <a:cubicBezTo>
                    <a:pt x="674" y="809"/>
                    <a:pt x="666" y="819"/>
                    <a:pt x="655" y="819"/>
                  </a:cubicBezTo>
                  <a:cubicBezTo>
                    <a:pt x="20" y="819"/>
                    <a:pt x="20" y="819"/>
                    <a:pt x="20" y="819"/>
                  </a:cubicBezTo>
                  <a:cubicBezTo>
                    <a:pt x="10" y="819"/>
                    <a:pt x="0" y="811"/>
                    <a:pt x="1" y="799"/>
                  </a:cubicBezTo>
                  <a:cubicBezTo>
                    <a:pt x="1" y="738"/>
                    <a:pt x="1" y="738"/>
                    <a:pt x="1" y="738"/>
                  </a:cubicBezTo>
                  <a:cubicBezTo>
                    <a:pt x="0" y="735"/>
                    <a:pt x="2" y="730"/>
                    <a:pt x="2" y="726"/>
                  </a:cubicBezTo>
                  <a:cubicBezTo>
                    <a:pt x="518" y="95"/>
                    <a:pt x="518" y="95"/>
                    <a:pt x="518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15" y="95"/>
                    <a:pt x="10" y="88"/>
                    <a:pt x="10" y="7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5"/>
                    <a:pt x="15" y="0"/>
                    <a:pt x="30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637" y="0"/>
                    <a:pt x="645" y="6"/>
                    <a:pt x="645" y="19"/>
                  </a:cubicBezTo>
                  <a:cubicBezTo>
                    <a:pt x="645" y="81"/>
                    <a:pt x="645" y="81"/>
                    <a:pt x="645" y="81"/>
                  </a:cubicBezTo>
                  <a:cubicBezTo>
                    <a:pt x="645" y="82"/>
                    <a:pt x="645" y="85"/>
                    <a:pt x="644" y="87"/>
                  </a:cubicBezTo>
                  <a:cubicBezTo>
                    <a:pt x="641" y="95"/>
                    <a:pt x="641" y="95"/>
                    <a:pt x="641" y="95"/>
                  </a:cubicBezTo>
                  <a:cubicBezTo>
                    <a:pt x="642" y="93"/>
                    <a:pt x="642" y="93"/>
                    <a:pt x="642" y="93"/>
                  </a:cubicBezTo>
                  <a:cubicBezTo>
                    <a:pt x="132" y="724"/>
                    <a:pt x="132" y="724"/>
                    <a:pt x="132" y="724"/>
                  </a:cubicBezTo>
                  <a:cubicBezTo>
                    <a:pt x="394" y="724"/>
                    <a:pt x="394" y="724"/>
                    <a:pt x="394" y="724"/>
                  </a:cubicBezTo>
                  <a:lnTo>
                    <a:pt x="655" y="724"/>
                  </a:lnTo>
                  <a:close/>
                  <a:moveTo>
                    <a:pt x="398" y="565"/>
                  </a:moveTo>
                  <a:cubicBezTo>
                    <a:pt x="656" y="565"/>
                    <a:pt x="656" y="565"/>
                    <a:pt x="656" y="565"/>
                  </a:cubicBezTo>
                  <a:cubicBezTo>
                    <a:pt x="666" y="565"/>
                    <a:pt x="674" y="573"/>
                    <a:pt x="674" y="583"/>
                  </a:cubicBezTo>
                  <a:cubicBezTo>
                    <a:pt x="674" y="641"/>
                    <a:pt x="674" y="641"/>
                    <a:pt x="674" y="641"/>
                  </a:cubicBezTo>
                  <a:cubicBezTo>
                    <a:pt x="674" y="652"/>
                    <a:pt x="666" y="661"/>
                    <a:pt x="656" y="661"/>
                  </a:cubicBezTo>
                  <a:cubicBezTo>
                    <a:pt x="397" y="661"/>
                    <a:pt x="397" y="661"/>
                    <a:pt x="397" y="661"/>
                  </a:cubicBezTo>
                  <a:cubicBezTo>
                    <a:pt x="386" y="661"/>
                    <a:pt x="379" y="654"/>
                    <a:pt x="379" y="644"/>
                  </a:cubicBezTo>
                  <a:cubicBezTo>
                    <a:pt x="379" y="585"/>
                    <a:pt x="379" y="585"/>
                    <a:pt x="379" y="585"/>
                  </a:cubicBezTo>
                  <a:cubicBezTo>
                    <a:pt x="380" y="580"/>
                    <a:pt x="382" y="576"/>
                    <a:pt x="385" y="572"/>
                  </a:cubicBezTo>
                  <a:cubicBezTo>
                    <a:pt x="385" y="572"/>
                    <a:pt x="386" y="565"/>
                    <a:pt x="398" y="565"/>
                  </a:cubicBezTo>
                  <a:close/>
                </a:path>
              </a:pathLst>
            </a:custGeom>
            <a:solidFill>
              <a:srgbClr val="9EB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"/>
            <p:cNvSpPr>
              <a:spLocks noEditPoints="1"/>
            </p:cNvSpPr>
            <p:nvPr userDrawn="1"/>
          </p:nvSpPr>
          <p:spPr bwMode="auto">
            <a:xfrm>
              <a:off x="4133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1 w 417"/>
                <a:gd name="T3" fmla="*/ 458 h 466"/>
                <a:gd name="T4" fmla="*/ 1 w 417"/>
                <a:gd name="T5" fmla="*/ 452 h 466"/>
                <a:gd name="T6" fmla="*/ 2 w 417"/>
                <a:gd name="T7" fmla="*/ 450 h 466"/>
                <a:gd name="T8" fmla="*/ 195 w 417"/>
                <a:gd name="T9" fmla="*/ 8 h 466"/>
                <a:gd name="T10" fmla="*/ 209 w 417"/>
                <a:gd name="T11" fmla="*/ 0 h 466"/>
                <a:gd name="T12" fmla="*/ 211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9 w 417"/>
                <a:gd name="T19" fmla="*/ 340 h 466"/>
                <a:gd name="T20" fmla="*/ 416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6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1" y="458"/>
                  </a:cubicBezTo>
                  <a:cubicBezTo>
                    <a:pt x="0" y="455"/>
                    <a:pt x="0" y="453"/>
                    <a:pt x="1" y="452"/>
                  </a:cubicBezTo>
                  <a:cubicBezTo>
                    <a:pt x="2" y="450"/>
                    <a:pt x="2" y="450"/>
                    <a:pt x="2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7" y="5"/>
                    <a:pt x="198" y="0"/>
                    <a:pt x="209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22" y="0"/>
                    <a:pt x="223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9" y="340"/>
                    <a:pt x="369" y="340"/>
                    <a:pt x="369" y="340"/>
                  </a:cubicBezTo>
                  <a:cubicBezTo>
                    <a:pt x="385" y="377"/>
                    <a:pt x="401" y="414"/>
                    <a:pt x="416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4" y="466"/>
                    <a:pt x="406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"/>
            <p:cNvSpPr>
              <a:spLocks noEditPoints="1"/>
            </p:cNvSpPr>
            <p:nvPr userDrawn="1"/>
          </p:nvSpPr>
          <p:spPr bwMode="auto">
            <a:xfrm>
              <a:off x="5259" y="1187"/>
              <a:ext cx="941" cy="1107"/>
            </a:xfrm>
            <a:custGeom>
              <a:avLst/>
              <a:gdLst>
                <a:gd name="T0" fmla="*/ 398 w 398"/>
                <a:gd name="T1" fmla="*/ 13 h 467"/>
                <a:gd name="T2" fmla="*/ 395 w 398"/>
                <a:gd name="T3" fmla="*/ 457 h 467"/>
                <a:gd name="T4" fmla="*/ 383 w 398"/>
                <a:gd name="T5" fmla="*/ 467 h 467"/>
                <a:gd name="T6" fmla="*/ 342 w 398"/>
                <a:gd name="T7" fmla="*/ 467 h 467"/>
                <a:gd name="T8" fmla="*/ 56 w 398"/>
                <a:gd name="T9" fmla="*/ 78 h 467"/>
                <a:gd name="T10" fmla="*/ 54 w 398"/>
                <a:gd name="T11" fmla="*/ 320 h 467"/>
                <a:gd name="T12" fmla="*/ 167 w 398"/>
                <a:gd name="T13" fmla="*/ 320 h 467"/>
                <a:gd name="T14" fmla="*/ 177 w 398"/>
                <a:gd name="T15" fmla="*/ 330 h 467"/>
                <a:gd name="T16" fmla="*/ 177 w 398"/>
                <a:gd name="T17" fmla="*/ 363 h 467"/>
                <a:gd name="T18" fmla="*/ 167 w 398"/>
                <a:gd name="T19" fmla="*/ 375 h 467"/>
                <a:gd name="T20" fmla="*/ 11 w 398"/>
                <a:gd name="T21" fmla="*/ 373 h 467"/>
                <a:gd name="T22" fmla="*/ 10 w 398"/>
                <a:gd name="T23" fmla="*/ 373 h 467"/>
                <a:gd name="T24" fmla="*/ 0 w 398"/>
                <a:gd name="T25" fmla="*/ 365 h 467"/>
                <a:gd name="T26" fmla="*/ 3 w 398"/>
                <a:gd name="T27" fmla="*/ 11 h 467"/>
                <a:gd name="T28" fmla="*/ 14 w 398"/>
                <a:gd name="T29" fmla="*/ 1 h 467"/>
                <a:gd name="T30" fmla="*/ 56 w 398"/>
                <a:gd name="T31" fmla="*/ 1 h 467"/>
                <a:gd name="T32" fmla="*/ 66 w 398"/>
                <a:gd name="T33" fmla="*/ 6 h 467"/>
                <a:gd name="T34" fmla="*/ 341 w 398"/>
                <a:gd name="T35" fmla="*/ 376 h 467"/>
                <a:gd name="T36" fmla="*/ 344 w 398"/>
                <a:gd name="T37" fmla="*/ 10 h 467"/>
                <a:gd name="T38" fmla="*/ 354 w 398"/>
                <a:gd name="T39" fmla="*/ 3 h 467"/>
                <a:gd name="T40" fmla="*/ 386 w 398"/>
                <a:gd name="T41" fmla="*/ 3 h 467"/>
                <a:gd name="T42" fmla="*/ 394 w 398"/>
                <a:gd name="T43" fmla="*/ 6 h 467"/>
                <a:gd name="T44" fmla="*/ 398 w 398"/>
                <a:gd name="T45" fmla="*/ 13 h 467"/>
                <a:gd name="T46" fmla="*/ 223 w 398"/>
                <a:gd name="T47" fmla="*/ 411 h 467"/>
                <a:gd name="T48" fmla="*/ 233 w 398"/>
                <a:gd name="T49" fmla="*/ 421 h 467"/>
                <a:gd name="T50" fmla="*/ 233 w 398"/>
                <a:gd name="T51" fmla="*/ 454 h 467"/>
                <a:gd name="T52" fmla="*/ 223 w 398"/>
                <a:gd name="T53" fmla="*/ 466 h 467"/>
                <a:gd name="T54" fmla="*/ 10 w 398"/>
                <a:gd name="T55" fmla="*/ 466 h 467"/>
                <a:gd name="T56" fmla="*/ 0 w 398"/>
                <a:gd name="T57" fmla="*/ 456 h 467"/>
                <a:gd name="T58" fmla="*/ 0 w 398"/>
                <a:gd name="T59" fmla="*/ 422 h 467"/>
                <a:gd name="T60" fmla="*/ 11 w 398"/>
                <a:gd name="T61" fmla="*/ 411 h 467"/>
                <a:gd name="T62" fmla="*/ 117 w 398"/>
                <a:gd name="T63" fmla="*/ 411 h 467"/>
                <a:gd name="T64" fmla="*/ 223 w 398"/>
                <a:gd name="T65" fmla="*/ 4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8" h="467">
                  <a:moveTo>
                    <a:pt x="398" y="13"/>
                  </a:moveTo>
                  <a:cubicBezTo>
                    <a:pt x="395" y="457"/>
                    <a:pt x="395" y="457"/>
                    <a:pt x="395" y="457"/>
                  </a:cubicBezTo>
                  <a:cubicBezTo>
                    <a:pt x="395" y="464"/>
                    <a:pt x="390" y="467"/>
                    <a:pt x="383" y="467"/>
                  </a:cubicBezTo>
                  <a:cubicBezTo>
                    <a:pt x="342" y="467"/>
                    <a:pt x="342" y="467"/>
                    <a:pt x="342" y="467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4" y="320"/>
                    <a:pt x="54" y="320"/>
                    <a:pt x="54" y="320"/>
                  </a:cubicBezTo>
                  <a:cubicBezTo>
                    <a:pt x="167" y="320"/>
                    <a:pt x="167" y="320"/>
                    <a:pt x="167" y="320"/>
                  </a:cubicBezTo>
                  <a:cubicBezTo>
                    <a:pt x="173" y="320"/>
                    <a:pt x="177" y="324"/>
                    <a:pt x="177" y="330"/>
                  </a:cubicBezTo>
                  <a:cubicBezTo>
                    <a:pt x="177" y="363"/>
                    <a:pt x="177" y="363"/>
                    <a:pt x="177" y="363"/>
                  </a:cubicBezTo>
                  <a:cubicBezTo>
                    <a:pt x="177" y="369"/>
                    <a:pt x="173" y="375"/>
                    <a:pt x="167" y="375"/>
                  </a:cubicBezTo>
                  <a:cubicBezTo>
                    <a:pt x="11" y="373"/>
                    <a:pt x="11" y="373"/>
                    <a:pt x="11" y="373"/>
                  </a:cubicBezTo>
                  <a:cubicBezTo>
                    <a:pt x="10" y="373"/>
                    <a:pt x="10" y="373"/>
                    <a:pt x="10" y="373"/>
                  </a:cubicBezTo>
                  <a:cubicBezTo>
                    <a:pt x="4" y="373"/>
                    <a:pt x="1" y="370"/>
                    <a:pt x="0" y="365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5"/>
                    <a:pt x="7" y="0"/>
                    <a:pt x="14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60" y="1"/>
                    <a:pt x="64" y="3"/>
                    <a:pt x="66" y="6"/>
                  </a:cubicBezTo>
                  <a:cubicBezTo>
                    <a:pt x="341" y="376"/>
                    <a:pt x="341" y="376"/>
                    <a:pt x="341" y="376"/>
                  </a:cubicBezTo>
                  <a:cubicBezTo>
                    <a:pt x="344" y="10"/>
                    <a:pt x="344" y="10"/>
                    <a:pt x="344" y="10"/>
                  </a:cubicBezTo>
                  <a:cubicBezTo>
                    <a:pt x="345" y="5"/>
                    <a:pt x="349" y="3"/>
                    <a:pt x="354" y="3"/>
                  </a:cubicBezTo>
                  <a:cubicBezTo>
                    <a:pt x="386" y="3"/>
                    <a:pt x="386" y="3"/>
                    <a:pt x="386" y="3"/>
                  </a:cubicBezTo>
                  <a:cubicBezTo>
                    <a:pt x="389" y="3"/>
                    <a:pt x="391" y="4"/>
                    <a:pt x="394" y="6"/>
                  </a:cubicBezTo>
                  <a:cubicBezTo>
                    <a:pt x="396" y="7"/>
                    <a:pt x="398" y="10"/>
                    <a:pt x="398" y="13"/>
                  </a:cubicBezTo>
                  <a:close/>
                  <a:moveTo>
                    <a:pt x="223" y="411"/>
                  </a:moveTo>
                  <a:cubicBezTo>
                    <a:pt x="229" y="411"/>
                    <a:pt x="233" y="415"/>
                    <a:pt x="233" y="421"/>
                  </a:cubicBezTo>
                  <a:cubicBezTo>
                    <a:pt x="233" y="454"/>
                    <a:pt x="233" y="454"/>
                    <a:pt x="233" y="454"/>
                  </a:cubicBezTo>
                  <a:cubicBezTo>
                    <a:pt x="233" y="460"/>
                    <a:pt x="230" y="466"/>
                    <a:pt x="223" y="466"/>
                  </a:cubicBezTo>
                  <a:cubicBezTo>
                    <a:pt x="10" y="466"/>
                    <a:pt x="10" y="466"/>
                    <a:pt x="10" y="466"/>
                  </a:cubicBezTo>
                  <a:cubicBezTo>
                    <a:pt x="4" y="466"/>
                    <a:pt x="0" y="462"/>
                    <a:pt x="0" y="456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16"/>
                    <a:pt x="4" y="411"/>
                    <a:pt x="11" y="411"/>
                  </a:cubicBezTo>
                  <a:cubicBezTo>
                    <a:pt x="117" y="411"/>
                    <a:pt x="117" y="411"/>
                    <a:pt x="117" y="411"/>
                  </a:cubicBezTo>
                  <a:lnTo>
                    <a:pt x="223" y="411"/>
                  </a:lnTo>
                  <a:close/>
                </a:path>
              </a:pathLst>
            </a:custGeom>
            <a:solidFill>
              <a:srgbClr val="C03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"/>
            <p:cNvSpPr>
              <a:spLocks noEditPoints="1"/>
            </p:cNvSpPr>
            <p:nvPr userDrawn="1"/>
          </p:nvSpPr>
          <p:spPr bwMode="auto">
            <a:xfrm>
              <a:off x="6280" y="1189"/>
              <a:ext cx="1102" cy="1105"/>
            </a:xfrm>
            <a:custGeom>
              <a:avLst/>
              <a:gdLst>
                <a:gd name="T0" fmla="*/ 68 w 466"/>
                <a:gd name="T1" fmla="*/ 398 h 466"/>
                <a:gd name="T2" fmla="*/ 0 w 466"/>
                <a:gd name="T3" fmla="*/ 233 h 466"/>
                <a:gd name="T4" fmla="*/ 68 w 466"/>
                <a:gd name="T5" fmla="*/ 69 h 466"/>
                <a:gd name="T6" fmla="*/ 233 w 466"/>
                <a:gd name="T7" fmla="*/ 0 h 466"/>
                <a:gd name="T8" fmla="*/ 398 w 466"/>
                <a:gd name="T9" fmla="*/ 69 h 466"/>
                <a:gd name="T10" fmla="*/ 466 w 466"/>
                <a:gd name="T11" fmla="*/ 233 h 466"/>
                <a:gd name="T12" fmla="*/ 398 w 466"/>
                <a:gd name="T13" fmla="*/ 398 h 466"/>
                <a:gd name="T14" fmla="*/ 233 w 466"/>
                <a:gd name="T15" fmla="*/ 466 h 466"/>
                <a:gd name="T16" fmla="*/ 68 w 466"/>
                <a:gd name="T17" fmla="*/ 398 h 466"/>
                <a:gd name="T18" fmla="*/ 105 w 466"/>
                <a:gd name="T19" fmla="*/ 105 h 466"/>
                <a:gd name="T20" fmla="*/ 52 w 466"/>
                <a:gd name="T21" fmla="*/ 233 h 466"/>
                <a:gd name="T22" fmla="*/ 105 w 466"/>
                <a:gd name="T23" fmla="*/ 361 h 466"/>
                <a:gd name="T24" fmla="*/ 233 w 466"/>
                <a:gd name="T25" fmla="*/ 415 h 466"/>
                <a:gd name="T26" fmla="*/ 361 w 466"/>
                <a:gd name="T27" fmla="*/ 361 h 466"/>
                <a:gd name="T28" fmla="*/ 415 w 466"/>
                <a:gd name="T29" fmla="*/ 233 h 466"/>
                <a:gd name="T30" fmla="*/ 361 w 466"/>
                <a:gd name="T31" fmla="*/ 105 h 466"/>
                <a:gd name="T32" fmla="*/ 233 w 466"/>
                <a:gd name="T33" fmla="*/ 51 h 466"/>
                <a:gd name="T34" fmla="*/ 105 w 466"/>
                <a:gd name="T35" fmla="*/ 10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6" h="466">
                  <a:moveTo>
                    <a:pt x="68" y="398"/>
                  </a:moveTo>
                  <a:cubicBezTo>
                    <a:pt x="24" y="354"/>
                    <a:pt x="2" y="299"/>
                    <a:pt x="0" y="233"/>
                  </a:cubicBezTo>
                  <a:cubicBezTo>
                    <a:pt x="2" y="167"/>
                    <a:pt x="24" y="112"/>
                    <a:pt x="68" y="69"/>
                  </a:cubicBezTo>
                  <a:cubicBezTo>
                    <a:pt x="112" y="24"/>
                    <a:pt x="167" y="2"/>
                    <a:pt x="233" y="0"/>
                  </a:cubicBezTo>
                  <a:cubicBezTo>
                    <a:pt x="299" y="2"/>
                    <a:pt x="354" y="24"/>
                    <a:pt x="398" y="69"/>
                  </a:cubicBezTo>
                  <a:cubicBezTo>
                    <a:pt x="442" y="112"/>
                    <a:pt x="465" y="167"/>
                    <a:pt x="466" y="233"/>
                  </a:cubicBezTo>
                  <a:cubicBezTo>
                    <a:pt x="465" y="299"/>
                    <a:pt x="442" y="354"/>
                    <a:pt x="398" y="398"/>
                  </a:cubicBezTo>
                  <a:cubicBezTo>
                    <a:pt x="354" y="441"/>
                    <a:pt x="299" y="464"/>
                    <a:pt x="233" y="466"/>
                  </a:cubicBezTo>
                  <a:cubicBezTo>
                    <a:pt x="167" y="464"/>
                    <a:pt x="112" y="441"/>
                    <a:pt x="68" y="398"/>
                  </a:cubicBezTo>
                  <a:close/>
                  <a:moveTo>
                    <a:pt x="105" y="105"/>
                  </a:moveTo>
                  <a:cubicBezTo>
                    <a:pt x="70" y="139"/>
                    <a:pt x="53" y="181"/>
                    <a:pt x="52" y="233"/>
                  </a:cubicBezTo>
                  <a:cubicBezTo>
                    <a:pt x="53" y="284"/>
                    <a:pt x="70" y="327"/>
                    <a:pt x="105" y="361"/>
                  </a:cubicBezTo>
                  <a:cubicBezTo>
                    <a:pt x="139" y="395"/>
                    <a:pt x="181" y="413"/>
                    <a:pt x="233" y="415"/>
                  </a:cubicBezTo>
                  <a:cubicBezTo>
                    <a:pt x="284" y="413"/>
                    <a:pt x="327" y="395"/>
                    <a:pt x="361" y="361"/>
                  </a:cubicBezTo>
                  <a:cubicBezTo>
                    <a:pt x="395" y="327"/>
                    <a:pt x="413" y="284"/>
                    <a:pt x="415" y="233"/>
                  </a:cubicBezTo>
                  <a:cubicBezTo>
                    <a:pt x="413" y="181"/>
                    <a:pt x="395" y="139"/>
                    <a:pt x="361" y="105"/>
                  </a:cubicBezTo>
                  <a:cubicBezTo>
                    <a:pt x="327" y="71"/>
                    <a:pt x="284" y="53"/>
                    <a:pt x="233" y="51"/>
                  </a:cubicBezTo>
                  <a:cubicBezTo>
                    <a:pt x="181" y="53"/>
                    <a:pt x="139" y="71"/>
                    <a:pt x="105" y="105"/>
                  </a:cubicBezTo>
                  <a:close/>
                </a:path>
              </a:pathLst>
            </a:custGeom>
            <a:solidFill>
              <a:srgbClr val="64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"/>
            <p:cNvSpPr>
              <a:spLocks noEditPoints="1"/>
            </p:cNvSpPr>
            <p:nvPr userDrawn="1"/>
          </p:nvSpPr>
          <p:spPr bwMode="auto">
            <a:xfrm>
              <a:off x="4230" y="2552"/>
              <a:ext cx="334" cy="551"/>
            </a:xfrm>
            <a:custGeom>
              <a:avLst/>
              <a:gdLst>
                <a:gd name="T0" fmla="*/ 0 w 334"/>
                <a:gd name="T1" fmla="*/ 0 h 551"/>
                <a:gd name="T2" fmla="*/ 334 w 334"/>
                <a:gd name="T3" fmla="*/ 0 h 551"/>
                <a:gd name="T4" fmla="*/ 334 w 334"/>
                <a:gd name="T5" fmla="*/ 31 h 551"/>
                <a:gd name="T6" fmla="*/ 0 w 334"/>
                <a:gd name="T7" fmla="*/ 31 h 551"/>
                <a:gd name="T8" fmla="*/ 0 w 334"/>
                <a:gd name="T9" fmla="*/ 0 h 551"/>
                <a:gd name="T10" fmla="*/ 156 w 334"/>
                <a:gd name="T11" fmla="*/ 50 h 551"/>
                <a:gd name="T12" fmla="*/ 156 w 334"/>
                <a:gd name="T13" fmla="*/ 551 h 551"/>
                <a:gd name="T14" fmla="*/ 128 w 334"/>
                <a:gd name="T15" fmla="*/ 551 h 551"/>
                <a:gd name="T16" fmla="*/ 128 w 334"/>
                <a:gd name="T17" fmla="*/ 79 h 551"/>
                <a:gd name="T18" fmla="*/ 0 w 334"/>
                <a:gd name="T19" fmla="*/ 79 h 551"/>
                <a:gd name="T20" fmla="*/ 0 w 334"/>
                <a:gd name="T21" fmla="*/ 50 h 551"/>
                <a:gd name="T22" fmla="*/ 156 w 334"/>
                <a:gd name="T23" fmla="*/ 50 h 551"/>
                <a:gd name="T24" fmla="*/ 334 w 334"/>
                <a:gd name="T25" fmla="*/ 50 h 551"/>
                <a:gd name="T26" fmla="*/ 334 w 334"/>
                <a:gd name="T27" fmla="*/ 79 h 551"/>
                <a:gd name="T28" fmla="*/ 206 w 334"/>
                <a:gd name="T29" fmla="*/ 79 h 551"/>
                <a:gd name="T30" fmla="*/ 206 w 334"/>
                <a:gd name="T31" fmla="*/ 551 h 551"/>
                <a:gd name="T32" fmla="*/ 175 w 334"/>
                <a:gd name="T33" fmla="*/ 551 h 551"/>
                <a:gd name="T34" fmla="*/ 175 w 334"/>
                <a:gd name="T35" fmla="*/ 50 h 551"/>
                <a:gd name="T36" fmla="*/ 334 w 334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4" h="551">
                  <a:moveTo>
                    <a:pt x="0" y="0"/>
                  </a:moveTo>
                  <a:lnTo>
                    <a:pt x="334" y="0"/>
                  </a:lnTo>
                  <a:lnTo>
                    <a:pt x="334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4" y="50"/>
                  </a:moveTo>
                  <a:lnTo>
                    <a:pt x="334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4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"/>
            <p:cNvSpPr>
              <a:spLocks noEditPoints="1"/>
            </p:cNvSpPr>
            <p:nvPr userDrawn="1"/>
          </p:nvSpPr>
          <p:spPr bwMode="auto">
            <a:xfrm>
              <a:off x="4599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50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50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50 w 132"/>
                <a:gd name="T21" fmla="*/ 232 h 232"/>
                <a:gd name="T22" fmla="*/ 15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5 w 132"/>
                <a:gd name="T29" fmla="*/ 15 h 232"/>
                <a:gd name="T30" fmla="*/ 50 w 132"/>
                <a:gd name="T31" fmla="*/ 0 h 232"/>
                <a:gd name="T32" fmla="*/ 132 w 132"/>
                <a:gd name="T33" fmla="*/ 0 h 232"/>
                <a:gd name="T34" fmla="*/ 21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1 w 132"/>
                <a:gd name="T57" fmla="*/ 96 h 232"/>
                <a:gd name="T58" fmla="*/ 21 w 132"/>
                <a:gd name="T59" fmla="*/ 50 h 232"/>
                <a:gd name="T60" fmla="*/ 21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1 w 132"/>
                <a:gd name="T83" fmla="*/ 182 h 232"/>
                <a:gd name="T84" fmla="*/ 21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39" y="13"/>
                    <a:pt x="31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1" y="216"/>
                    <a:pt x="39" y="220"/>
                    <a:pt x="50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50" y="232"/>
                    <a:pt x="50" y="232"/>
                    <a:pt x="50" y="232"/>
                  </a:cubicBezTo>
                  <a:cubicBezTo>
                    <a:pt x="36" y="232"/>
                    <a:pt x="24" y="227"/>
                    <a:pt x="15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5" y="15"/>
                  </a:cubicBezTo>
                  <a:cubicBezTo>
                    <a:pt x="24" y="5"/>
                    <a:pt x="36" y="0"/>
                    <a:pt x="50" y="0"/>
                  </a:cubicBezTo>
                  <a:lnTo>
                    <a:pt x="132" y="0"/>
                  </a:lnTo>
                  <a:close/>
                  <a:moveTo>
                    <a:pt x="21" y="50"/>
                  </a:moveTo>
                  <a:cubicBezTo>
                    <a:pt x="21" y="42"/>
                    <a:pt x="24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1" y="96"/>
                    <a:pt x="21" y="96"/>
                    <a:pt x="21" y="96"/>
                  </a:cubicBezTo>
                  <a:lnTo>
                    <a:pt x="21" y="50"/>
                  </a:lnTo>
                  <a:close/>
                  <a:moveTo>
                    <a:pt x="21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4" y="197"/>
                    <a:pt x="21" y="190"/>
                    <a:pt x="21" y="182"/>
                  </a:cubicBezTo>
                  <a:lnTo>
                    <a:pt x="21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"/>
            <p:cNvSpPr>
              <a:spLocks noEditPoints="1"/>
            </p:cNvSpPr>
            <p:nvPr userDrawn="1"/>
          </p:nvSpPr>
          <p:spPr bwMode="auto">
            <a:xfrm>
              <a:off x="4958" y="2552"/>
              <a:ext cx="391" cy="551"/>
            </a:xfrm>
            <a:custGeom>
              <a:avLst/>
              <a:gdLst>
                <a:gd name="T0" fmla="*/ 132 w 165"/>
                <a:gd name="T1" fmla="*/ 0 h 232"/>
                <a:gd name="T2" fmla="*/ 155 w 165"/>
                <a:gd name="T3" fmla="*/ 10 h 232"/>
                <a:gd name="T4" fmla="*/ 165 w 165"/>
                <a:gd name="T5" fmla="*/ 33 h 232"/>
                <a:gd name="T6" fmla="*/ 165 w 165"/>
                <a:gd name="T7" fmla="*/ 232 h 232"/>
                <a:gd name="T8" fmla="*/ 153 w 165"/>
                <a:gd name="T9" fmla="*/ 232 h 232"/>
                <a:gd name="T10" fmla="*/ 153 w 165"/>
                <a:gd name="T11" fmla="*/ 33 h 232"/>
                <a:gd name="T12" fmla="*/ 147 w 165"/>
                <a:gd name="T13" fmla="*/ 19 h 232"/>
                <a:gd name="T14" fmla="*/ 132 w 165"/>
                <a:gd name="T15" fmla="*/ 13 h 232"/>
                <a:gd name="T16" fmla="*/ 33 w 165"/>
                <a:gd name="T17" fmla="*/ 13 h 232"/>
                <a:gd name="T18" fmla="*/ 18 w 165"/>
                <a:gd name="T19" fmla="*/ 19 h 232"/>
                <a:gd name="T20" fmla="*/ 12 w 165"/>
                <a:gd name="T21" fmla="*/ 33 h 232"/>
                <a:gd name="T22" fmla="*/ 12 w 165"/>
                <a:gd name="T23" fmla="*/ 232 h 232"/>
                <a:gd name="T24" fmla="*/ 0 w 165"/>
                <a:gd name="T25" fmla="*/ 232 h 232"/>
                <a:gd name="T26" fmla="*/ 0 w 165"/>
                <a:gd name="T27" fmla="*/ 33 h 232"/>
                <a:gd name="T28" fmla="*/ 9 w 165"/>
                <a:gd name="T29" fmla="*/ 10 h 232"/>
                <a:gd name="T30" fmla="*/ 33 w 165"/>
                <a:gd name="T31" fmla="*/ 0 h 232"/>
                <a:gd name="T32" fmla="*/ 132 w 165"/>
                <a:gd name="T33" fmla="*/ 0 h 232"/>
                <a:gd name="T34" fmla="*/ 78 w 165"/>
                <a:gd name="T35" fmla="*/ 21 h 232"/>
                <a:gd name="T36" fmla="*/ 78 w 165"/>
                <a:gd name="T37" fmla="*/ 108 h 232"/>
                <a:gd name="T38" fmla="*/ 66 w 165"/>
                <a:gd name="T39" fmla="*/ 108 h 232"/>
                <a:gd name="T40" fmla="*/ 66 w 165"/>
                <a:gd name="T41" fmla="*/ 33 h 232"/>
                <a:gd name="T42" fmla="*/ 33 w 165"/>
                <a:gd name="T43" fmla="*/ 33 h 232"/>
                <a:gd name="T44" fmla="*/ 33 w 165"/>
                <a:gd name="T45" fmla="*/ 232 h 232"/>
                <a:gd name="T46" fmla="*/ 20 w 165"/>
                <a:gd name="T47" fmla="*/ 232 h 232"/>
                <a:gd name="T48" fmla="*/ 20 w 165"/>
                <a:gd name="T49" fmla="*/ 33 h 232"/>
                <a:gd name="T50" fmla="*/ 24 w 165"/>
                <a:gd name="T51" fmla="*/ 25 h 232"/>
                <a:gd name="T52" fmla="*/ 33 w 165"/>
                <a:gd name="T53" fmla="*/ 21 h 232"/>
                <a:gd name="T54" fmla="*/ 78 w 165"/>
                <a:gd name="T55" fmla="*/ 21 h 232"/>
                <a:gd name="T56" fmla="*/ 132 w 165"/>
                <a:gd name="T57" fmla="*/ 21 h 232"/>
                <a:gd name="T58" fmla="*/ 141 w 165"/>
                <a:gd name="T59" fmla="*/ 25 h 232"/>
                <a:gd name="T60" fmla="*/ 144 w 165"/>
                <a:gd name="T61" fmla="*/ 33 h 232"/>
                <a:gd name="T62" fmla="*/ 144 w 165"/>
                <a:gd name="T63" fmla="*/ 232 h 232"/>
                <a:gd name="T64" fmla="*/ 132 w 165"/>
                <a:gd name="T65" fmla="*/ 232 h 232"/>
                <a:gd name="T66" fmla="*/ 132 w 165"/>
                <a:gd name="T67" fmla="*/ 33 h 232"/>
                <a:gd name="T68" fmla="*/ 99 w 165"/>
                <a:gd name="T69" fmla="*/ 33 h 232"/>
                <a:gd name="T70" fmla="*/ 99 w 165"/>
                <a:gd name="T71" fmla="*/ 108 h 232"/>
                <a:gd name="T72" fmla="*/ 87 w 165"/>
                <a:gd name="T73" fmla="*/ 108 h 232"/>
                <a:gd name="T74" fmla="*/ 87 w 165"/>
                <a:gd name="T75" fmla="*/ 21 h 232"/>
                <a:gd name="T76" fmla="*/ 132 w 165"/>
                <a:gd name="T77" fmla="*/ 2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" h="232">
                  <a:moveTo>
                    <a:pt x="132" y="0"/>
                  </a:moveTo>
                  <a:cubicBezTo>
                    <a:pt x="141" y="0"/>
                    <a:pt x="149" y="4"/>
                    <a:pt x="155" y="10"/>
                  </a:cubicBezTo>
                  <a:cubicBezTo>
                    <a:pt x="162" y="16"/>
                    <a:pt x="165" y="24"/>
                    <a:pt x="165" y="33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53" y="232"/>
                    <a:pt x="153" y="232"/>
                    <a:pt x="153" y="232"/>
                  </a:cubicBezTo>
                  <a:cubicBezTo>
                    <a:pt x="153" y="33"/>
                    <a:pt x="153" y="33"/>
                    <a:pt x="153" y="33"/>
                  </a:cubicBezTo>
                  <a:cubicBezTo>
                    <a:pt x="153" y="28"/>
                    <a:pt x="151" y="23"/>
                    <a:pt x="147" y="19"/>
                  </a:cubicBezTo>
                  <a:cubicBezTo>
                    <a:pt x="143" y="15"/>
                    <a:pt x="138" y="13"/>
                    <a:pt x="1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7" y="13"/>
                    <a:pt x="22" y="15"/>
                    <a:pt x="18" y="19"/>
                  </a:cubicBezTo>
                  <a:cubicBezTo>
                    <a:pt x="14" y="23"/>
                    <a:pt x="12" y="28"/>
                    <a:pt x="12" y="33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4"/>
                    <a:pt x="3" y="16"/>
                    <a:pt x="9" y="10"/>
                  </a:cubicBezTo>
                  <a:cubicBezTo>
                    <a:pt x="16" y="4"/>
                    <a:pt x="24" y="0"/>
                    <a:pt x="33" y="0"/>
                  </a:cubicBezTo>
                  <a:lnTo>
                    <a:pt x="132" y="0"/>
                  </a:lnTo>
                  <a:close/>
                  <a:moveTo>
                    <a:pt x="78" y="21"/>
                  </a:moveTo>
                  <a:cubicBezTo>
                    <a:pt x="78" y="108"/>
                    <a:pt x="78" y="108"/>
                    <a:pt x="78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0"/>
                    <a:pt x="21" y="27"/>
                    <a:pt x="24" y="25"/>
                  </a:cubicBezTo>
                  <a:cubicBezTo>
                    <a:pt x="26" y="22"/>
                    <a:pt x="29" y="21"/>
                    <a:pt x="33" y="21"/>
                  </a:cubicBezTo>
                  <a:lnTo>
                    <a:pt x="78" y="21"/>
                  </a:lnTo>
                  <a:close/>
                  <a:moveTo>
                    <a:pt x="132" y="21"/>
                  </a:moveTo>
                  <a:cubicBezTo>
                    <a:pt x="135" y="21"/>
                    <a:pt x="138" y="22"/>
                    <a:pt x="141" y="25"/>
                  </a:cubicBezTo>
                  <a:cubicBezTo>
                    <a:pt x="143" y="27"/>
                    <a:pt x="144" y="30"/>
                    <a:pt x="144" y="33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9" y="108"/>
                    <a:pt x="99" y="108"/>
                    <a:pt x="99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7" y="21"/>
                    <a:pt x="87" y="21"/>
                    <a:pt x="87" y="21"/>
                  </a:cubicBezTo>
                  <a:lnTo>
                    <a:pt x="132" y="2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4"/>
            <p:cNvSpPr>
              <a:spLocks noEditPoints="1"/>
            </p:cNvSpPr>
            <p:nvPr userDrawn="1"/>
          </p:nvSpPr>
          <p:spPr bwMode="auto">
            <a:xfrm>
              <a:off x="5412" y="2552"/>
              <a:ext cx="313" cy="551"/>
            </a:xfrm>
            <a:custGeom>
              <a:avLst/>
              <a:gdLst>
                <a:gd name="T0" fmla="*/ 99 w 132"/>
                <a:gd name="T1" fmla="*/ 0 h 232"/>
                <a:gd name="T2" fmla="*/ 123 w 132"/>
                <a:gd name="T3" fmla="*/ 10 h 232"/>
                <a:gd name="T4" fmla="*/ 132 w 132"/>
                <a:gd name="T5" fmla="*/ 33 h 232"/>
                <a:gd name="T6" fmla="*/ 132 w 132"/>
                <a:gd name="T7" fmla="*/ 83 h 232"/>
                <a:gd name="T8" fmla="*/ 123 w 132"/>
                <a:gd name="T9" fmla="*/ 106 h 232"/>
                <a:gd name="T10" fmla="*/ 99 w 132"/>
                <a:gd name="T11" fmla="*/ 116 h 232"/>
                <a:gd name="T12" fmla="*/ 33 w 132"/>
                <a:gd name="T13" fmla="*/ 116 h 232"/>
                <a:gd name="T14" fmla="*/ 33 w 132"/>
                <a:gd name="T15" fmla="*/ 232 h 232"/>
                <a:gd name="T16" fmla="*/ 20 w 132"/>
                <a:gd name="T17" fmla="*/ 232 h 232"/>
                <a:gd name="T18" fmla="*/ 20 w 132"/>
                <a:gd name="T19" fmla="*/ 104 h 232"/>
                <a:gd name="T20" fmla="*/ 99 w 132"/>
                <a:gd name="T21" fmla="*/ 104 h 232"/>
                <a:gd name="T22" fmla="*/ 114 w 132"/>
                <a:gd name="T23" fmla="*/ 98 h 232"/>
                <a:gd name="T24" fmla="*/ 120 w 132"/>
                <a:gd name="T25" fmla="*/ 83 h 232"/>
                <a:gd name="T26" fmla="*/ 120 w 132"/>
                <a:gd name="T27" fmla="*/ 33 h 232"/>
                <a:gd name="T28" fmla="*/ 114 w 132"/>
                <a:gd name="T29" fmla="*/ 19 h 232"/>
                <a:gd name="T30" fmla="*/ 99 w 132"/>
                <a:gd name="T31" fmla="*/ 13 h 232"/>
                <a:gd name="T32" fmla="*/ 49 w 132"/>
                <a:gd name="T33" fmla="*/ 13 h 232"/>
                <a:gd name="T34" fmla="*/ 23 w 132"/>
                <a:gd name="T35" fmla="*/ 24 h 232"/>
                <a:gd name="T36" fmla="*/ 12 w 132"/>
                <a:gd name="T37" fmla="*/ 50 h 232"/>
                <a:gd name="T38" fmla="*/ 12 w 132"/>
                <a:gd name="T39" fmla="*/ 232 h 232"/>
                <a:gd name="T40" fmla="*/ 0 w 132"/>
                <a:gd name="T41" fmla="*/ 232 h 232"/>
                <a:gd name="T42" fmla="*/ 0 w 132"/>
                <a:gd name="T43" fmla="*/ 50 h 232"/>
                <a:gd name="T44" fmla="*/ 14 w 132"/>
                <a:gd name="T45" fmla="*/ 15 h 232"/>
                <a:gd name="T46" fmla="*/ 49 w 132"/>
                <a:gd name="T47" fmla="*/ 0 h 232"/>
                <a:gd name="T48" fmla="*/ 99 w 132"/>
                <a:gd name="T49" fmla="*/ 0 h 232"/>
                <a:gd name="T50" fmla="*/ 111 w 132"/>
                <a:gd name="T51" fmla="*/ 83 h 232"/>
                <a:gd name="T52" fmla="*/ 108 w 132"/>
                <a:gd name="T53" fmla="*/ 92 h 232"/>
                <a:gd name="T54" fmla="*/ 99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9 w 132"/>
                <a:gd name="T61" fmla="*/ 29 h 232"/>
                <a:gd name="T62" fmla="*/ 49 w 132"/>
                <a:gd name="T63" fmla="*/ 21 h 232"/>
                <a:gd name="T64" fmla="*/ 99 w 132"/>
                <a:gd name="T65" fmla="*/ 21 h 232"/>
                <a:gd name="T66" fmla="*/ 108 w 132"/>
                <a:gd name="T67" fmla="*/ 25 h 232"/>
                <a:gd name="T68" fmla="*/ 111 w 132"/>
                <a:gd name="T69" fmla="*/ 33 h 232"/>
                <a:gd name="T70" fmla="*/ 111 w 132"/>
                <a:gd name="T71" fmla="*/ 83 h 232"/>
                <a:gd name="T72" fmla="*/ 33 w 132"/>
                <a:gd name="T73" fmla="*/ 83 h 232"/>
                <a:gd name="T74" fmla="*/ 99 w 132"/>
                <a:gd name="T75" fmla="*/ 83 h 232"/>
                <a:gd name="T76" fmla="*/ 99 w 132"/>
                <a:gd name="T77" fmla="*/ 33 h 232"/>
                <a:gd name="T78" fmla="*/ 49 w 132"/>
                <a:gd name="T79" fmla="*/ 33 h 232"/>
                <a:gd name="T80" fmla="*/ 38 w 132"/>
                <a:gd name="T81" fmla="*/ 38 h 232"/>
                <a:gd name="T82" fmla="*/ 33 w 132"/>
                <a:gd name="T83" fmla="*/ 50 h 232"/>
                <a:gd name="T84" fmla="*/ 33 w 132"/>
                <a:gd name="T85" fmla="*/ 8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99" y="0"/>
                  </a:moveTo>
                  <a:cubicBezTo>
                    <a:pt x="108" y="0"/>
                    <a:pt x="116" y="4"/>
                    <a:pt x="123" y="10"/>
                  </a:cubicBezTo>
                  <a:cubicBezTo>
                    <a:pt x="129" y="16"/>
                    <a:pt x="132" y="24"/>
                    <a:pt x="132" y="3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2"/>
                    <a:pt x="129" y="100"/>
                    <a:pt x="123" y="106"/>
                  </a:cubicBezTo>
                  <a:cubicBezTo>
                    <a:pt x="116" y="113"/>
                    <a:pt x="108" y="116"/>
                    <a:pt x="99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5" y="104"/>
                    <a:pt x="110" y="102"/>
                    <a:pt x="114" y="98"/>
                  </a:cubicBezTo>
                  <a:cubicBezTo>
                    <a:pt x="118" y="94"/>
                    <a:pt x="120" y="89"/>
                    <a:pt x="120" y="8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28"/>
                    <a:pt x="118" y="23"/>
                    <a:pt x="114" y="19"/>
                  </a:cubicBezTo>
                  <a:cubicBezTo>
                    <a:pt x="110" y="15"/>
                    <a:pt x="105" y="13"/>
                    <a:pt x="9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99" y="0"/>
                  </a:lnTo>
                  <a:close/>
                  <a:moveTo>
                    <a:pt x="111" y="83"/>
                  </a:moveTo>
                  <a:cubicBezTo>
                    <a:pt x="111" y="87"/>
                    <a:pt x="110" y="89"/>
                    <a:pt x="108" y="92"/>
                  </a:cubicBezTo>
                  <a:cubicBezTo>
                    <a:pt x="105" y="94"/>
                    <a:pt x="102" y="96"/>
                    <a:pt x="99" y="96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2" y="21"/>
                    <a:pt x="105" y="22"/>
                    <a:pt x="108" y="25"/>
                  </a:cubicBezTo>
                  <a:cubicBezTo>
                    <a:pt x="110" y="27"/>
                    <a:pt x="111" y="30"/>
                    <a:pt x="111" y="33"/>
                  </a:cubicBezTo>
                  <a:lnTo>
                    <a:pt x="111" y="83"/>
                  </a:lnTo>
                  <a:close/>
                  <a:moveTo>
                    <a:pt x="33" y="83"/>
                  </a:moveTo>
                  <a:cubicBezTo>
                    <a:pt x="99" y="83"/>
                    <a:pt x="99" y="83"/>
                    <a:pt x="99" y="8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lnTo>
                    <a:pt x="33" y="8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5"/>
            <p:cNvSpPr>
              <a:spLocks noEditPoints="1"/>
            </p:cNvSpPr>
            <p:nvPr userDrawn="1"/>
          </p:nvSpPr>
          <p:spPr bwMode="auto">
            <a:xfrm>
              <a:off x="5774" y="2552"/>
              <a:ext cx="312" cy="551"/>
            </a:xfrm>
            <a:custGeom>
              <a:avLst/>
              <a:gdLst>
                <a:gd name="T0" fmla="*/ 12 w 132"/>
                <a:gd name="T1" fmla="*/ 182 h 232"/>
                <a:gd name="T2" fmla="*/ 23 w 132"/>
                <a:gd name="T3" fmla="*/ 209 h 232"/>
                <a:gd name="T4" fmla="*/ 49 w 132"/>
                <a:gd name="T5" fmla="*/ 220 h 232"/>
                <a:gd name="T6" fmla="*/ 132 w 132"/>
                <a:gd name="T7" fmla="*/ 220 h 232"/>
                <a:gd name="T8" fmla="*/ 132 w 132"/>
                <a:gd name="T9" fmla="*/ 232 h 232"/>
                <a:gd name="T10" fmla="*/ 49 w 132"/>
                <a:gd name="T11" fmla="*/ 232 h 232"/>
                <a:gd name="T12" fmla="*/ 14 w 132"/>
                <a:gd name="T13" fmla="*/ 217 h 232"/>
                <a:gd name="T14" fmla="*/ 0 w 132"/>
                <a:gd name="T15" fmla="*/ 182 h 232"/>
                <a:gd name="T16" fmla="*/ 0 w 132"/>
                <a:gd name="T17" fmla="*/ 0 h 232"/>
                <a:gd name="T18" fmla="*/ 12 w 132"/>
                <a:gd name="T19" fmla="*/ 0 h 232"/>
                <a:gd name="T20" fmla="*/ 12 w 132"/>
                <a:gd name="T21" fmla="*/ 182 h 232"/>
                <a:gd name="T22" fmla="*/ 132 w 132"/>
                <a:gd name="T23" fmla="*/ 199 h 232"/>
                <a:gd name="T24" fmla="*/ 132 w 132"/>
                <a:gd name="T25" fmla="*/ 211 h 232"/>
                <a:gd name="T26" fmla="*/ 49 w 132"/>
                <a:gd name="T27" fmla="*/ 211 h 232"/>
                <a:gd name="T28" fmla="*/ 29 w 132"/>
                <a:gd name="T29" fmla="*/ 203 h 232"/>
                <a:gd name="T30" fmla="*/ 20 w 132"/>
                <a:gd name="T31" fmla="*/ 182 h 232"/>
                <a:gd name="T32" fmla="*/ 20 w 132"/>
                <a:gd name="T33" fmla="*/ 0 h 232"/>
                <a:gd name="T34" fmla="*/ 33 w 132"/>
                <a:gd name="T35" fmla="*/ 0 h 232"/>
                <a:gd name="T36" fmla="*/ 33 w 132"/>
                <a:gd name="T37" fmla="*/ 182 h 232"/>
                <a:gd name="T38" fmla="*/ 38 w 132"/>
                <a:gd name="T39" fmla="*/ 194 h 232"/>
                <a:gd name="T40" fmla="*/ 49 w 132"/>
                <a:gd name="T41" fmla="*/ 199 h 232"/>
                <a:gd name="T42" fmla="*/ 132 w 132"/>
                <a:gd name="T43" fmla="*/ 19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232">
                  <a:moveTo>
                    <a:pt x="12" y="182"/>
                  </a:move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4" y="208"/>
                    <a:pt x="0" y="196"/>
                    <a:pt x="0" y="1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182"/>
                  </a:lnTo>
                  <a:close/>
                  <a:moveTo>
                    <a:pt x="132" y="199"/>
                  </a:moveTo>
                  <a:cubicBezTo>
                    <a:pt x="132" y="211"/>
                    <a:pt x="132" y="211"/>
                    <a:pt x="132" y="211"/>
                  </a:cubicBezTo>
                  <a:cubicBezTo>
                    <a:pt x="49" y="211"/>
                    <a:pt x="49" y="211"/>
                    <a:pt x="49" y="211"/>
                  </a:cubicBezTo>
                  <a:cubicBezTo>
                    <a:pt x="41" y="211"/>
                    <a:pt x="34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4" y="191"/>
                    <a:pt x="38" y="194"/>
                  </a:cubicBezTo>
                  <a:cubicBezTo>
                    <a:pt x="41" y="197"/>
                    <a:pt x="45" y="199"/>
                    <a:pt x="49" y="199"/>
                  </a:cubicBezTo>
                  <a:lnTo>
                    <a:pt x="132" y="199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6"/>
            <p:cNvSpPr>
              <a:spLocks noEditPoints="1"/>
            </p:cNvSpPr>
            <p:nvPr userDrawn="1"/>
          </p:nvSpPr>
          <p:spPr bwMode="auto">
            <a:xfrm>
              <a:off x="6120" y="2552"/>
              <a:ext cx="331" cy="551"/>
            </a:xfrm>
            <a:custGeom>
              <a:avLst/>
              <a:gdLst>
                <a:gd name="T0" fmla="*/ 140 w 140"/>
                <a:gd name="T1" fmla="*/ 0 h 232"/>
                <a:gd name="T2" fmla="*/ 140 w 140"/>
                <a:gd name="T3" fmla="*/ 232 h 232"/>
                <a:gd name="T4" fmla="*/ 128 w 140"/>
                <a:gd name="T5" fmla="*/ 232 h 232"/>
                <a:gd name="T6" fmla="*/ 128 w 140"/>
                <a:gd name="T7" fmla="*/ 13 h 232"/>
                <a:gd name="T8" fmla="*/ 49 w 140"/>
                <a:gd name="T9" fmla="*/ 13 h 232"/>
                <a:gd name="T10" fmla="*/ 23 w 140"/>
                <a:gd name="T11" fmla="*/ 24 h 232"/>
                <a:gd name="T12" fmla="*/ 12 w 140"/>
                <a:gd name="T13" fmla="*/ 50 h 232"/>
                <a:gd name="T14" fmla="*/ 12 w 140"/>
                <a:gd name="T15" fmla="*/ 232 h 232"/>
                <a:gd name="T16" fmla="*/ 0 w 140"/>
                <a:gd name="T17" fmla="*/ 232 h 232"/>
                <a:gd name="T18" fmla="*/ 0 w 140"/>
                <a:gd name="T19" fmla="*/ 50 h 232"/>
                <a:gd name="T20" fmla="*/ 14 w 140"/>
                <a:gd name="T21" fmla="*/ 15 h 232"/>
                <a:gd name="T22" fmla="*/ 49 w 140"/>
                <a:gd name="T23" fmla="*/ 0 h 232"/>
                <a:gd name="T24" fmla="*/ 140 w 140"/>
                <a:gd name="T25" fmla="*/ 0 h 232"/>
                <a:gd name="T26" fmla="*/ 20 w 140"/>
                <a:gd name="T27" fmla="*/ 50 h 232"/>
                <a:gd name="T28" fmla="*/ 29 w 140"/>
                <a:gd name="T29" fmla="*/ 29 h 232"/>
                <a:gd name="T30" fmla="*/ 49 w 140"/>
                <a:gd name="T31" fmla="*/ 21 h 232"/>
                <a:gd name="T32" fmla="*/ 120 w 140"/>
                <a:gd name="T33" fmla="*/ 21 h 232"/>
                <a:gd name="T34" fmla="*/ 120 w 140"/>
                <a:gd name="T35" fmla="*/ 96 h 232"/>
                <a:gd name="T36" fmla="*/ 20 w 140"/>
                <a:gd name="T37" fmla="*/ 96 h 232"/>
                <a:gd name="T38" fmla="*/ 20 w 140"/>
                <a:gd name="T39" fmla="*/ 50 h 232"/>
                <a:gd name="T40" fmla="*/ 120 w 140"/>
                <a:gd name="T41" fmla="*/ 104 h 232"/>
                <a:gd name="T42" fmla="*/ 120 w 140"/>
                <a:gd name="T43" fmla="*/ 232 h 232"/>
                <a:gd name="T44" fmla="*/ 107 w 140"/>
                <a:gd name="T45" fmla="*/ 232 h 232"/>
                <a:gd name="T46" fmla="*/ 107 w 140"/>
                <a:gd name="T47" fmla="*/ 116 h 232"/>
                <a:gd name="T48" fmla="*/ 33 w 140"/>
                <a:gd name="T49" fmla="*/ 116 h 232"/>
                <a:gd name="T50" fmla="*/ 33 w 140"/>
                <a:gd name="T51" fmla="*/ 232 h 232"/>
                <a:gd name="T52" fmla="*/ 20 w 140"/>
                <a:gd name="T53" fmla="*/ 232 h 232"/>
                <a:gd name="T54" fmla="*/ 20 w 140"/>
                <a:gd name="T55" fmla="*/ 104 h 232"/>
                <a:gd name="T56" fmla="*/ 120 w 140"/>
                <a:gd name="T57" fmla="*/ 104 h 232"/>
                <a:gd name="T58" fmla="*/ 107 w 140"/>
                <a:gd name="T59" fmla="*/ 33 h 232"/>
                <a:gd name="T60" fmla="*/ 49 w 140"/>
                <a:gd name="T61" fmla="*/ 33 h 232"/>
                <a:gd name="T62" fmla="*/ 38 w 140"/>
                <a:gd name="T63" fmla="*/ 38 h 232"/>
                <a:gd name="T64" fmla="*/ 33 w 140"/>
                <a:gd name="T65" fmla="*/ 50 h 232"/>
                <a:gd name="T66" fmla="*/ 33 w 140"/>
                <a:gd name="T67" fmla="*/ 83 h 232"/>
                <a:gd name="T68" fmla="*/ 107 w 140"/>
                <a:gd name="T69" fmla="*/ 83 h 232"/>
                <a:gd name="T70" fmla="*/ 107 w 140"/>
                <a:gd name="T71" fmla="*/ 3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0" h="232">
                  <a:moveTo>
                    <a:pt x="140" y="0"/>
                  </a:moveTo>
                  <a:cubicBezTo>
                    <a:pt x="140" y="232"/>
                    <a:pt x="140" y="232"/>
                    <a:pt x="140" y="232"/>
                  </a:cubicBezTo>
                  <a:cubicBezTo>
                    <a:pt x="128" y="232"/>
                    <a:pt x="128" y="232"/>
                    <a:pt x="128" y="232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40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120" y="104"/>
                  </a:moveTo>
                  <a:cubicBezTo>
                    <a:pt x="120" y="232"/>
                    <a:pt x="120" y="232"/>
                    <a:pt x="120" y="232"/>
                  </a:cubicBezTo>
                  <a:cubicBezTo>
                    <a:pt x="107" y="232"/>
                    <a:pt x="107" y="232"/>
                    <a:pt x="107" y="232"/>
                  </a:cubicBezTo>
                  <a:cubicBezTo>
                    <a:pt x="107" y="116"/>
                    <a:pt x="107" y="116"/>
                    <a:pt x="107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lnTo>
                    <a:pt x="120" y="104"/>
                  </a:lnTo>
                  <a:close/>
                  <a:moveTo>
                    <a:pt x="107" y="33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07" y="83"/>
                    <a:pt x="107" y="83"/>
                    <a:pt x="107" y="83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7"/>
            <p:cNvSpPr>
              <a:spLocks noEditPoints="1"/>
            </p:cNvSpPr>
            <p:nvPr userDrawn="1"/>
          </p:nvSpPr>
          <p:spPr bwMode="auto">
            <a:xfrm>
              <a:off x="6517" y="2552"/>
              <a:ext cx="331" cy="551"/>
            </a:xfrm>
            <a:custGeom>
              <a:avLst/>
              <a:gdLst>
                <a:gd name="T0" fmla="*/ 0 w 331"/>
                <a:gd name="T1" fmla="*/ 0 h 551"/>
                <a:gd name="T2" fmla="*/ 331 w 331"/>
                <a:gd name="T3" fmla="*/ 0 h 551"/>
                <a:gd name="T4" fmla="*/ 331 w 331"/>
                <a:gd name="T5" fmla="*/ 31 h 551"/>
                <a:gd name="T6" fmla="*/ 0 w 331"/>
                <a:gd name="T7" fmla="*/ 31 h 551"/>
                <a:gd name="T8" fmla="*/ 0 w 331"/>
                <a:gd name="T9" fmla="*/ 0 h 551"/>
                <a:gd name="T10" fmla="*/ 156 w 331"/>
                <a:gd name="T11" fmla="*/ 50 h 551"/>
                <a:gd name="T12" fmla="*/ 156 w 331"/>
                <a:gd name="T13" fmla="*/ 551 h 551"/>
                <a:gd name="T14" fmla="*/ 128 w 331"/>
                <a:gd name="T15" fmla="*/ 551 h 551"/>
                <a:gd name="T16" fmla="*/ 128 w 331"/>
                <a:gd name="T17" fmla="*/ 79 h 551"/>
                <a:gd name="T18" fmla="*/ 0 w 331"/>
                <a:gd name="T19" fmla="*/ 79 h 551"/>
                <a:gd name="T20" fmla="*/ 0 w 331"/>
                <a:gd name="T21" fmla="*/ 50 h 551"/>
                <a:gd name="T22" fmla="*/ 156 w 331"/>
                <a:gd name="T23" fmla="*/ 50 h 551"/>
                <a:gd name="T24" fmla="*/ 331 w 331"/>
                <a:gd name="T25" fmla="*/ 50 h 551"/>
                <a:gd name="T26" fmla="*/ 331 w 331"/>
                <a:gd name="T27" fmla="*/ 79 h 551"/>
                <a:gd name="T28" fmla="*/ 206 w 331"/>
                <a:gd name="T29" fmla="*/ 79 h 551"/>
                <a:gd name="T30" fmla="*/ 206 w 331"/>
                <a:gd name="T31" fmla="*/ 551 h 551"/>
                <a:gd name="T32" fmla="*/ 175 w 331"/>
                <a:gd name="T33" fmla="*/ 551 h 551"/>
                <a:gd name="T34" fmla="*/ 175 w 331"/>
                <a:gd name="T35" fmla="*/ 50 h 551"/>
                <a:gd name="T36" fmla="*/ 331 w 331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1" h="551">
                  <a:moveTo>
                    <a:pt x="0" y="0"/>
                  </a:moveTo>
                  <a:lnTo>
                    <a:pt x="331" y="0"/>
                  </a:lnTo>
                  <a:lnTo>
                    <a:pt x="331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1" y="50"/>
                  </a:moveTo>
                  <a:lnTo>
                    <a:pt x="331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1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8"/>
            <p:cNvSpPr>
              <a:spLocks noEditPoints="1"/>
            </p:cNvSpPr>
            <p:nvPr userDrawn="1"/>
          </p:nvSpPr>
          <p:spPr bwMode="auto">
            <a:xfrm>
              <a:off x="6886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49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49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49 w 132"/>
                <a:gd name="T21" fmla="*/ 232 h 232"/>
                <a:gd name="T22" fmla="*/ 14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4 w 132"/>
                <a:gd name="T29" fmla="*/ 15 h 232"/>
                <a:gd name="T30" fmla="*/ 49 w 132"/>
                <a:gd name="T31" fmla="*/ 0 h 232"/>
                <a:gd name="T32" fmla="*/ 132 w 132"/>
                <a:gd name="T33" fmla="*/ 0 h 232"/>
                <a:gd name="T34" fmla="*/ 20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0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0 w 132"/>
                <a:gd name="T83" fmla="*/ 182 h 232"/>
                <a:gd name="T84" fmla="*/ 20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32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20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lnTo>
                    <a:pt x="20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2" name="TextBox 61"/>
          <p:cNvSpPr txBox="1"/>
          <p:nvPr userDrawn="1"/>
        </p:nvSpPr>
        <p:spPr>
          <a:xfrm>
            <a:off x="8418544" y="6402726"/>
            <a:ext cx="352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35BF73E1-6149-41FF-9F28-BA76ED286E81}" type="slidenum">
              <a:rPr lang="en-US" sz="1100" smtClean="0">
                <a:solidFill>
                  <a:schemeClr val="tx2"/>
                </a:solidFill>
              </a:rPr>
              <a:pPr algn="ctr"/>
              <a:t>‹#›</a:t>
            </a:fld>
            <a:endParaRPr 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67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2970731" y="2085231"/>
            <a:ext cx="1425381" cy="1900508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47576" y="2085231"/>
            <a:ext cx="1425381" cy="1900508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524422" y="2085231"/>
            <a:ext cx="1425381" cy="1900508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193885" y="2085231"/>
            <a:ext cx="1425381" cy="1900508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59" name="Oval 58"/>
          <p:cNvSpPr/>
          <p:nvPr userDrawn="1"/>
        </p:nvSpPr>
        <p:spPr>
          <a:xfrm>
            <a:off x="8426578" y="6361057"/>
            <a:ext cx="344948" cy="344948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2"/>
              </a:solidFill>
            </a:endParaRPr>
          </a:p>
        </p:txBody>
      </p:sp>
      <p:grpSp>
        <p:nvGrpSpPr>
          <p:cNvPr id="60" name="Group 4"/>
          <p:cNvGrpSpPr>
            <a:grpSpLocks noChangeAspect="1"/>
          </p:cNvGrpSpPr>
          <p:nvPr userDrawn="1"/>
        </p:nvGrpSpPr>
        <p:grpSpPr bwMode="auto">
          <a:xfrm>
            <a:off x="395210" y="6389049"/>
            <a:ext cx="1040475" cy="285489"/>
            <a:chOff x="297" y="1187"/>
            <a:chExt cx="7085" cy="1944"/>
          </a:xfrm>
        </p:grpSpPr>
        <p:sp>
          <p:nvSpPr>
            <p:cNvPr id="61" name="Freeform 60"/>
            <p:cNvSpPr>
              <a:spLocks noEditPoints="1"/>
            </p:cNvSpPr>
            <p:nvPr userDrawn="1"/>
          </p:nvSpPr>
          <p:spPr bwMode="auto">
            <a:xfrm>
              <a:off x="297" y="1189"/>
              <a:ext cx="1266" cy="1105"/>
            </a:xfrm>
            <a:custGeom>
              <a:avLst/>
              <a:gdLst>
                <a:gd name="T0" fmla="*/ 259 w 535"/>
                <a:gd name="T1" fmla="*/ 207 h 466"/>
                <a:gd name="T2" fmla="*/ 208 w 535"/>
                <a:gd name="T3" fmla="*/ 84 h 466"/>
                <a:gd name="T4" fmla="*/ 111 w 535"/>
                <a:gd name="T5" fmla="*/ 324 h 466"/>
                <a:gd name="T6" fmla="*/ 90 w 535"/>
                <a:gd name="T7" fmla="*/ 379 h 466"/>
                <a:gd name="T8" fmla="*/ 59 w 535"/>
                <a:gd name="T9" fmla="*/ 457 h 466"/>
                <a:gd name="T10" fmla="*/ 59 w 535"/>
                <a:gd name="T11" fmla="*/ 456 h 466"/>
                <a:gd name="T12" fmla="*/ 45 w 535"/>
                <a:gd name="T13" fmla="*/ 466 h 466"/>
                <a:gd name="T14" fmla="*/ 11 w 535"/>
                <a:gd name="T15" fmla="*/ 466 h 466"/>
                <a:gd name="T16" fmla="*/ 0 w 535"/>
                <a:gd name="T17" fmla="*/ 459 h 466"/>
                <a:gd name="T18" fmla="*/ 1 w 535"/>
                <a:gd name="T19" fmla="*/ 455 h 466"/>
                <a:gd name="T20" fmla="*/ 2 w 535"/>
                <a:gd name="T21" fmla="*/ 451 h 466"/>
                <a:gd name="T22" fmla="*/ 185 w 535"/>
                <a:gd name="T23" fmla="*/ 8 h 466"/>
                <a:gd name="T24" fmla="*/ 186 w 535"/>
                <a:gd name="T25" fmla="*/ 7 h 466"/>
                <a:gd name="T26" fmla="*/ 185 w 535"/>
                <a:gd name="T27" fmla="*/ 8 h 466"/>
                <a:gd name="T28" fmla="*/ 188 w 535"/>
                <a:gd name="T29" fmla="*/ 3 h 466"/>
                <a:gd name="T30" fmla="*/ 198 w 535"/>
                <a:gd name="T31" fmla="*/ 0 h 466"/>
                <a:gd name="T32" fmla="*/ 219 w 535"/>
                <a:gd name="T33" fmla="*/ 0 h 466"/>
                <a:gd name="T34" fmla="*/ 228 w 535"/>
                <a:gd name="T35" fmla="*/ 3 h 466"/>
                <a:gd name="T36" fmla="*/ 231 w 535"/>
                <a:gd name="T37" fmla="*/ 8 h 466"/>
                <a:gd name="T38" fmla="*/ 232 w 535"/>
                <a:gd name="T39" fmla="*/ 8 h 466"/>
                <a:gd name="T40" fmla="*/ 233 w 535"/>
                <a:gd name="T41" fmla="*/ 10 h 466"/>
                <a:gd name="T42" fmla="*/ 232 w 535"/>
                <a:gd name="T43" fmla="*/ 9 h 466"/>
                <a:gd name="T44" fmla="*/ 287 w 535"/>
                <a:gd name="T45" fmla="*/ 142 h 466"/>
                <a:gd name="T46" fmla="*/ 259 w 535"/>
                <a:gd name="T47" fmla="*/ 207 h 466"/>
                <a:gd name="T48" fmla="*/ 465 w 535"/>
                <a:gd name="T49" fmla="*/ 425 h 466"/>
                <a:gd name="T50" fmla="*/ 446 w 535"/>
                <a:gd name="T51" fmla="*/ 379 h 466"/>
                <a:gd name="T52" fmla="*/ 377 w 535"/>
                <a:gd name="T53" fmla="*/ 207 h 466"/>
                <a:gd name="T54" fmla="*/ 326 w 535"/>
                <a:gd name="T55" fmla="*/ 84 h 466"/>
                <a:gd name="T56" fmla="*/ 229 w 535"/>
                <a:gd name="T57" fmla="*/ 324 h 466"/>
                <a:gd name="T58" fmla="*/ 207 w 535"/>
                <a:gd name="T59" fmla="*/ 379 h 466"/>
                <a:gd name="T60" fmla="*/ 177 w 535"/>
                <a:gd name="T61" fmla="*/ 457 h 466"/>
                <a:gd name="T62" fmla="*/ 177 w 535"/>
                <a:gd name="T63" fmla="*/ 456 h 466"/>
                <a:gd name="T64" fmla="*/ 163 w 535"/>
                <a:gd name="T65" fmla="*/ 466 h 466"/>
                <a:gd name="T66" fmla="*/ 129 w 535"/>
                <a:gd name="T67" fmla="*/ 466 h 466"/>
                <a:gd name="T68" fmla="*/ 118 w 535"/>
                <a:gd name="T69" fmla="*/ 459 h 466"/>
                <a:gd name="T70" fmla="*/ 119 w 535"/>
                <a:gd name="T71" fmla="*/ 455 h 466"/>
                <a:gd name="T72" fmla="*/ 120 w 535"/>
                <a:gd name="T73" fmla="*/ 451 h 466"/>
                <a:gd name="T74" fmla="*/ 303 w 535"/>
                <a:gd name="T75" fmla="*/ 8 h 466"/>
                <a:gd name="T76" fmla="*/ 304 w 535"/>
                <a:gd name="T77" fmla="*/ 7 h 466"/>
                <a:gd name="T78" fmla="*/ 303 w 535"/>
                <a:gd name="T79" fmla="*/ 8 h 466"/>
                <a:gd name="T80" fmla="*/ 306 w 535"/>
                <a:gd name="T81" fmla="*/ 3 h 466"/>
                <a:gd name="T82" fmla="*/ 316 w 535"/>
                <a:gd name="T83" fmla="*/ 0 h 466"/>
                <a:gd name="T84" fmla="*/ 337 w 535"/>
                <a:gd name="T85" fmla="*/ 0 h 466"/>
                <a:gd name="T86" fmla="*/ 346 w 535"/>
                <a:gd name="T87" fmla="*/ 3 h 466"/>
                <a:gd name="T88" fmla="*/ 349 w 535"/>
                <a:gd name="T89" fmla="*/ 8 h 466"/>
                <a:gd name="T90" fmla="*/ 350 w 535"/>
                <a:gd name="T91" fmla="*/ 8 h 466"/>
                <a:gd name="T92" fmla="*/ 350 w 535"/>
                <a:gd name="T93" fmla="*/ 10 h 466"/>
                <a:gd name="T94" fmla="*/ 350 w 535"/>
                <a:gd name="T95" fmla="*/ 9 h 466"/>
                <a:gd name="T96" fmla="*/ 534 w 535"/>
                <a:gd name="T97" fmla="*/ 451 h 466"/>
                <a:gd name="T98" fmla="*/ 535 w 535"/>
                <a:gd name="T99" fmla="*/ 453 h 466"/>
                <a:gd name="T100" fmla="*/ 535 w 535"/>
                <a:gd name="T101" fmla="*/ 459 h 466"/>
                <a:gd name="T102" fmla="*/ 524 w 535"/>
                <a:gd name="T103" fmla="*/ 466 h 466"/>
                <a:gd name="T104" fmla="*/ 491 w 535"/>
                <a:gd name="T105" fmla="*/ 466 h 466"/>
                <a:gd name="T106" fmla="*/ 477 w 535"/>
                <a:gd name="T107" fmla="*/ 457 h 466"/>
                <a:gd name="T108" fmla="*/ 465 w 535"/>
                <a:gd name="T109" fmla="*/ 42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5" h="466">
                  <a:moveTo>
                    <a:pt x="259" y="207"/>
                  </a:moveTo>
                  <a:cubicBezTo>
                    <a:pt x="208" y="84"/>
                    <a:pt x="208" y="84"/>
                    <a:pt x="208" y="84"/>
                  </a:cubicBezTo>
                  <a:cubicBezTo>
                    <a:pt x="111" y="324"/>
                    <a:pt x="111" y="324"/>
                    <a:pt x="111" y="324"/>
                  </a:cubicBezTo>
                  <a:cubicBezTo>
                    <a:pt x="90" y="379"/>
                    <a:pt x="90" y="379"/>
                    <a:pt x="90" y="379"/>
                  </a:cubicBezTo>
                  <a:cubicBezTo>
                    <a:pt x="59" y="457"/>
                    <a:pt x="59" y="457"/>
                    <a:pt x="59" y="457"/>
                  </a:cubicBezTo>
                  <a:cubicBezTo>
                    <a:pt x="59" y="456"/>
                    <a:pt x="59" y="456"/>
                    <a:pt x="59" y="456"/>
                  </a:cubicBezTo>
                  <a:cubicBezTo>
                    <a:pt x="56" y="462"/>
                    <a:pt x="51" y="466"/>
                    <a:pt x="45" y="466"/>
                  </a:cubicBezTo>
                  <a:cubicBezTo>
                    <a:pt x="11" y="466"/>
                    <a:pt x="11" y="466"/>
                    <a:pt x="11" y="466"/>
                  </a:cubicBezTo>
                  <a:cubicBezTo>
                    <a:pt x="4" y="466"/>
                    <a:pt x="0" y="464"/>
                    <a:pt x="0" y="459"/>
                  </a:cubicBezTo>
                  <a:cubicBezTo>
                    <a:pt x="0" y="458"/>
                    <a:pt x="0" y="457"/>
                    <a:pt x="1" y="455"/>
                  </a:cubicBezTo>
                  <a:cubicBezTo>
                    <a:pt x="2" y="451"/>
                    <a:pt x="2" y="451"/>
                    <a:pt x="2" y="451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5" y="8"/>
                    <a:pt x="185" y="7"/>
                    <a:pt x="186" y="7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90" y="1"/>
                    <a:pt x="193" y="0"/>
                    <a:pt x="198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4" y="0"/>
                    <a:pt x="227" y="1"/>
                    <a:pt x="228" y="3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2" y="8"/>
                  </a:cubicBezTo>
                  <a:cubicBezTo>
                    <a:pt x="233" y="10"/>
                    <a:pt x="233" y="10"/>
                    <a:pt x="233" y="10"/>
                  </a:cubicBezTo>
                  <a:cubicBezTo>
                    <a:pt x="232" y="9"/>
                    <a:pt x="232" y="9"/>
                    <a:pt x="232" y="9"/>
                  </a:cubicBezTo>
                  <a:cubicBezTo>
                    <a:pt x="287" y="142"/>
                    <a:pt x="287" y="142"/>
                    <a:pt x="287" y="142"/>
                  </a:cubicBezTo>
                  <a:lnTo>
                    <a:pt x="259" y="207"/>
                  </a:lnTo>
                  <a:close/>
                  <a:moveTo>
                    <a:pt x="465" y="425"/>
                  </a:moveTo>
                  <a:cubicBezTo>
                    <a:pt x="446" y="379"/>
                    <a:pt x="446" y="379"/>
                    <a:pt x="446" y="379"/>
                  </a:cubicBezTo>
                  <a:cubicBezTo>
                    <a:pt x="377" y="207"/>
                    <a:pt x="377" y="207"/>
                    <a:pt x="377" y="207"/>
                  </a:cubicBezTo>
                  <a:cubicBezTo>
                    <a:pt x="326" y="84"/>
                    <a:pt x="326" y="84"/>
                    <a:pt x="326" y="84"/>
                  </a:cubicBezTo>
                  <a:cubicBezTo>
                    <a:pt x="229" y="324"/>
                    <a:pt x="229" y="324"/>
                    <a:pt x="229" y="324"/>
                  </a:cubicBezTo>
                  <a:cubicBezTo>
                    <a:pt x="207" y="379"/>
                    <a:pt x="207" y="379"/>
                    <a:pt x="207" y="379"/>
                  </a:cubicBezTo>
                  <a:cubicBezTo>
                    <a:pt x="177" y="457"/>
                    <a:pt x="177" y="457"/>
                    <a:pt x="177" y="457"/>
                  </a:cubicBezTo>
                  <a:cubicBezTo>
                    <a:pt x="177" y="456"/>
                    <a:pt x="177" y="456"/>
                    <a:pt x="177" y="456"/>
                  </a:cubicBezTo>
                  <a:cubicBezTo>
                    <a:pt x="174" y="462"/>
                    <a:pt x="169" y="466"/>
                    <a:pt x="163" y="466"/>
                  </a:cubicBezTo>
                  <a:cubicBezTo>
                    <a:pt x="129" y="466"/>
                    <a:pt x="129" y="466"/>
                    <a:pt x="129" y="466"/>
                  </a:cubicBezTo>
                  <a:cubicBezTo>
                    <a:pt x="122" y="466"/>
                    <a:pt x="118" y="464"/>
                    <a:pt x="118" y="459"/>
                  </a:cubicBezTo>
                  <a:cubicBezTo>
                    <a:pt x="118" y="458"/>
                    <a:pt x="118" y="457"/>
                    <a:pt x="119" y="455"/>
                  </a:cubicBezTo>
                  <a:cubicBezTo>
                    <a:pt x="120" y="451"/>
                    <a:pt x="120" y="451"/>
                    <a:pt x="120" y="451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7"/>
                    <a:pt x="304" y="7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8" y="1"/>
                    <a:pt x="311" y="0"/>
                    <a:pt x="316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42" y="0"/>
                    <a:pt x="344" y="1"/>
                    <a:pt x="346" y="3"/>
                  </a:cubicBezTo>
                  <a:cubicBezTo>
                    <a:pt x="349" y="8"/>
                    <a:pt x="349" y="8"/>
                    <a:pt x="349" y="8"/>
                  </a:cubicBezTo>
                  <a:cubicBezTo>
                    <a:pt x="349" y="8"/>
                    <a:pt x="349" y="8"/>
                    <a:pt x="350" y="8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534" y="451"/>
                    <a:pt x="534" y="451"/>
                    <a:pt x="534" y="451"/>
                  </a:cubicBezTo>
                  <a:cubicBezTo>
                    <a:pt x="535" y="453"/>
                    <a:pt x="535" y="453"/>
                    <a:pt x="535" y="453"/>
                  </a:cubicBezTo>
                  <a:cubicBezTo>
                    <a:pt x="535" y="455"/>
                    <a:pt x="535" y="457"/>
                    <a:pt x="535" y="459"/>
                  </a:cubicBezTo>
                  <a:cubicBezTo>
                    <a:pt x="535" y="464"/>
                    <a:pt x="532" y="466"/>
                    <a:pt x="524" y="466"/>
                  </a:cubicBezTo>
                  <a:cubicBezTo>
                    <a:pt x="491" y="466"/>
                    <a:pt x="491" y="466"/>
                    <a:pt x="491" y="466"/>
                  </a:cubicBezTo>
                  <a:cubicBezTo>
                    <a:pt x="479" y="466"/>
                    <a:pt x="477" y="456"/>
                    <a:pt x="477" y="457"/>
                  </a:cubicBezTo>
                  <a:lnTo>
                    <a:pt x="465" y="425"/>
                  </a:lnTo>
                  <a:close/>
                </a:path>
              </a:pathLst>
            </a:custGeom>
            <a:solidFill>
              <a:srgbClr val="258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"/>
            <p:cNvSpPr>
              <a:spLocks noEditPoints="1"/>
            </p:cNvSpPr>
            <p:nvPr userDrawn="1"/>
          </p:nvSpPr>
          <p:spPr bwMode="auto">
            <a:xfrm>
              <a:off x="1456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0 w 417"/>
                <a:gd name="T3" fmla="*/ 458 h 466"/>
                <a:gd name="T4" fmla="*/ 0 w 417"/>
                <a:gd name="T5" fmla="*/ 452 h 466"/>
                <a:gd name="T6" fmla="*/ 1 w 417"/>
                <a:gd name="T7" fmla="*/ 450 h 466"/>
                <a:gd name="T8" fmla="*/ 195 w 417"/>
                <a:gd name="T9" fmla="*/ 8 h 466"/>
                <a:gd name="T10" fmla="*/ 208 w 417"/>
                <a:gd name="T11" fmla="*/ 0 h 466"/>
                <a:gd name="T12" fmla="*/ 210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8 w 417"/>
                <a:gd name="T19" fmla="*/ 340 h 466"/>
                <a:gd name="T20" fmla="*/ 415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5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0" y="458"/>
                  </a:cubicBezTo>
                  <a:cubicBezTo>
                    <a:pt x="0" y="455"/>
                    <a:pt x="0" y="453"/>
                    <a:pt x="0" y="452"/>
                  </a:cubicBezTo>
                  <a:cubicBezTo>
                    <a:pt x="1" y="450"/>
                    <a:pt x="1" y="450"/>
                    <a:pt x="1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6" y="5"/>
                    <a:pt x="197" y="0"/>
                    <a:pt x="2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22" y="0"/>
                    <a:pt x="222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8" y="340"/>
                    <a:pt x="368" y="340"/>
                    <a:pt x="368" y="340"/>
                  </a:cubicBezTo>
                  <a:cubicBezTo>
                    <a:pt x="384" y="377"/>
                    <a:pt x="400" y="414"/>
                    <a:pt x="415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3" y="466"/>
                    <a:pt x="405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199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"/>
            <p:cNvSpPr>
              <a:spLocks noEditPoints="1"/>
            </p:cNvSpPr>
            <p:nvPr userDrawn="1"/>
          </p:nvSpPr>
          <p:spPr bwMode="auto">
            <a:xfrm>
              <a:off x="2501" y="1189"/>
              <a:ext cx="1594" cy="1942"/>
            </a:xfrm>
            <a:custGeom>
              <a:avLst/>
              <a:gdLst>
                <a:gd name="T0" fmla="*/ 655 w 674"/>
                <a:gd name="T1" fmla="*/ 724 h 819"/>
                <a:gd name="T2" fmla="*/ 674 w 674"/>
                <a:gd name="T3" fmla="*/ 744 h 819"/>
                <a:gd name="T4" fmla="*/ 674 w 674"/>
                <a:gd name="T5" fmla="*/ 799 h 819"/>
                <a:gd name="T6" fmla="*/ 655 w 674"/>
                <a:gd name="T7" fmla="*/ 819 h 819"/>
                <a:gd name="T8" fmla="*/ 20 w 674"/>
                <a:gd name="T9" fmla="*/ 819 h 819"/>
                <a:gd name="T10" fmla="*/ 1 w 674"/>
                <a:gd name="T11" fmla="*/ 799 h 819"/>
                <a:gd name="T12" fmla="*/ 1 w 674"/>
                <a:gd name="T13" fmla="*/ 738 h 819"/>
                <a:gd name="T14" fmla="*/ 2 w 674"/>
                <a:gd name="T15" fmla="*/ 726 h 819"/>
                <a:gd name="T16" fmla="*/ 518 w 674"/>
                <a:gd name="T17" fmla="*/ 95 h 819"/>
                <a:gd name="T18" fmla="*/ 30 w 674"/>
                <a:gd name="T19" fmla="*/ 95 h 819"/>
                <a:gd name="T20" fmla="*/ 10 w 674"/>
                <a:gd name="T21" fmla="*/ 75 h 819"/>
                <a:gd name="T22" fmla="*/ 10 w 674"/>
                <a:gd name="T23" fmla="*/ 17 h 819"/>
                <a:gd name="T24" fmla="*/ 30 w 674"/>
                <a:gd name="T25" fmla="*/ 0 h 819"/>
                <a:gd name="T26" fmla="*/ 625 w 674"/>
                <a:gd name="T27" fmla="*/ 0 h 819"/>
                <a:gd name="T28" fmla="*/ 645 w 674"/>
                <a:gd name="T29" fmla="*/ 19 h 819"/>
                <a:gd name="T30" fmla="*/ 645 w 674"/>
                <a:gd name="T31" fmla="*/ 81 h 819"/>
                <a:gd name="T32" fmla="*/ 644 w 674"/>
                <a:gd name="T33" fmla="*/ 87 h 819"/>
                <a:gd name="T34" fmla="*/ 641 w 674"/>
                <a:gd name="T35" fmla="*/ 95 h 819"/>
                <a:gd name="T36" fmla="*/ 642 w 674"/>
                <a:gd name="T37" fmla="*/ 93 h 819"/>
                <a:gd name="T38" fmla="*/ 132 w 674"/>
                <a:gd name="T39" fmla="*/ 724 h 819"/>
                <a:gd name="T40" fmla="*/ 394 w 674"/>
                <a:gd name="T41" fmla="*/ 724 h 819"/>
                <a:gd name="T42" fmla="*/ 655 w 674"/>
                <a:gd name="T43" fmla="*/ 724 h 819"/>
                <a:gd name="T44" fmla="*/ 398 w 674"/>
                <a:gd name="T45" fmla="*/ 565 h 819"/>
                <a:gd name="T46" fmla="*/ 656 w 674"/>
                <a:gd name="T47" fmla="*/ 565 h 819"/>
                <a:gd name="T48" fmla="*/ 674 w 674"/>
                <a:gd name="T49" fmla="*/ 583 h 819"/>
                <a:gd name="T50" fmla="*/ 674 w 674"/>
                <a:gd name="T51" fmla="*/ 641 h 819"/>
                <a:gd name="T52" fmla="*/ 656 w 674"/>
                <a:gd name="T53" fmla="*/ 661 h 819"/>
                <a:gd name="T54" fmla="*/ 397 w 674"/>
                <a:gd name="T55" fmla="*/ 661 h 819"/>
                <a:gd name="T56" fmla="*/ 379 w 674"/>
                <a:gd name="T57" fmla="*/ 644 h 819"/>
                <a:gd name="T58" fmla="*/ 379 w 674"/>
                <a:gd name="T59" fmla="*/ 585 h 819"/>
                <a:gd name="T60" fmla="*/ 385 w 674"/>
                <a:gd name="T61" fmla="*/ 572 h 819"/>
                <a:gd name="T62" fmla="*/ 398 w 674"/>
                <a:gd name="T63" fmla="*/ 565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4" h="819">
                  <a:moveTo>
                    <a:pt x="655" y="724"/>
                  </a:moveTo>
                  <a:cubicBezTo>
                    <a:pt x="654" y="724"/>
                    <a:pt x="674" y="721"/>
                    <a:pt x="674" y="744"/>
                  </a:cubicBezTo>
                  <a:cubicBezTo>
                    <a:pt x="674" y="799"/>
                    <a:pt x="674" y="799"/>
                    <a:pt x="674" y="799"/>
                  </a:cubicBezTo>
                  <a:cubicBezTo>
                    <a:pt x="674" y="809"/>
                    <a:pt x="666" y="819"/>
                    <a:pt x="655" y="819"/>
                  </a:cubicBezTo>
                  <a:cubicBezTo>
                    <a:pt x="20" y="819"/>
                    <a:pt x="20" y="819"/>
                    <a:pt x="20" y="819"/>
                  </a:cubicBezTo>
                  <a:cubicBezTo>
                    <a:pt x="10" y="819"/>
                    <a:pt x="0" y="811"/>
                    <a:pt x="1" y="799"/>
                  </a:cubicBezTo>
                  <a:cubicBezTo>
                    <a:pt x="1" y="738"/>
                    <a:pt x="1" y="738"/>
                    <a:pt x="1" y="738"/>
                  </a:cubicBezTo>
                  <a:cubicBezTo>
                    <a:pt x="0" y="735"/>
                    <a:pt x="2" y="730"/>
                    <a:pt x="2" y="726"/>
                  </a:cubicBezTo>
                  <a:cubicBezTo>
                    <a:pt x="518" y="95"/>
                    <a:pt x="518" y="95"/>
                    <a:pt x="518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15" y="95"/>
                    <a:pt x="10" y="88"/>
                    <a:pt x="10" y="7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5"/>
                    <a:pt x="15" y="0"/>
                    <a:pt x="30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637" y="0"/>
                    <a:pt x="645" y="6"/>
                    <a:pt x="645" y="19"/>
                  </a:cubicBezTo>
                  <a:cubicBezTo>
                    <a:pt x="645" y="81"/>
                    <a:pt x="645" y="81"/>
                    <a:pt x="645" y="81"/>
                  </a:cubicBezTo>
                  <a:cubicBezTo>
                    <a:pt x="645" y="82"/>
                    <a:pt x="645" y="85"/>
                    <a:pt x="644" y="87"/>
                  </a:cubicBezTo>
                  <a:cubicBezTo>
                    <a:pt x="641" y="95"/>
                    <a:pt x="641" y="95"/>
                    <a:pt x="641" y="95"/>
                  </a:cubicBezTo>
                  <a:cubicBezTo>
                    <a:pt x="642" y="93"/>
                    <a:pt x="642" y="93"/>
                    <a:pt x="642" y="93"/>
                  </a:cubicBezTo>
                  <a:cubicBezTo>
                    <a:pt x="132" y="724"/>
                    <a:pt x="132" y="724"/>
                    <a:pt x="132" y="724"/>
                  </a:cubicBezTo>
                  <a:cubicBezTo>
                    <a:pt x="394" y="724"/>
                    <a:pt x="394" y="724"/>
                    <a:pt x="394" y="724"/>
                  </a:cubicBezTo>
                  <a:lnTo>
                    <a:pt x="655" y="724"/>
                  </a:lnTo>
                  <a:close/>
                  <a:moveTo>
                    <a:pt x="398" y="565"/>
                  </a:moveTo>
                  <a:cubicBezTo>
                    <a:pt x="656" y="565"/>
                    <a:pt x="656" y="565"/>
                    <a:pt x="656" y="565"/>
                  </a:cubicBezTo>
                  <a:cubicBezTo>
                    <a:pt x="666" y="565"/>
                    <a:pt x="674" y="573"/>
                    <a:pt x="674" y="583"/>
                  </a:cubicBezTo>
                  <a:cubicBezTo>
                    <a:pt x="674" y="641"/>
                    <a:pt x="674" y="641"/>
                    <a:pt x="674" y="641"/>
                  </a:cubicBezTo>
                  <a:cubicBezTo>
                    <a:pt x="674" y="652"/>
                    <a:pt x="666" y="661"/>
                    <a:pt x="656" y="661"/>
                  </a:cubicBezTo>
                  <a:cubicBezTo>
                    <a:pt x="397" y="661"/>
                    <a:pt x="397" y="661"/>
                    <a:pt x="397" y="661"/>
                  </a:cubicBezTo>
                  <a:cubicBezTo>
                    <a:pt x="386" y="661"/>
                    <a:pt x="379" y="654"/>
                    <a:pt x="379" y="644"/>
                  </a:cubicBezTo>
                  <a:cubicBezTo>
                    <a:pt x="379" y="585"/>
                    <a:pt x="379" y="585"/>
                    <a:pt x="379" y="585"/>
                  </a:cubicBezTo>
                  <a:cubicBezTo>
                    <a:pt x="380" y="580"/>
                    <a:pt x="382" y="576"/>
                    <a:pt x="385" y="572"/>
                  </a:cubicBezTo>
                  <a:cubicBezTo>
                    <a:pt x="385" y="572"/>
                    <a:pt x="386" y="565"/>
                    <a:pt x="398" y="565"/>
                  </a:cubicBezTo>
                  <a:close/>
                </a:path>
              </a:pathLst>
            </a:custGeom>
            <a:solidFill>
              <a:srgbClr val="9EB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"/>
            <p:cNvSpPr>
              <a:spLocks noEditPoints="1"/>
            </p:cNvSpPr>
            <p:nvPr userDrawn="1"/>
          </p:nvSpPr>
          <p:spPr bwMode="auto">
            <a:xfrm>
              <a:off x="4133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1 w 417"/>
                <a:gd name="T3" fmla="*/ 458 h 466"/>
                <a:gd name="T4" fmla="*/ 1 w 417"/>
                <a:gd name="T5" fmla="*/ 452 h 466"/>
                <a:gd name="T6" fmla="*/ 2 w 417"/>
                <a:gd name="T7" fmla="*/ 450 h 466"/>
                <a:gd name="T8" fmla="*/ 195 w 417"/>
                <a:gd name="T9" fmla="*/ 8 h 466"/>
                <a:gd name="T10" fmla="*/ 209 w 417"/>
                <a:gd name="T11" fmla="*/ 0 h 466"/>
                <a:gd name="T12" fmla="*/ 211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9 w 417"/>
                <a:gd name="T19" fmla="*/ 340 h 466"/>
                <a:gd name="T20" fmla="*/ 416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6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1" y="458"/>
                  </a:cubicBezTo>
                  <a:cubicBezTo>
                    <a:pt x="0" y="455"/>
                    <a:pt x="0" y="453"/>
                    <a:pt x="1" y="452"/>
                  </a:cubicBezTo>
                  <a:cubicBezTo>
                    <a:pt x="2" y="450"/>
                    <a:pt x="2" y="450"/>
                    <a:pt x="2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7" y="5"/>
                    <a:pt x="198" y="0"/>
                    <a:pt x="209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22" y="0"/>
                    <a:pt x="223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9" y="340"/>
                    <a:pt x="369" y="340"/>
                    <a:pt x="369" y="340"/>
                  </a:cubicBezTo>
                  <a:cubicBezTo>
                    <a:pt x="385" y="377"/>
                    <a:pt x="401" y="414"/>
                    <a:pt x="416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4" y="466"/>
                    <a:pt x="406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"/>
            <p:cNvSpPr>
              <a:spLocks noEditPoints="1"/>
            </p:cNvSpPr>
            <p:nvPr userDrawn="1"/>
          </p:nvSpPr>
          <p:spPr bwMode="auto">
            <a:xfrm>
              <a:off x="5259" y="1187"/>
              <a:ext cx="941" cy="1107"/>
            </a:xfrm>
            <a:custGeom>
              <a:avLst/>
              <a:gdLst>
                <a:gd name="T0" fmla="*/ 398 w 398"/>
                <a:gd name="T1" fmla="*/ 13 h 467"/>
                <a:gd name="T2" fmla="*/ 395 w 398"/>
                <a:gd name="T3" fmla="*/ 457 h 467"/>
                <a:gd name="T4" fmla="*/ 383 w 398"/>
                <a:gd name="T5" fmla="*/ 467 h 467"/>
                <a:gd name="T6" fmla="*/ 342 w 398"/>
                <a:gd name="T7" fmla="*/ 467 h 467"/>
                <a:gd name="T8" fmla="*/ 56 w 398"/>
                <a:gd name="T9" fmla="*/ 78 h 467"/>
                <a:gd name="T10" fmla="*/ 54 w 398"/>
                <a:gd name="T11" fmla="*/ 320 h 467"/>
                <a:gd name="T12" fmla="*/ 167 w 398"/>
                <a:gd name="T13" fmla="*/ 320 h 467"/>
                <a:gd name="T14" fmla="*/ 177 w 398"/>
                <a:gd name="T15" fmla="*/ 330 h 467"/>
                <a:gd name="T16" fmla="*/ 177 w 398"/>
                <a:gd name="T17" fmla="*/ 363 h 467"/>
                <a:gd name="T18" fmla="*/ 167 w 398"/>
                <a:gd name="T19" fmla="*/ 375 h 467"/>
                <a:gd name="T20" fmla="*/ 11 w 398"/>
                <a:gd name="T21" fmla="*/ 373 h 467"/>
                <a:gd name="T22" fmla="*/ 10 w 398"/>
                <a:gd name="T23" fmla="*/ 373 h 467"/>
                <a:gd name="T24" fmla="*/ 0 w 398"/>
                <a:gd name="T25" fmla="*/ 365 h 467"/>
                <a:gd name="T26" fmla="*/ 3 w 398"/>
                <a:gd name="T27" fmla="*/ 11 h 467"/>
                <a:gd name="T28" fmla="*/ 14 w 398"/>
                <a:gd name="T29" fmla="*/ 1 h 467"/>
                <a:gd name="T30" fmla="*/ 56 w 398"/>
                <a:gd name="T31" fmla="*/ 1 h 467"/>
                <a:gd name="T32" fmla="*/ 66 w 398"/>
                <a:gd name="T33" fmla="*/ 6 h 467"/>
                <a:gd name="T34" fmla="*/ 341 w 398"/>
                <a:gd name="T35" fmla="*/ 376 h 467"/>
                <a:gd name="T36" fmla="*/ 344 w 398"/>
                <a:gd name="T37" fmla="*/ 10 h 467"/>
                <a:gd name="T38" fmla="*/ 354 w 398"/>
                <a:gd name="T39" fmla="*/ 3 h 467"/>
                <a:gd name="T40" fmla="*/ 386 w 398"/>
                <a:gd name="T41" fmla="*/ 3 h 467"/>
                <a:gd name="T42" fmla="*/ 394 w 398"/>
                <a:gd name="T43" fmla="*/ 6 h 467"/>
                <a:gd name="T44" fmla="*/ 398 w 398"/>
                <a:gd name="T45" fmla="*/ 13 h 467"/>
                <a:gd name="T46" fmla="*/ 223 w 398"/>
                <a:gd name="T47" fmla="*/ 411 h 467"/>
                <a:gd name="T48" fmla="*/ 233 w 398"/>
                <a:gd name="T49" fmla="*/ 421 h 467"/>
                <a:gd name="T50" fmla="*/ 233 w 398"/>
                <a:gd name="T51" fmla="*/ 454 h 467"/>
                <a:gd name="T52" fmla="*/ 223 w 398"/>
                <a:gd name="T53" fmla="*/ 466 h 467"/>
                <a:gd name="T54" fmla="*/ 10 w 398"/>
                <a:gd name="T55" fmla="*/ 466 h 467"/>
                <a:gd name="T56" fmla="*/ 0 w 398"/>
                <a:gd name="T57" fmla="*/ 456 h 467"/>
                <a:gd name="T58" fmla="*/ 0 w 398"/>
                <a:gd name="T59" fmla="*/ 422 h 467"/>
                <a:gd name="T60" fmla="*/ 11 w 398"/>
                <a:gd name="T61" fmla="*/ 411 h 467"/>
                <a:gd name="T62" fmla="*/ 117 w 398"/>
                <a:gd name="T63" fmla="*/ 411 h 467"/>
                <a:gd name="T64" fmla="*/ 223 w 398"/>
                <a:gd name="T65" fmla="*/ 4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8" h="467">
                  <a:moveTo>
                    <a:pt x="398" y="13"/>
                  </a:moveTo>
                  <a:cubicBezTo>
                    <a:pt x="395" y="457"/>
                    <a:pt x="395" y="457"/>
                    <a:pt x="395" y="457"/>
                  </a:cubicBezTo>
                  <a:cubicBezTo>
                    <a:pt x="395" y="464"/>
                    <a:pt x="390" y="467"/>
                    <a:pt x="383" y="467"/>
                  </a:cubicBezTo>
                  <a:cubicBezTo>
                    <a:pt x="342" y="467"/>
                    <a:pt x="342" y="467"/>
                    <a:pt x="342" y="467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4" y="320"/>
                    <a:pt x="54" y="320"/>
                    <a:pt x="54" y="320"/>
                  </a:cubicBezTo>
                  <a:cubicBezTo>
                    <a:pt x="167" y="320"/>
                    <a:pt x="167" y="320"/>
                    <a:pt x="167" y="320"/>
                  </a:cubicBezTo>
                  <a:cubicBezTo>
                    <a:pt x="173" y="320"/>
                    <a:pt x="177" y="324"/>
                    <a:pt x="177" y="330"/>
                  </a:cubicBezTo>
                  <a:cubicBezTo>
                    <a:pt x="177" y="363"/>
                    <a:pt x="177" y="363"/>
                    <a:pt x="177" y="363"/>
                  </a:cubicBezTo>
                  <a:cubicBezTo>
                    <a:pt x="177" y="369"/>
                    <a:pt x="173" y="375"/>
                    <a:pt x="167" y="375"/>
                  </a:cubicBezTo>
                  <a:cubicBezTo>
                    <a:pt x="11" y="373"/>
                    <a:pt x="11" y="373"/>
                    <a:pt x="11" y="373"/>
                  </a:cubicBezTo>
                  <a:cubicBezTo>
                    <a:pt x="10" y="373"/>
                    <a:pt x="10" y="373"/>
                    <a:pt x="10" y="373"/>
                  </a:cubicBezTo>
                  <a:cubicBezTo>
                    <a:pt x="4" y="373"/>
                    <a:pt x="1" y="370"/>
                    <a:pt x="0" y="365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5"/>
                    <a:pt x="7" y="0"/>
                    <a:pt x="14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60" y="1"/>
                    <a:pt x="64" y="3"/>
                    <a:pt x="66" y="6"/>
                  </a:cubicBezTo>
                  <a:cubicBezTo>
                    <a:pt x="341" y="376"/>
                    <a:pt x="341" y="376"/>
                    <a:pt x="341" y="376"/>
                  </a:cubicBezTo>
                  <a:cubicBezTo>
                    <a:pt x="344" y="10"/>
                    <a:pt x="344" y="10"/>
                    <a:pt x="344" y="10"/>
                  </a:cubicBezTo>
                  <a:cubicBezTo>
                    <a:pt x="345" y="5"/>
                    <a:pt x="349" y="3"/>
                    <a:pt x="354" y="3"/>
                  </a:cubicBezTo>
                  <a:cubicBezTo>
                    <a:pt x="386" y="3"/>
                    <a:pt x="386" y="3"/>
                    <a:pt x="386" y="3"/>
                  </a:cubicBezTo>
                  <a:cubicBezTo>
                    <a:pt x="389" y="3"/>
                    <a:pt x="391" y="4"/>
                    <a:pt x="394" y="6"/>
                  </a:cubicBezTo>
                  <a:cubicBezTo>
                    <a:pt x="396" y="7"/>
                    <a:pt x="398" y="10"/>
                    <a:pt x="398" y="13"/>
                  </a:cubicBezTo>
                  <a:close/>
                  <a:moveTo>
                    <a:pt x="223" y="411"/>
                  </a:moveTo>
                  <a:cubicBezTo>
                    <a:pt x="229" y="411"/>
                    <a:pt x="233" y="415"/>
                    <a:pt x="233" y="421"/>
                  </a:cubicBezTo>
                  <a:cubicBezTo>
                    <a:pt x="233" y="454"/>
                    <a:pt x="233" y="454"/>
                    <a:pt x="233" y="454"/>
                  </a:cubicBezTo>
                  <a:cubicBezTo>
                    <a:pt x="233" y="460"/>
                    <a:pt x="230" y="466"/>
                    <a:pt x="223" y="466"/>
                  </a:cubicBezTo>
                  <a:cubicBezTo>
                    <a:pt x="10" y="466"/>
                    <a:pt x="10" y="466"/>
                    <a:pt x="10" y="466"/>
                  </a:cubicBezTo>
                  <a:cubicBezTo>
                    <a:pt x="4" y="466"/>
                    <a:pt x="0" y="462"/>
                    <a:pt x="0" y="456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16"/>
                    <a:pt x="4" y="411"/>
                    <a:pt x="11" y="411"/>
                  </a:cubicBezTo>
                  <a:cubicBezTo>
                    <a:pt x="117" y="411"/>
                    <a:pt x="117" y="411"/>
                    <a:pt x="117" y="411"/>
                  </a:cubicBezTo>
                  <a:lnTo>
                    <a:pt x="223" y="411"/>
                  </a:lnTo>
                  <a:close/>
                </a:path>
              </a:pathLst>
            </a:custGeom>
            <a:solidFill>
              <a:srgbClr val="C03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0"/>
            <p:cNvSpPr>
              <a:spLocks noEditPoints="1"/>
            </p:cNvSpPr>
            <p:nvPr userDrawn="1"/>
          </p:nvSpPr>
          <p:spPr bwMode="auto">
            <a:xfrm>
              <a:off x="6280" y="1189"/>
              <a:ext cx="1102" cy="1105"/>
            </a:xfrm>
            <a:custGeom>
              <a:avLst/>
              <a:gdLst>
                <a:gd name="T0" fmla="*/ 68 w 466"/>
                <a:gd name="T1" fmla="*/ 398 h 466"/>
                <a:gd name="T2" fmla="*/ 0 w 466"/>
                <a:gd name="T3" fmla="*/ 233 h 466"/>
                <a:gd name="T4" fmla="*/ 68 w 466"/>
                <a:gd name="T5" fmla="*/ 69 h 466"/>
                <a:gd name="T6" fmla="*/ 233 w 466"/>
                <a:gd name="T7" fmla="*/ 0 h 466"/>
                <a:gd name="T8" fmla="*/ 398 w 466"/>
                <a:gd name="T9" fmla="*/ 69 h 466"/>
                <a:gd name="T10" fmla="*/ 466 w 466"/>
                <a:gd name="T11" fmla="*/ 233 h 466"/>
                <a:gd name="T12" fmla="*/ 398 w 466"/>
                <a:gd name="T13" fmla="*/ 398 h 466"/>
                <a:gd name="T14" fmla="*/ 233 w 466"/>
                <a:gd name="T15" fmla="*/ 466 h 466"/>
                <a:gd name="T16" fmla="*/ 68 w 466"/>
                <a:gd name="T17" fmla="*/ 398 h 466"/>
                <a:gd name="T18" fmla="*/ 105 w 466"/>
                <a:gd name="T19" fmla="*/ 105 h 466"/>
                <a:gd name="T20" fmla="*/ 52 w 466"/>
                <a:gd name="T21" fmla="*/ 233 h 466"/>
                <a:gd name="T22" fmla="*/ 105 w 466"/>
                <a:gd name="T23" fmla="*/ 361 h 466"/>
                <a:gd name="T24" fmla="*/ 233 w 466"/>
                <a:gd name="T25" fmla="*/ 415 h 466"/>
                <a:gd name="T26" fmla="*/ 361 w 466"/>
                <a:gd name="T27" fmla="*/ 361 h 466"/>
                <a:gd name="T28" fmla="*/ 415 w 466"/>
                <a:gd name="T29" fmla="*/ 233 h 466"/>
                <a:gd name="T30" fmla="*/ 361 w 466"/>
                <a:gd name="T31" fmla="*/ 105 h 466"/>
                <a:gd name="T32" fmla="*/ 233 w 466"/>
                <a:gd name="T33" fmla="*/ 51 h 466"/>
                <a:gd name="T34" fmla="*/ 105 w 466"/>
                <a:gd name="T35" fmla="*/ 10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6" h="466">
                  <a:moveTo>
                    <a:pt x="68" y="398"/>
                  </a:moveTo>
                  <a:cubicBezTo>
                    <a:pt x="24" y="354"/>
                    <a:pt x="2" y="299"/>
                    <a:pt x="0" y="233"/>
                  </a:cubicBezTo>
                  <a:cubicBezTo>
                    <a:pt x="2" y="167"/>
                    <a:pt x="24" y="112"/>
                    <a:pt x="68" y="69"/>
                  </a:cubicBezTo>
                  <a:cubicBezTo>
                    <a:pt x="112" y="24"/>
                    <a:pt x="167" y="2"/>
                    <a:pt x="233" y="0"/>
                  </a:cubicBezTo>
                  <a:cubicBezTo>
                    <a:pt x="299" y="2"/>
                    <a:pt x="354" y="24"/>
                    <a:pt x="398" y="69"/>
                  </a:cubicBezTo>
                  <a:cubicBezTo>
                    <a:pt x="442" y="112"/>
                    <a:pt x="465" y="167"/>
                    <a:pt x="466" y="233"/>
                  </a:cubicBezTo>
                  <a:cubicBezTo>
                    <a:pt x="465" y="299"/>
                    <a:pt x="442" y="354"/>
                    <a:pt x="398" y="398"/>
                  </a:cubicBezTo>
                  <a:cubicBezTo>
                    <a:pt x="354" y="441"/>
                    <a:pt x="299" y="464"/>
                    <a:pt x="233" y="466"/>
                  </a:cubicBezTo>
                  <a:cubicBezTo>
                    <a:pt x="167" y="464"/>
                    <a:pt x="112" y="441"/>
                    <a:pt x="68" y="398"/>
                  </a:cubicBezTo>
                  <a:close/>
                  <a:moveTo>
                    <a:pt x="105" y="105"/>
                  </a:moveTo>
                  <a:cubicBezTo>
                    <a:pt x="70" y="139"/>
                    <a:pt x="53" y="181"/>
                    <a:pt x="52" y="233"/>
                  </a:cubicBezTo>
                  <a:cubicBezTo>
                    <a:pt x="53" y="284"/>
                    <a:pt x="70" y="327"/>
                    <a:pt x="105" y="361"/>
                  </a:cubicBezTo>
                  <a:cubicBezTo>
                    <a:pt x="139" y="395"/>
                    <a:pt x="181" y="413"/>
                    <a:pt x="233" y="415"/>
                  </a:cubicBezTo>
                  <a:cubicBezTo>
                    <a:pt x="284" y="413"/>
                    <a:pt x="327" y="395"/>
                    <a:pt x="361" y="361"/>
                  </a:cubicBezTo>
                  <a:cubicBezTo>
                    <a:pt x="395" y="327"/>
                    <a:pt x="413" y="284"/>
                    <a:pt x="415" y="233"/>
                  </a:cubicBezTo>
                  <a:cubicBezTo>
                    <a:pt x="413" y="181"/>
                    <a:pt x="395" y="139"/>
                    <a:pt x="361" y="105"/>
                  </a:cubicBezTo>
                  <a:cubicBezTo>
                    <a:pt x="327" y="71"/>
                    <a:pt x="284" y="53"/>
                    <a:pt x="233" y="51"/>
                  </a:cubicBezTo>
                  <a:cubicBezTo>
                    <a:pt x="181" y="53"/>
                    <a:pt x="139" y="71"/>
                    <a:pt x="105" y="105"/>
                  </a:cubicBezTo>
                  <a:close/>
                </a:path>
              </a:pathLst>
            </a:custGeom>
            <a:solidFill>
              <a:srgbClr val="64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"/>
            <p:cNvSpPr>
              <a:spLocks noEditPoints="1"/>
            </p:cNvSpPr>
            <p:nvPr userDrawn="1"/>
          </p:nvSpPr>
          <p:spPr bwMode="auto">
            <a:xfrm>
              <a:off x="4230" y="2552"/>
              <a:ext cx="334" cy="551"/>
            </a:xfrm>
            <a:custGeom>
              <a:avLst/>
              <a:gdLst>
                <a:gd name="T0" fmla="*/ 0 w 334"/>
                <a:gd name="T1" fmla="*/ 0 h 551"/>
                <a:gd name="T2" fmla="*/ 334 w 334"/>
                <a:gd name="T3" fmla="*/ 0 h 551"/>
                <a:gd name="T4" fmla="*/ 334 w 334"/>
                <a:gd name="T5" fmla="*/ 31 h 551"/>
                <a:gd name="T6" fmla="*/ 0 w 334"/>
                <a:gd name="T7" fmla="*/ 31 h 551"/>
                <a:gd name="T8" fmla="*/ 0 w 334"/>
                <a:gd name="T9" fmla="*/ 0 h 551"/>
                <a:gd name="T10" fmla="*/ 156 w 334"/>
                <a:gd name="T11" fmla="*/ 50 h 551"/>
                <a:gd name="T12" fmla="*/ 156 w 334"/>
                <a:gd name="T13" fmla="*/ 551 h 551"/>
                <a:gd name="T14" fmla="*/ 128 w 334"/>
                <a:gd name="T15" fmla="*/ 551 h 551"/>
                <a:gd name="T16" fmla="*/ 128 w 334"/>
                <a:gd name="T17" fmla="*/ 79 h 551"/>
                <a:gd name="T18" fmla="*/ 0 w 334"/>
                <a:gd name="T19" fmla="*/ 79 h 551"/>
                <a:gd name="T20" fmla="*/ 0 w 334"/>
                <a:gd name="T21" fmla="*/ 50 h 551"/>
                <a:gd name="T22" fmla="*/ 156 w 334"/>
                <a:gd name="T23" fmla="*/ 50 h 551"/>
                <a:gd name="T24" fmla="*/ 334 w 334"/>
                <a:gd name="T25" fmla="*/ 50 h 551"/>
                <a:gd name="T26" fmla="*/ 334 w 334"/>
                <a:gd name="T27" fmla="*/ 79 h 551"/>
                <a:gd name="T28" fmla="*/ 206 w 334"/>
                <a:gd name="T29" fmla="*/ 79 h 551"/>
                <a:gd name="T30" fmla="*/ 206 w 334"/>
                <a:gd name="T31" fmla="*/ 551 h 551"/>
                <a:gd name="T32" fmla="*/ 175 w 334"/>
                <a:gd name="T33" fmla="*/ 551 h 551"/>
                <a:gd name="T34" fmla="*/ 175 w 334"/>
                <a:gd name="T35" fmla="*/ 50 h 551"/>
                <a:gd name="T36" fmla="*/ 334 w 334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4" h="551">
                  <a:moveTo>
                    <a:pt x="0" y="0"/>
                  </a:moveTo>
                  <a:lnTo>
                    <a:pt x="334" y="0"/>
                  </a:lnTo>
                  <a:lnTo>
                    <a:pt x="334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4" y="50"/>
                  </a:moveTo>
                  <a:lnTo>
                    <a:pt x="334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4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2"/>
            <p:cNvSpPr>
              <a:spLocks noEditPoints="1"/>
            </p:cNvSpPr>
            <p:nvPr userDrawn="1"/>
          </p:nvSpPr>
          <p:spPr bwMode="auto">
            <a:xfrm>
              <a:off x="4599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50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50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50 w 132"/>
                <a:gd name="T21" fmla="*/ 232 h 232"/>
                <a:gd name="T22" fmla="*/ 15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5 w 132"/>
                <a:gd name="T29" fmla="*/ 15 h 232"/>
                <a:gd name="T30" fmla="*/ 50 w 132"/>
                <a:gd name="T31" fmla="*/ 0 h 232"/>
                <a:gd name="T32" fmla="*/ 132 w 132"/>
                <a:gd name="T33" fmla="*/ 0 h 232"/>
                <a:gd name="T34" fmla="*/ 21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1 w 132"/>
                <a:gd name="T57" fmla="*/ 96 h 232"/>
                <a:gd name="T58" fmla="*/ 21 w 132"/>
                <a:gd name="T59" fmla="*/ 50 h 232"/>
                <a:gd name="T60" fmla="*/ 21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1 w 132"/>
                <a:gd name="T83" fmla="*/ 182 h 232"/>
                <a:gd name="T84" fmla="*/ 21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39" y="13"/>
                    <a:pt x="31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1" y="216"/>
                    <a:pt x="39" y="220"/>
                    <a:pt x="50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50" y="232"/>
                    <a:pt x="50" y="232"/>
                    <a:pt x="50" y="232"/>
                  </a:cubicBezTo>
                  <a:cubicBezTo>
                    <a:pt x="36" y="232"/>
                    <a:pt x="24" y="227"/>
                    <a:pt x="15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5" y="15"/>
                  </a:cubicBezTo>
                  <a:cubicBezTo>
                    <a:pt x="24" y="5"/>
                    <a:pt x="36" y="0"/>
                    <a:pt x="50" y="0"/>
                  </a:cubicBezTo>
                  <a:lnTo>
                    <a:pt x="132" y="0"/>
                  </a:lnTo>
                  <a:close/>
                  <a:moveTo>
                    <a:pt x="21" y="50"/>
                  </a:moveTo>
                  <a:cubicBezTo>
                    <a:pt x="21" y="42"/>
                    <a:pt x="24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1" y="96"/>
                    <a:pt x="21" y="96"/>
                    <a:pt x="21" y="96"/>
                  </a:cubicBezTo>
                  <a:lnTo>
                    <a:pt x="21" y="50"/>
                  </a:lnTo>
                  <a:close/>
                  <a:moveTo>
                    <a:pt x="21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4" y="197"/>
                    <a:pt x="21" y="190"/>
                    <a:pt x="21" y="182"/>
                  </a:cubicBezTo>
                  <a:lnTo>
                    <a:pt x="21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3"/>
            <p:cNvSpPr>
              <a:spLocks noEditPoints="1"/>
            </p:cNvSpPr>
            <p:nvPr userDrawn="1"/>
          </p:nvSpPr>
          <p:spPr bwMode="auto">
            <a:xfrm>
              <a:off x="4958" y="2552"/>
              <a:ext cx="391" cy="551"/>
            </a:xfrm>
            <a:custGeom>
              <a:avLst/>
              <a:gdLst>
                <a:gd name="T0" fmla="*/ 132 w 165"/>
                <a:gd name="T1" fmla="*/ 0 h 232"/>
                <a:gd name="T2" fmla="*/ 155 w 165"/>
                <a:gd name="T3" fmla="*/ 10 h 232"/>
                <a:gd name="T4" fmla="*/ 165 w 165"/>
                <a:gd name="T5" fmla="*/ 33 h 232"/>
                <a:gd name="T6" fmla="*/ 165 w 165"/>
                <a:gd name="T7" fmla="*/ 232 h 232"/>
                <a:gd name="T8" fmla="*/ 153 w 165"/>
                <a:gd name="T9" fmla="*/ 232 h 232"/>
                <a:gd name="T10" fmla="*/ 153 w 165"/>
                <a:gd name="T11" fmla="*/ 33 h 232"/>
                <a:gd name="T12" fmla="*/ 147 w 165"/>
                <a:gd name="T13" fmla="*/ 19 h 232"/>
                <a:gd name="T14" fmla="*/ 132 w 165"/>
                <a:gd name="T15" fmla="*/ 13 h 232"/>
                <a:gd name="T16" fmla="*/ 33 w 165"/>
                <a:gd name="T17" fmla="*/ 13 h 232"/>
                <a:gd name="T18" fmla="*/ 18 w 165"/>
                <a:gd name="T19" fmla="*/ 19 h 232"/>
                <a:gd name="T20" fmla="*/ 12 w 165"/>
                <a:gd name="T21" fmla="*/ 33 h 232"/>
                <a:gd name="T22" fmla="*/ 12 w 165"/>
                <a:gd name="T23" fmla="*/ 232 h 232"/>
                <a:gd name="T24" fmla="*/ 0 w 165"/>
                <a:gd name="T25" fmla="*/ 232 h 232"/>
                <a:gd name="T26" fmla="*/ 0 w 165"/>
                <a:gd name="T27" fmla="*/ 33 h 232"/>
                <a:gd name="T28" fmla="*/ 9 w 165"/>
                <a:gd name="T29" fmla="*/ 10 h 232"/>
                <a:gd name="T30" fmla="*/ 33 w 165"/>
                <a:gd name="T31" fmla="*/ 0 h 232"/>
                <a:gd name="T32" fmla="*/ 132 w 165"/>
                <a:gd name="T33" fmla="*/ 0 h 232"/>
                <a:gd name="T34" fmla="*/ 78 w 165"/>
                <a:gd name="T35" fmla="*/ 21 h 232"/>
                <a:gd name="T36" fmla="*/ 78 w 165"/>
                <a:gd name="T37" fmla="*/ 108 h 232"/>
                <a:gd name="T38" fmla="*/ 66 w 165"/>
                <a:gd name="T39" fmla="*/ 108 h 232"/>
                <a:gd name="T40" fmla="*/ 66 w 165"/>
                <a:gd name="T41" fmla="*/ 33 h 232"/>
                <a:gd name="T42" fmla="*/ 33 w 165"/>
                <a:gd name="T43" fmla="*/ 33 h 232"/>
                <a:gd name="T44" fmla="*/ 33 w 165"/>
                <a:gd name="T45" fmla="*/ 232 h 232"/>
                <a:gd name="T46" fmla="*/ 20 w 165"/>
                <a:gd name="T47" fmla="*/ 232 h 232"/>
                <a:gd name="T48" fmla="*/ 20 w 165"/>
                <a:gd name="T49" fmla="*/ 33 h 232"/>
                <a:gd name="T50" fmla="*/ 24 w 165"/>
                <a:gd name="T51" fmla="*/ 25 h 232"/>
                <a:gd name="T52" fmla="*/ 33 w 165"/>
                <a:gd name="T53" fmla="*/ 21 h 232"/>
                <a:gd name="T54" fmla="*/ 78 w 165"/>
                <a:gd name="T55" fmla="*/ 21 h 232"/>
                <a:gd name="T56" fmla="*/ 132 w 165"/>
                <a:gd name="T57" fmla="*/ 21 h 232"/>
                <a:gd name="T58" fmla="*/ 141 w 165"/>
                <a:gd name="T59" fmla="*/ 25 h 232"/>
                <a:gd name="T60" fmla="*/ 144 w 165"/>
                <a:gd name="T61" fmla="*/ 33 h 232"/>
                <a:gd name="T62" fmla="*/ 144 w 165"/>
                <a:gd name="T63" fmla="*/ 232 h 232"/>
                <a:gd name="T64" fmla="*/ 132 w 165"/>
                <a:gd name="T65" fmla="*/ 232 h 232"/>
                <a:gd name="T66" fmla="*/ 132 w 165"/>
                <a:gd name="T67" fmla="*/ 33 h 232"/>
                <a:gd name="T68" fmla="*/ 99 w 165"/>
                <a:gd name="T69" fmla="*/ 33 h 232"/>
                <a:gd name="T70" fmla="*/ 99 w 165"/>
                <a:gd name="T71" fmla="*/ 108 h 232"/>
                <a:gd name="T72" fmla="*/ 87 w 165"/>
                <a:gd name="T73" fmla="*/ 108 h 232"/>
                <a:gd name="T74" fmla="*/ 87 w 165"/>
                <a:gd name="T75" fmla="*/ 21 h 232"/>
                <a:gd name="T76" fmla="*/ 132 w 165"/>
                <a:gd name="T77" fmla="*/ 2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" h="232">
                  <a:moveTo>
                    <a:pt x="132" y="0"/>
                  </a:moveTo>
                  <a:cubicBezTo>
                    <a:pt x="141" y="0"/>
                    <a:pt x="149" y="4"/>
                    <a:pt x="155" y="10"/>
                  </a:cubicBezTo>
                  <a:cubicBezTo>
                    <a:pt x="162" y="16"/>
                    <a:pt x="165" y="24"/>
                    <a:pt x="165" y="33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53" y="232"/>
                    <a:pt x="153" y="232"/>
                    <a:pt x="153" y="232"/>
                  </a:cubicBezTo>
                  <a:cubicBezTo>
                    <a:pt x="153" y="33"/>
                    <a:pt x="153" y="33"/>
                    <a:pt x="153" y="33"/>
                  </a:cubicBezTo>
                  <a:cubicBezTo>
                    <a:pt x="153" y="28"/>
                    <a:pt x="151" y="23"/>
                    <a:pt x="147" y="19"/>
                  </a:cubicBezTo>
                  <a:cubicBezTo>
                    <a:pt x="143" y="15"/>
                    <a:pt x="138" y="13"/>
                    <a:pt x="1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7" y="13"/>
                    <a:pt x="22" y="15"/>
                    <a:pt x="18" y="19"/>
                  </a:cubicBezTo>
                  <a:cubicBezTo>
                    <a:pt x="14" y="23"/>
                    <a:pt x="12" y="28"/>
                    <a:pt x="12" y="33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4"/>
                    <a:pt x="3" y="16"/>
                    <a:pt x="9" y="10"/>
                  </a:cubicBezTo>
                  <a:cubicBezTo>
                    <a:pt x="16" y="4"/>
                    <a:pt x="24" y="0"/>
                    <a:pt x="33" y="0"/>
                  </a:cubicBezTo>
                  <a:lnTo>
                    <a:pt x="132" y="0"/>
                  </a:lnTo>
                  <a:close/>
                  <a:moveTo>
                    <a:pt x="78" y="21"/>
                  </a:moveTo>
                  <a:cubicBezTo>
                    <a:pt x="78" y="108"/>
                    <a:pt x="78" y="108"/>
                    <a:pt x="78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0"/>
                    <a:pt x="21" y="27"/>
                    <a:pt x="24" y="25"/>
                  </a:cubicBezTo>
                  <a:cubicBezTo>
                    <a:pt x="26" y="22"/>
                    <a:pt x="29" y="21"/>
                    <a:pt x="33" y="21"/>
                  </a:cubicBezTo>
                  <a:lnTo>
                    <a:pt x="78" y="21"/>
                  </a:lnTo>
                  <a:close/>
                  <a:moveTo>
                    <a:pt x="132" y="21"/>
                  </a:moveTo>
                  <a:cubicBezTo>
                    <a:pt x="135" y="21"/>
                    <a:pt x="138" y="22"/>
                    <a:pt x="141" y="25"/>
                  </a:cubicBezTo>
                  <a:cubicBezTo>
                    <a:pt x="143" y="27"/>
                    <a:pt x="144" y="30"/>
                    <a:pt x="144" y="33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9" y="108"/>
                    <a:pt x="99" y="108"/>
                    <a:pt x="99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7" y="21"/>
                    <a:pt x="87" y="21"/>
                    <a:pt x="87" y="21"/>
                  </a:cubicBezTo>
                  <a:lnTo>
                    <a:pt x="132" y="2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4"/>
            <p:cNvSpPr>
              <a:spLocks noEditPoints="1"/>
            </p:cNvSpPr>
            <p:nvPr userDrawn="1"/>
          </p:nvSpPr>
          <p:spPr bwMode="auto">
            <a:xfrm>
              <a:off x="5412" y="2552"/>
              <a:ext cx="313" cy="551"/>
            </a:xfrm>
            <a:custGeom>
              <a:avLst/>
              <a:gdLst>
                <a:gd name="T0" fmla="*/ 99 w 132"/>
                <a:gd name="T1" fmla="*/ 0 h 232"/>
                <a:gd name="T2" fmla="*/ 123 w 132"/>
                <a:gd name="T3" fmla="*/ 10 h 232"/>
                <a:gd name="T4" fmla="*/ 132 w 132"/>
                <a:gd name="T5" fmla="*/ 33 h 232"/>
                <a:gd name="T6" fmla="*/ 132 w 132"/>
                <a:gd name="T7" fmla="*/ 83 h 232"/>
                <a:gd name="T8" fmla="*/ 123 w 132"/>
                <a:gd name="T9" fmla="*/ 106 h 232"/>
                <a:gd name="T10" fmla="*/ 99 w 132"/>
                <a:gd name="T11" fmla="*/ 116 h 232"/>
                <a:gd name="T12" fmla="*/ 33 w 132"/>
                <a:gd name="T13" fmla="*/ 116 h 232"/>
                <a:gd name="T14" fmla="*/ 33 w 132"/>
                <a:gd name="T15" fmla="*/ 232 h 232"/>
                <a:gd name="T16" fmla="*/ 20 w 132"/>
                <a:gd name="T17" fmla="*/ 232 h 232"/>
                <a:gd name="T18" fmla="*/ 20 w 132"/>
                <a:gd name="T19" fmla="*/ 104 h 232"/>
                <a:gd name="T20" fmla="*/ 99 w 132"/>
                <a:gd name="T21" fmla="*/ 104 h 232"/>
                <a:gd name="T22" fmla="*/ 114 w 132"/>
                <a:gd name="T23" fmla="*/ 98 h 232"/>
                <a:gd name="T24" fmla="*/ 120 w 132"/>
                <a:gd name="T25" fmla="*/ 83 h 232"/>
                <a:gd name="T26" fmla="*/ 120 w 132"/>
                <a:gd name="T27" fmla="*/ 33 h 232"/>
                <a:gd name="T28" fmla="*/ 114 w 132"/>
                <a:gd name="T29" fmla="*/ 19 h 232"/>
                <a:gd name="T30" fmla="*/ 99 w 132"/>
                <a:gd name="T31" fmla="*/ 13 h 232"/>
                <a:gd name="T32" fmla="*/ 49 w 132"/>
                <a:gd name="T33" fmla="*/ 13 h 232"/>
                <a:gd name="T34" fmla="*/ 23 w 132"/>
                <a:gd name="T35" fmla="*/ 24 h 232"/>
                <a:gd name="T36" fmla="*/ 12 w 132"/>
                <a:gd name="T37" fmla="*/ 50 h 232"/>
                <a:gd name="T38" fmla="*/ 12 w 132"/>
                <a:gd name="T39" fmla="*/ 232 h 232"/>
                <a:gd name="T40" fmla="*/ 0 w 132"/>
                <a:gd name="T41" fmla="*/ 232 h 232"/>
                <a:gd name="T42" fmla="*/ 0 w 132"/>
                <a:gd name="T43" fmla="*/ 50 h 232"/>
                <a:gd name="T44" fmla="*/ 14 w 132"/>
                <a:gd name="T45" fmla="*/ 15 h 232"/>
                <a:gd name="T46" fmla="*/ 49 w 132"/>
                <a:gd name="T47" fmla="*/ 0 h 232"/>
                <a:gd name="T48" fmla="*/ 99 w 132"/>
                <a:gd name="T49" fmla="*/ 0 h 232"/>
                <a:gd name="T50" fmla="*/ 111 w 132"/>
                <a:gd name="T51" fmla="*/ 83 h 232"/>
                <a:gd name="T52" fmla="*/ 108 w 132"/>
                <a:gd name="T53" fmla="*/ 92 h 232"/>
                <a:gd name="T54" fmla="*/ 99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9 w 132"/>
                <a:gd name="T61" fmla="*/ 29 h 232"/>
                <a:gd name="T62" fmla="*/ 49 w 132"/>
                <a:gd name="T63" fmla="*/ 21 h 232"/>
                <a:gd name="T64" fmla="*/ 99 w 132"/>
                <a:gd name="T65" fmla="*/ 21 h 232"/>
                <a:gd name="T66" fmla="*/ 108 w 132"/>
                <a:gd name="T67" fmla="*/ 25 h 232"/>
                <a:gd name="T68" fmla="*/ 111 w 132"/>
                <a:gd name="T69" fmla="*/ 33 h 232"/>
                <a:gd name="T70" fmla="*/ 111 w 132"/>
                <a:gd name="T71" fmla="*/ 83 h 232"/>
                <a:gd name="T72" fmla="*/ 33 w 132"/>
                <a:gd name="T73" fmla="*/ 83 h 232"/>
                <a:gd name="T74" fmla="*/ 99 w 132"/>
                <a:gd name="T75" fmla="*/ 83 h 232"/>
                <a:gd name="T76" fmla="*/ 99 w 132"/>
                <a:gd name="T77" fmla="*/ 33 h 232"/>
                <a:gd name="T78" fmla="*/ 49 w 132"/>
                <a:gd name="T79" fmla="*/ 33 h 232"/>
                <a:gd name="T80" fmla="*/ 38 w 132"/>
                <a:gd name="T81" fmla="*/ 38 h 232"/>
                <a:gd name="T82" fmla="*/ 33 w 132"/>
                <a:gd name="T83" fmla="*/ 50 h 232"/>
                <a:gd name="T84" fmla="*/ 33 w 132"/>
                <a:gd name="T85" fmla="*/ 8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99" y="0"/>
                  </a:moveTo>
                  <a:cubicBezTo>
                    <a:pt x="108" y="0"/>
                    <a:pt x="116" y="4"/>
                    <a:pt x="123" y="10"/>
                  </a:cubicBezTo>
                  <a:cubicBezTo>
                    <a:pt x="129" y="16"/>
                    <a:pt x="132" y="24"/>
                    <a:pt x="132" y="3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2"/>
                    <a:pt x="129" y="100"/>
                    <a:pt x="123" y="106"/>
                  </a:cubicBezTo>
                  <a:cubicBezTo>
                    <a:pt x="116" y="113"/>
                    <a:pt x="108" y="116"/>
                    <a:pt x="99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5" y="104"/>
                    <a:pt x="110" y="102"/>
                    <a:pt x="114" y="98"/>
                  </a:cubicBezTo>
                  <a:cubicBezTo>
                    <a:pt x="118" y="94"/>
                    <a:pt x="120" y="89"/>
                    <a:pt x="120" y="8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28"/>
                    <a:pt x="118" y="23"/>
                    <a:pt x="114" y="19"/>
                  </a:cubicBezTo>
                  <a:cubicBezTo>
                    <a:pt x="110" y="15"/>
                    <a:pt x="105" y="13"/>
                    <a:pt x="9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99" y="0"/>
                  </a:lnTo>
                  <a:close/>
                  <a:moveTo>
                    <a:pt x="111" y="83"/>
                  </a:moveTo>
                  <a:cubicBezTo>
                    <a:pt x="111" y="87"/>
                    <a:pt x="110" y="89"/>
                    <a:pt x="108" y="92"/>
                  </a:cubicBezTo>
                  <a:cubicBezTo>
                    <a:pt x="105" y="94"/>
                    <a:pt x="102" y="96"/>
                    <a:pt x="99" y="96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2" y="21"/>
                    <a:pt x="105" y="22"/>
                    <a:pt x="108" y="25"/>
                  </a:cubicBezTo>
                  <a:cubicBezTo>
                    <a:pt x="110" y="27"/>
                    <a:pt x="111" y="30"/>
                    <a:pt x="111" y="33"/>
                  </a:cubicBezTo>
                  <a:lnTo>
                    <a:pt x="111" y="83"/>
                  </a:lnTo>
                  <a:close/>
                  <a:moveTo>
                    <a:pt x="33" y="83"/>
                  </a:moveTo>
                  <a:cubicBezTo>
                    <a:pt x="99" y="83"/>
                    <a:pt x="99" y="83"/>
                    <a:pt x="99" y="8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lnTo>
                    <a:pt x="33" y="8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5"/>
            <p:cNvSpPr>
              <a:spLocks noEditPoints="1"/>
            </p:cNvSpPr>
            <p:nvPr userDrawn="1"/>
          </p:nvSpPr>
          <p:spPr bwMode="auto">
            <a:xfrm>
              <a:off x="5774" y="2552"/>
              <a:ext cx="312" cy="551"/>
            </a:xfrm>
            <a:custGeom>
              <a:avLst/>
              <a:gdLst>
                <a:gd name="T0" fmla="*/ 12 w 132"/>
                <a:gd name="T1" fmla="*/ 182 h 232"/>
                <a:gd name="T2" fmla="*/ 23 w 132"/>
                <a:gd name="T3" fmla="*/ 209 h 232"/>
                <a:gd name="T4" fmla="*/ 49 w 132"/>
                <a:gd name="T5" fmla="*/ 220 h 232"/>
                <a:gd name="T6" fmla="*/ 132 w 132"/>
                <a:gd name="T7" fmla="*/ 220 h 232"/>
                <a:gd name="T8" fmla="*/ 132 w 132"/>
                <a:gd name="T9" fmla="*/ 232 h 232"/>
                <a:gd name="T10" fmla="*/ 49 w 132"/>
                <a:gd name="T11" fmla="*/ 232 h 232"/>
                <a:gd name="T12" fmla="*/ 14 w 132"/>
                <a:gd name="T13" fmla="*/ 217 h 232"/>
                <a:gd name="T14" fmla="*/ 0 w 132"/>
                <a:gd name="T15" fmla="*/ 182 h 232"/>
                <a:gd name="T16" fmla="*/ 0 w 132"/>
                <a:gd name="T17" fmla="*/ 0 h 232"/>
                <a:gd name="T18" fmla="*/ 12 w 132"/>
                <a:gd name="T19" fmla="*/ 0 h 232"/>
                <a:gd name="T20" fmla="*/ 12 w 132"/>
                <a:gd name="T21" fmla="*/ 182 h 232"/>
                <a:gd name="T22" fmla="*/ 132 w 132"/>
                <a:gd name="T23" fmla="*/ 199 h 232"/>
                <a:gd name="T24" fmla="*/ 132 w 132"/>
                <a:gd name="T25" fmla="*/ 211 h 232"/>
                <a:gd name="T26" fmla="*/ 49 w 132"/>
                <a:gd name="T27" fmla="*/ 211 h 232"/>
                <a:gd name="T28" fmla="*/ 29 w 132"/>
                <a:gd name="T29" fmla="*/ 203 h 232"/>
                <a:gd name="T30" fmla="*/ 20 w 132"/>
                <a:gd name="T31" fmla="*/ 182 h 232"/>
                <a:gd name="T32" fmla="*/ 20 w 132"/>
                <a:gd name="T33" fmla="*/ 0 h 232"/>
                <a:gd name="T34" fmla="*/ 33 w 132"/>
                <a:gd name="T35" fmla="*/ 0 h 232"/>
                <a:gd name="T36" fmla="*/ 33 w 132"/>
                <a:gd name="T37" fmla="*/ 182 h 232"/>
                <a:gd name="T38" fmla="*/ 38 w 132"/>
                <a:gd name="T39" fmla="*/ 194 h 232"/>
                <a:gd name="T40" fmla="*/ 49 w 132"/>
                <a:gd name="T41" fmla="*/ 199 h 232"/>
                <a:gd name="T42" fmla="*/ 132 w 132"/>
                <a:gd name="T43" fmla="*/ 19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232">
                  <a:moveTo>
                    <a:pt x="12" y="182"/>
                  </a:move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4" y="208"/>
                    <a:pt x="0" y="196"/>
                    <a:pt x="0" y="1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182"/>
                  </a:lnTo>
                  <a:close/>
                  <a:moveTo>
                    <a:pt x="132" y="199"/>
                  </a:moveTo>
                  <a:cubicBezTo>
                    <a:pt x="132" y="211"/>
                    <a:pt x="132" y="211"/>
                    <a:pt x="132" y="211"/>
                  </a:cubicBezTo>
                  <a:cubicBezTo>
                    <a:pt x="49" y="211"/>
                    <a:pt x="49" y="211"/>
                    <a:pt x="49" y="211"/>
                  </a:cubicBezTo>
                  <a:cubicBezTo>
                    <a:pt x="41" y="211"/>
                    <a:pt x="34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4" y="191"/>
                    <a:pt x="38" y="194"/>
                  </a:cubicBezTo>
                  <a:cubicBezTo>
                    <a:pt x="41" y="197"/>
                    <a:pt x="45" y="199"/>
                    <a:pt x="49" y="199"/>
                  </a:cubicBezTo>
                  <a:lnTo>
                    <a:pt x="132" y="199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6"/>
            <p:cNvSpPr>
              <a:spLocks noEditPoints="1"/>
            </p:cNvSpPr>
            <p:nvPr userDrawn="1"/>
          </p:nvSpPr>
          <p:spPr bwMode="auto">
            <a:xfrm>
              <a:off x="6120" y="2552"/>
              <a:ext cx="331" cy="551"/>
            </a:xfrm>
            <a:custGeom>
              <a:avLst/>
              <a:gdLst>
                <a:gd name="T0" fmla="*/ 140 w 140"/>
                <a:gd name="T1" fmla="*/ 0 h 232"/>
                <a:gd name="T2" fmla="*/ 140 w 140"/>
                <a:gd name="T3" fmla="*/ 232 h 232"/>
                <a:gd name="T4" fmla="*/ 128 w 140"/>
                <a:gd name="T5" fmla="*/ 232 h 232"/>
                <a:gd name="T6" fmla="*/ 128 w 140"/>
                <a:gd name="T7" fmla="*/ 13 h 232"/>
                <a:gd name="T8" fmla="*/ 49 w 140"/>
                <a:gd name="T9" fmla="*/ 13 h 232"/>
                <a:gd name="T10" fmla="*/ 23 w 140"/>
                <a:gd name="T11" fmla="*/ 24 h 232"/>
                <a:gd name="T12" fmla="*/ 12 w 140"/>
                <a:gd name="T13" fmla="*/ 50 h 232"/>
                <a:gd name="T14" fmla="*/ 12 w 140"/>
                <a:gd name="T15" fmla="*/ 232 h 232"/>
                <a:gd name="T16" fmla="*/ 0 w 140"/>
                <a:gd name="T17" fmla="*/ 232 h 232"/>
                <a:gd name="T18" fmla="*/ 0 w 140"/>
                <a:gd name="T19" fmla="*/ 50 h 232"/>
                <a:gd name="T20" fmla="*/ 14 w 140"/>
                <a:gd name="T21" fmla="*/ 15 h 232"/>
                <a:gd name="T22" fmla="*/ 49 w 140"/>
                <a:gd name="T23" fmla="*/ 0 h 232"/>
                <a:gd name="T24" fmla="*/ 140 w 140"/>
                <a:gd name="T25" fmla="*/ 0 h 232"/>
                <a:gd name="T26" fmla="*/ 20 w 140"/>
                <a:gd name="T27" fmla="*/ 50 h 232"/>
                <a:gd name="T28" fmla="*/ 29 w 140"/>
                <a:gd name="T29" fmla="*/ 29 h 232"/>
                <a:gd name="T30" fmla="*/ 49 w 140"/>
                <a:gd name="T31" fmla="*/ 21 h 232"/>
                <a:gd name="T32" fmla="*/ 120 w 140"/>
                <a:gd name="T33" fmla="*/ 21 h 232"/>
                <a:gd name="T34" fmla="*/ 120 w 140"/>
                <a:gd name="T35" fmla="*/ 96 h 232"/>
                <a:gd name="T36" fmla="*/ 20 w 140"/>
                <a:gd name="T37" fmla="*/ 96 h 232"/>
                <a:gd name="T38" fmla="*/ 20 w 140"/>
                <a:gd name="T39" fmla="*/ 50 h 232"/>
                <a:gd name="T40" fmla="*/ 120 w 140"/>
                <a:gd name="T41" fmla="*/ 104 h 232"/>
                <a:gd name="T42" fmla="*/ 120 w 140"/>
                <a:gd name="T43" fmla="*/ 232 h 232"/>
                <a:gd name="T44" fmla="*/ 107 w 140"/>
                <a:gd name="T45" fmla="*/ 232 h 232"/>
                <a:gd name="T46" fmla="*/ 107 w 140"/>
                <a:gd name="T47" fmla="*/ 116 h 232"/>
                <a:gd name="T48" fmla="*/ 33 w 140"/>
                <a:gd name="T49" fmla="*/ 116 h 232"/>
                <a:gd name="T50" fmla="*/ 33 w 140"/>
                <a:gd name="T51" fmla="*/ 232 h 232"/>
                <a:gd name="T52" fmla="*/ 20 w 140"/>
                <a:gd name="T53" fmla="*/ 232 h 232"/>
                <a:gd name="T54" fmla="*/ 20 w 140"/>
                <a:gd name="T55" fmla="*/ 104 h 232"/>
                <a:gd name="T56" fmla="*/ 120 w 140"/>
                <a:gd name="T57" fmla="*/ 104 h 232"/>
                <a:gd name="T58" fmla="*/ 107 w 140"/>
                <a:gd name="T59" fmla="*/ 33 h 232"/>
                <a:gd name="T60" fmla="*/ 49 w 140"/>
                <a:gd name="T61" fmla="*/ 33 h 232"/>
                <a:gd name="T62" fmla="*/ 38 w 140"/>
                <a:gd name="T63" fmla="*/ 38 h 232"/>
                <a:gd name="T64" fmla="*/ 33 w 140"/>
                <a:gd name="T65" fmla="*/ 50 h 232"/>
                <a:gd name="T66" fmla="*/ 33 w 140"/>
                <a:gd name="T67" fmla="*/ 83 h 232"/>
                <a:gd name="T68" fmla="*/ 107 w 140"/>
                <a:gd name="T69" fmla="*/ 83 h 232"/>
                <a:gd name="T70" fmla="*/ 107 w 140"/>
                <a:gd name="T71" fmla="*/ 3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0" h="232">
                  <a:moveTo>
                    <a:pt x="140" y="0"/>
                  </a:moveTo>
                  <a:cubicBezTo>
                    <a:pt x="140" y="232"/>
                    <a:pt x="140" y="232"/>
                    <a:pt x="140" y="232"/>
                  </a:cubicBezTo>
                  <a:cubicBezTo>
                    <a:pt x="128" y="232"/>
                    <a:pt x="128" y="232"/>
                    <a:pt x="128" y="232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40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120" y="104"/>
                  </a:moveTo>
                  <a:cubicBezTo>
                    <a:pt x="120" y="232"/>
                    <a:pt x="120" y="232"/>
                    <a:pt x="120" y="232"/>
                  </a:cubicBezTo>
                  <a:cubicBezTo>
                    <a:pt x="107" y="232"/>
                    <a:pt x="107" y="232"/>
                    <a:pt x="107" y="232"/>
                  </a:cubicBezTo>
                  <a:cubicBezTo>
                    <a:pt x="107" y="116"/>
                    <a:pt x="107" y="116"/>
                    <a:pt x="107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lnTo>
                    <a:pt x="120" y="104"/>
                  </a:lnTo>
                  <a:close/>
                  <a:moveTo>
                    <a:pt x="107" y="33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07" y="83"/>
                    <a:pt x="107" y="83"/>
                    <a:pt x="107" y="83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7"/>
            <p:cNvSpPr>
              <a:spLocks noEditPoints="1"/>
            </p:cNvSpPr>
            <p:nvPr userDrawn="1"/>
          </p:nvSpPr>
          <p:spPr bwMode="auto">
            <a:xfrm>
              <a:off x="6517" y="2552"/>
              <a:ext cx="331" cy="551"/>
            </a:xfrm>
            <a:custGeom>
              <a:avLst/>
              <a:gdLst>
                <a:gd name="T0" fmla="*/ 0 w 331"/>
                <a:gd name="T1" fmla="*/ 0 h 551"/>
                <a:gd name="T2" fmla="*/ 331 w 331"/>
                <a:gd name="T3" fmla="*/ 0 h 551"/>
                <a:gd name="T4" fmla="*/ 331 w 331"/>
                <a:gd name="T5" fmla="*/ 31 h 551"/>
                <a:gd name="T6" fmla="*/ 0 w 331"/>
                <a:gd name="T7" fmla="*/ 31 h 551"/>
                <a:gd name="T8" fmla="*/ 0 w 331"/>
                <a:gd name="T9" fmla="*/ 0 h 551"/>
                <a:gd name="T10" fmla="*/ 156 w 331"/>
                <a:gd name="T11" fmla="*/ 50 h 551"/>
                <a:gd name="T12" fmla="*/ 156 w 331"/>
                <a:gd name="T13" fmla="*/ 551 h 551"/>
                <a:gd name="T14" fmla="*/ 128 w 331"/>
                <a:gd name="T15" fmla="*/ 551 h 551"/>
                <a:gd name="T16" fmla="*/ 128 w 331"/>
                <a:gd name="T17" fmla="*/ 79 h 551"/>
                <a:gd name="T18" fmla="*/ 0 w 331"/>
                <a:gd name="T19" fmla="*/ 79 h 551"/>
                <a:gd name="T20" fmla="*/ 0 w 331"/>
                <a:gd name="T21" fmla="*/ 50 h 551"/>
                <a:gd name="T22" fmla="*/ 156 w 331"/>
                <a:gd name="T23" fmla="*/ 50 h 551"/>
                <a:gd name="T24" fmla="*/ 331 w 331"/>
                <a:gd name="T25" fmla="*/ 50 h 551"/>
                <a:gd name="T26" fmla="*/ 331 w 331"/>
                <a:gd name="T27" fmla="*/ 79 h 551"/>
                <a:gd name="T28" fmla="*/ 206 w 331"/>
                <a:gd name="T29" fmla="*/ 79 h 551"/>
                <a:gd name="T30" fmla="*/ 206 w 331"/>
                <a:gd name="T31" fmla="*/ 551 h 551"/>
                <a:gd name="T32" fmla="*/ 175 w 331"/>
                <a:gd name="T33" fmla="*/ 551 h 551"/>
                <a:gd name="T34" fmla="*/ 175 w 331"/>
                <a:gd name="T35" fmla="*/ 50 h 551"/>
                <a:gd name="T36" fmla="*/ 331 w 331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1" h="551">
                  <a:moveTo>
                    <a:pt x="0" y="0"/>
                  </a:moveTo>
                  <a:lnTo>
                    <a:pt x="331" y="0"/>
                  </a:lnTo>
                  <a:lnTo>
                    <a:pt x="331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1" y="50"/>
                  </a:moveTo>
                  <a:lnTo>
                    <a:pt x="331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1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8"/>
            <p:cNvSpPr>
              <a:spLocks noEditPoints="1"/>
            </p:cNvSpPr>
            <p:nvPr userDrawn="1"/>
          </p:nvSpPr>
          <p:spPr bwMode="auto">
            <a:xfrm>
              <a:off x="6886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49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49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49 w 132"/>
                <a:gd name="T21" fmla="*/ 232 h 232"/>
                <a:gd name="T22" fmla="*/ 14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4 w 132"/>
                <a:gd name="T29" fmla="*/ 15 h 232"/>
                <a:gd name="T30" fmla="*/ 49 w 132"/>
                <a:gd name="T31" fmla="*/ 0 h 232"/>
                <a:gd name="T32" fmla="*/ 132 w 132"/>
                <a:gd name="T33" fmla="*/ 0 h 232"/>
                <a:gd name="T34" fmla="*/ 20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0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0 w 132"/>
                <a:gd name="T83" fmla="*/ 182 h 232"/>
                <a:gd name="T84" fmla="*/ 20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32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20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lnTo>
                    <a:pt x="20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5" name="TextBox 74"/>
          <p:cNvSpPr txBox="1"/>
          <p:nvPr userDrawn="1"/>
        </p:nvSpPr>
        <p:spPr>
          <a:xfrm>
            <a:off x="8418544" y="6402726"/>
            <a:ext cx="352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35BF73E1-6149-41FF-9F28-BA76ED286E81}" type="slidenum">
              <a:rPr lang="en-US" sz="1100" smtClean="0">
                <a:solidFill>
                  <a:schemeClr val="tx2"/>
                </a:solidFill>
              </a:rPr>
              <a:pPr algn="ctr"/>
              <a:t>‹#›</a:t>
            </a:fld>
            <a:endParaRPr 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650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9140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04360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6246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3527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60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1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64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7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01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78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 userDrawn="1"/>
        </p:nvSpPr>
        <p:spPr>
          <a:xfrm>
            <a:off x="8426578" y="6361057"/>
            <a:ext cx="344948" cy="344948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2"/>
              </a:solidFill>
            </a:endParaRPr>
          </a:p>
        </p:txBody>
      </p:sp>
      <p:grpSp>
        <p:nvGrpSpPr>
          <p:cNvPr id="23" name="Group 4"/>
          <p:cNvGrpSpPr>
            <a:grpSpLocks noChangeAspect="1"/>
          </p:cNvGrpSpPr>
          <p:nvPr userDrawn="1"/>
        </p:nvGrpSpPr>
        <p:grpSpPr bwMode="auto">
          <a:xfrm>
            <a:off x="395210" y="6389049"/>
            <a:ext cx="1040475" cy="285489"/>
            <a:chOff x="297" y="1187"/>
            <a:chExt cx="7085" cy="1944"/>
          </a:xfrm>
        </p:grpSpPr>
        <p:sp>
          <p:nvSpPr>
            <p:cNvPr id="24" name="Freeform 23"/>
            <p:cNvSpPr>
              <a:spLocks noEditPoints="1"/>
            </p:cNvSpPr>
            <p:nvPr userDrawn="1"/>
          </p:nvSpPr>
          <p:spPr bwMode="auto">
            <a:xfrm>
              <a:off x="297" y="1189"/>
              <a:ext cx="1266" cy="1105"/>
            </a:xfrm>
            <a:custGeom>
              <a:avLst/>
              <a:gdLst>
                <a:gd name="T0" fmla="*/ 259 w 535"/>
                <a:gd name="T1" fmla="*/ 207 h 466"/>
                <a:gd name="T2" fmla="*/ 208 w 535"/>
                <a:gd name="T3" fmla="*/ 84 h 466"/>
                <a:gd name="T4" fmla="*/ 111 w 535"/>
                <a:gd name="T5" fmla="*/ 324 h 466"/>
                <a:gd name="T6" fmla="*/ 90 w 535"/>
                <a:gd name="T7" fmla="*/ 379 h 466"/>
                <a:gd name="T8" fmla="*/ 59 w 535"/>
                <a:gd name="T9" fmla="*/ 457 h 466"/>
                <a:gd name="T10" fmla="*/ 59 w 535"/>
                <a:gd name="T11" fmla="*/ 456 h 466"/>
                <a:gd name="T12" fmla="*/ 45 w 535"/>
                <a:gd name="T13" fmla="*/ 466 h 466"/>
                <a:gd name="T14" fmla="*/ 11 w 535"/>
                <a:gd name="T15" fmla="*/ 466 h 466"/>
                <a:gd name="T16" fmla="*/ 0 w 535"/>
                <a:gd name="T17" fmla="*/ 459 h 466"/>
                <a:gd name="T18" fmla="*/ 1 w 535"/>
                <a:gd name="T19" fmla="*/ 455 h 466"/>
                <a:gd name="T20" fmla="*/ 2 w 535"/>
                <a:gd name="T21" fmla="*/ 451 h 466"/>
                <a:gd name="T22" fmla="*/ 185 w 535"/>
                <a:gd name="T23" fmla="*/ 8 h 466"/>
                <a:gd name="T24" fmla="*/ 186 w 535"/>
                <a:gd name="T25" fmla="*/ 7 h 466"/>
                <a:gd name="T26" fmla="*/ 185 w 535"/>
                <a:gd name="T27" fmla="*/ 8 h 466"/>
                <a:gd name="T28" fmla="*/ 188 w 535"/>
                <a:gd name="T29" fmla="*/ 3 h 466"/>
                <a:gd name="T30" fmla="*/ 198 w 535"/>
                <a:gd name="T31" fmla="*/ 0 h 466"/>
                <a:gd name="T32" fmla="*/ 219 w 535"/>
                <a:gd name="T33" fmla="*/ 0 h 466"/>
                <a:gd name="T34" fmla="*/ 228 w 535"/>
                <a:gd name="T35" fmla="*/ 3 h 466"/>
                <a:gd name="T36" fmla="*/ 231 w 535"/>
                <a:gd name="T37" fmla="*/ 8 h 466"/>
                <a:gd name="T38" fmla="*/ 232 w 535"/>
                <a:gd name="T39" fmla="*/ 8 h 466"/>
                <a:gd name="T40" fmla="*/ 233 w 535"/>
                <a:gd name="T41" fmla="*/ 10 h 466"/>
                <a:gd name="T42" fmla="*/ 232 w 535"/>
                <a:gd name="T43" fmla="*/ 9 h 466"/>
                <a:gd name="T44" fmla="*/ 287 w 535"/>
                <a:gd name="T45" fmla="*/ 142 h 466"/>
                <a:gd name="T46" fmla="*/ 259 w 535"/>
                <a:gd name="T47" fmla="*/ 207 h 466"/>
                <a:gd name="T48" fmla="*/ 465 w 535"/>
                <a:gd name="T49" fmla="*/ 425 h 466"/>
                <a:gd name="T50" fmla="*/ 446 w 535"/>
                <a:gd name="T51" fmla="*/ 379 h 466"/>
                <a:gd name="T52" fmla="*/ 377 w 535"/>
                <a:gd name="T53" fmla="*/ 207 h 466"/>
                <a:gd name="T54" fmla="*/ 326 w 535"/>
                <a:gd name="T55" fmla="*/ 84 h 466"/>
                <a:gd name="T56" fmla="*/ 229 w 535"/>
                <a:gd name="T57" fmla="*/ 324 h 466"/>
                <a:gd name="T58" fmla="*/ 207 w 535"/>
                <a:gd name="T59" fmla="*/ 379 h 466"/>
                <a:gd name="T60" fmla="*/ 177 w 535"/>
                <a:gd name="T61" fmla="*/ 457 h 466"/>
                <a:gd name="T62" fmla="*/ 177 w 535"/>
                <a:gd name="T63" fmla="*/ 456 h 466"/>
                <a:gd name="T64" fmla="*/ 163 w 535"/>
                <a:gd name="T65" fmla="*/ 466 h 466"/>
                <a:gd name="T66" fmla="*/ 129 w 535"/>
                <a:gd name="T67" fmla="*/ 466 h 466"/>
                <a:gd name="T68" fmla="*/ 118 w 535"/>
                <a:gd name="T69" fmla="*/ 459 h 466"/>
                <a:gd name="T70" fmla="*/ 119 w 535"/>
                <a:gd name="T71" fmla="*/ 455 h 466"/>
                <a:gd name="T72" fmla="*/ 120 w 535"/>
                <a:gd name="T73" fmla="*/ 451 h 466"/>
                <a:gd name="T74" fmla="*/ 303 w 535"/>
                <a:gd name="T75" fmla="*/ 8 h 466"/>
                <a:gd name="T76" fmla="*/ 304 w 535"/>
                <a:gd name="T77" fmla="*/ 7 h 466"/>
                <a:gd name="T78" fmla="*/ 303 w 535"/>
                <a:gd name="T79" fmla="*/ 8 h 466"/>
                <a:gd name="T80" fmla="*/ 306 w 535"/>
                <a:gd name="T81" fmla="*/ 3 h 466"/>
                <a:gd name="T82" fmla="*/ 316 w 535"/>
                <a:gd name="T83" fmla="*/ 0 h 466"/>
                <a:gd name="T84" fmla="*/ 337 w 535"/>
                <a:gd name="T85" fmla="*/ 0 h 466"/>
                <a:gd name="T86" fmla="*/ 346 w 535"/>
                <a:gd name="T87" fmla="*/ 3 h 466"/>
                <a:gd name="T88" fmla="*/ 349 w 535"/>
                <a:gd name="T89" fmla="*/ 8 h 466"/>
                <a:gd name="T90" fmla="*/ 350 w 535"/>
                <a:gd name="T91" fmla="*/ 8 h 466"/>
                <a:gd name="T92" fmla="*/ 350 w 535"/>
                <a:gd name="T93" fmla="*/ 10 h 466"/>
                <a:gd name="T94" fmla="*/ 350 w 535"/>
                <a:gd name="T95" fmla="*/ 9 h 466"/>
                <a:gd name="T96" fmla="*/ 534 w 535"/>
                <a:gd name="T97" fmla="*/ 451 h 466"/>
                <a:gd name="T98" fmla="*/ 535 w 535"/>
                <a:gd name="T99" fmla="*/ 453 h 466"/>
                <a:gd name="T100" fmla="*/ 535 w 535"/>
                <a:gd name="T101" fmla="*/ 459 h 466"/>
                <a:gd name="T102" fmla="*/ 524 w 535"/>
                <a:gd name="T103" fmla="*/ 466 h 466"/>
                <a:gd name="T104" fmla="*/ 491 w 535"/>
                <a:gd name="T105" fmla="*/ 466 h 466"/>
                <a:gd name="T106" fmla="*/ 477 w 535"/>
                <a:gd name="T107" fmla="*/ 457 h 466"/>
                <a:gd name="T108" fmla="*/ 465 w 535"/>
                <a:gd name="T109" fmla="*/ 42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5" h="466">
                  <a:moveTo>
                    <a:pt x="259" y="207"/>
                  </a:moveTo>
                  <a:cubicBezTo>
                    <a:pt x="208" y="84"/>
                    <a:pt x="208" y="84"/>
                    <a:pt x="208" y="84"/>
                  </a:cubicBezTo>
                  <a:cubicBezTo>
                    <a:pt x="111" y="324"/>
                    <a:pt x="111" y="324"/>
                    <a:pt x="111" y="324"/>
                  </a:cubicBezTo>
                  <a:cubicBezTo>
                    <a:pt x="90" y="379"/>
                    <a:pt x="90" y="379"/>
                    <a:pt x="90" y="379"/>
                  </a:cubicBezTo>
                  <a:cubicBezTo>
                    <a:pt x="59" y="457"/>
                    <a:pt x="59" y="457"/>
                    <a:pt x="59" y="457"/>
                  </a:cubicBezTo>
                  <a:cubicBezTo>
                    <a:pt x="59" y="456"/>
                    <a:pt x="59" y="456"/>
                    <a:pt x="59" y="456"/>
                  </a:cubicBezTo>
                  <a:cubicBezTo>
                    <a:pt x="56" y="462"/>
                    <a:pt x="51" y="466"/>
                    <a:pt x="45" y="466"/>
                  </a:cubicBezTo>
                  <a:cubicBezTo>
                    <a:pt x="11" y="466"/>
                    <a:pt x="11" y="466"/>
                    <a:pt x="11" y="466"/>
                  </a:cubicBezTo>
                  <a:cubicBezTo>
                    <a:pt x="4" y="466"/>
                    <a:pt x="0" y="464"/>
                    <a:pt x="0" y="459"/>
                  </a:cubicBezTo>
                  <a:cubicBezTo>
                    <a:pt x="0" y="458"/>
                    <a:pt x="0" y="457"/>
                    <a:pt x="1" y="455"/>
                  </a:cubicBezTo>
                  <a:cubicBezTo>
                    <a:pt x="2" y="451"/>
                    <a:pt x="2" y="451"/>
                    <a:pt x="2" y="451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5" y="8"/>
                    <a:pt x="185" y="7"/>
                    <a:pt x="186" y="7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90" y="1"/>
                    <a:pt x="193" y="0"/>
                    <a:pt x="198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4" y="0"/>
                    <a:pt x="227" y="1"/>
                    <a:pt x="228" y="3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2" y="8"/>
                  </a:cubicBezTo>
                  <a:cubicBezTo>
                    <a:pt x="233" y="10"/>
                    <a:pt x="233" y="10"/>
                    <a:pt x="233" y="10"/>
                  </a:cubicBezTo>
                  <a:cubicBezTo>
                    <a:pt x="232" y="9"/>
                    <a:pt x="232" y="9"/>
                    <a:pt x="232" y="9"/>
                  </a:cubicBezTo>
                  <a:cubicBezTo>
                    <a:pt x="287" y="142"/>
                    <a:pt x="287" y="142"/>
                    <a:pt x="287" y="142"/>
                  </a:cubicBezTo>
                  <a:lnTo>
                    <a:pt x="259" y="207"/>
                  </a:lnTo>
                  <a:close/>
                  <a:moveTo>
                    <a:pt x="465" y="425"/>
                  </a:moveTo>
                  <a:cubicBezTo>
                    <a:pt x="446" y="379"/>
                    <a:pt x="446" y="379"/>
                    <a:pt x="446" y="379"/>
                  </a:cubicBezTo>
                  <a:cubicBezTo>
                    <a:pt x="377" y="207"/>
                    <a:pt x="377" y="207"/>
                    <a:pt x="377" y="207"/>
                  </a:cubicBezTo>
                  <a:cubicBezTo>
                    <a:pt x="326" y="84"/>
                    <a:pt x="326" y="84"/>
                    <a:pt x="326" y="84"/>
                  </a:cubicBezTo>
                  <a:cubicBezTo>
                    <a:pt x="229" y="324"/>
                    <a:pt x="229" y="324"/>
                    <a:pt x="229" y="324"/>
                  </a:cubicBezTo>
                  <a:cubicBezTo>
                    <a:pt x="207" y="379"/>
                    <a:pt x="207" y="379"/>
                    <a:pt x="207" y="379"/>
                  </a:cubicBezTo>
                  <a:cubicBezTo>
                    <a:pt x="177" y="457"/>
                    <a:pt x="177" y="457"/>
                    <a:pt x="177" y="457"/>
                  </a:cubicBezTo>
                  <a:cubicBezTo>
                    <a:pt x="177" y="456"/>
                    <a:pt x="177" y="456"/>
                    <a:pt x="177" y="456"/>
                  </a:cubicBezTo>
                  <a:cubicBezTo>
                    <a:pt x="174" y="462"/>
                    <a:pt x="169" y="466"/>
                    <a:pt x="163" y="466"/>
                  </a:cubicBezTo>
                  <a:cubicBezTo>
                    <a:pt x="129" y="466"/>
                    <a:pt x="129" y="466"/>
                    <a:pt x="129" y="466"/>
                  </a:cubicBezTo>
                  <a:cubicBezTo>
                    <a:pt x="122" y="466"/>
                    <a:pt x="118" y="464"/>
                    <a:pt x="118" y="459"/>
                  </a:cubicBezTo>
                  <a:cubicBezTo>
                    <a:pt x="118" y="458"/>
                    <a:pt x="118" y="457"/>
                    <a:pt x="119" y="455"/>
                  </a:cubicBezTo>
                  <a:cubicBezTo>
                    <a:pt x="120" y="451"/>
                    <a:pt x="120" y="451"/>
                    <a:pt x="120" y="451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7"/>
                    <a:pt x="304" y="7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8" y="1"/>
                    <a:pt x="311" y="0"/>
                    <a:pt x="316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42" y="0"/>
                    <a:pt x="344" y="1"/>
                    <a:pt x="346" y="3"/>
                  </a:cubicBezTo>
                  <a:cubicBezTo>
                    <a:pt x="349" y="8"/>
                    <a:pt x="349" y="8"/>
                    <a:pt x="349" y="8"/>
                  </a:cubicBezTo>
                  <a:cubicBezTo>
                    <a:pt x="349" y="8"/>
                    <a:pt x="349" y="8"/>
                    <a:pt x="350" y="8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534" y="451"/>
                    <a:pt x="534" y="451"/>
                    <a:pt x="534" y="451"/>
                  </a:cubicBezTo>
                  <a:cubicBezTo>
                    <a:pt x="535" y="453"/>
                    <a:pt x="535" y="453"/>
                    <a:pt x="535" y="453"/>
                  </a:cubicBezTo>
                  <a:cubicBezTo>
                    <a:pt x="535" y="455"/>
                    <a:pt x="535" y="457"/>
                    <a:pt x="535" y="459"/>
                  </a:cubicBezTo>
                  <a:cubicBezTo>
                    <a:pt x="535" y="464"/>
                    <a:pt x="532" y="466"/>
                    <a:pt x="524" y="466"/>
                  </a:cubicBezTo>
                  <a:cubicBezTo>
                    <a:pt x="491" y="466"/>
                    <a:pt x="491" y="466"/>
                    <a:pt x="491" y="466"/>
                  </a:cubicBezTo>
                  <a:cubicBezTo>
                    <a:pt x="479" y="466"/>
                    <a:pt x="477" y="456"/>
                    <a:pt x="477" y="457"/>
                  </a:cubicBezTo>
                  <a:lnTo>
                    <a:pt x="465" y="425"/>
                  </a:lnTo>
                  <a:close/>
                </a:path>
              </a:pathLst>
            </a:custGeom>
            <a:solidFill>
              <a:srgbClr val="258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"/>
            <p:cNvSpPr>
              <a:spLocks noEditPoints="1"/>
            </p:cNvSpPr>
            <p:nvPr userDrawn="1"/>
          </p:nvSpPr>
          <p:spPr bwMode="auto">
            <a:xfrm>
              <a:off x="1456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0 w 417"/>
                <a:gd name="T3" fmla="*/ 458 h 466"/>
                <a:gd name="T4" fmla="*/ 0 w 417"/>
                <a:gd name="T5" fmla="*/ 452 h 466"/>
                <a:gd name="T6" fmla="*/ 1 w 417"/>
                <a:gd name="T7" fmla="*/ 450 h 466"/>
                <a:gd name="T8" fmla="*/ 195 w 417"/>
                <a:gd name="T9" fmla="*/ 8 h 466"/>
                <a:gd name="T10" fmla="*/ 208 w 417"/>
                <a:gd name="T11" fmla="*/ 0 h 466"/>
                <a:gd name="T12" fmla="*/ 210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8 w 417"/>
                <a:gd name="T19" fmla="*/ 340 h 466"/>
                <a:gd name="T20" fmla="*/ 415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5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0" y="458"/>
                  </a:cubicBezTo>
                  <a:cubicBezTo>
                    <a:pt x="0" y="455"/>
                    <a:pt x="0" y="453"/>
                    <a:pt x="0" y="452"/>
                  </a:cubicBezTo>
                  <a:cubicBezTo>
                    <a:pt x="1" y="450"/>
                    <a:pt x="1" y="450"/>
                    <a:pt x="1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6" y="5"/>
                    <a:pt x="197" y="0"/>
                    <a:pt x="2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22" y="0"/>
                    <a:pt x="222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8" y="340"/>
                    <a:pt x="368" y="340"/>
                    <a:pt x="368" y="340"/>
                  </a:cubicBezTo>
                  <a:cubicBezTo>
                    <a:pt x="384" y="377"/>
                    <a:pt x="400" y="414"/>
                    <a:pt x="415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3" y="466"/>
                    <a:pt x="405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199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 noEditPoints="1"/>
            </p:cNvSpPr>
            <p:nvPr userDrawn="1"/>
          </p:nvSpPr>
          <p:spPr bwMode="auto">
            <a:xfrm>
              <a:off x="2501" y="1189"/>
              <a:ext cx="1594" cy="1942"/>
            </a:xfrm>
            <a:custGeom>
              <a:avLst/>
              <a:gdLst>
                <a:gd name="T0" fmla="*/ 655 w 674"/>
                <a:gd name="T1" fmla="*/ 724 h 819"/>
                <a:gd name="T2" fmla="*/ 674 w 674"/>
                <a:gd name="T3" fmla="*/ 744 h 819"/>
                <a:gd name="T4" fmla="*/ 674 w 674"/>
                <a:gd name="T5" fmla="*/ 799 h 819"/>
                <a:gd name="T6" fmla="*/ 655 w 674"/>
                <a:gd name="T7" fmla="*/ 819 h 819"/>
                <a:gd name="T8" fmla="*/ 20 w 674"/>
                <a:gd name="T9" fmla="*/ 819 h 819"/>
                <a:gd name="T10" fmla="*/ 1 w 674"/>
                <a:gd name="T11" fmla="*/ 799 h 819"/>
                <a:gd name="T12" fmla="*/ 1 w 674"/>
                <a:gd name="T13" fmla="*/ 738 h 819"/>
                <a:gd name="T14" fmla="*/ 2 w 674"/>
                <a:gd name="T15" fmla="*/ 726 h 819"/>
                <a:gd name="T16" fmla="*/ 518 w 674"/>
                <a:gd name="T17" fmla="*/ 95 h 819"/>
                <a:gd name="T18" fmla="*/ 30 w 674"/>
                <a:gd name="T19" fmla="*/ 95 h 819"/>
                <a:gd name="T20" fmla="*/ 10 w 674"/>
                <a:gd name="T21" fmla="*/ 75 h 819"/>
                <a:gd name="T22" fmla="*/ 10 w 674"/>
                <a:gd name="T23" fmla="*/ 17 h 819"/>
                <a:gd name="T24" fmla="*/ 30 w 674"/>
                <a:gd name="T25" fmla="*/ 0 h 819"/>
                <a:gd name="T26" fmla="*/ 625 w 674"/>
                <a:gd name="T27" fmla="*/ 0 h 819"/>
                <a:gd name="T28" fmla="*/ 645 w 674"/>
                <a:gd name="T29" fmla="*/ 19 h 819"/>
                <a:gd name="T30" fmla="*/ 645 w 674"/>
                <a:gd name="T31" fmla="*/ 81 h 819"/>
                <a:gd name="T32" fmla="*/ 644 w 674"/>
                <a:gd name="T33" fmla="*/ 87 h 819"/>
                <a:gd name="T34" fmla="*/ 641 w 674"/>
                <a:gd name="T35" fmla="*/ 95 h 819"/>
                <a:gd name="T36" fmla="*/ 642 w 674"/>
                <a:gd name="T37" fmla="*/ 93 h 819"/>
                <a:gd name="T38" fmla="*/ 132 w 674"/>
                <a:gd name="T39" fmla="*/ 724 h 819"/>
                <a:gd name="T40" fmla="*/ 394 w 674"/>
                <a:gd name="T41" fmla="*/ 724 h 819"/>
                <a:gd name="T42" fmla="*/ 655 w 674"/>
                <a:gd name="T43" fmla="*/ 724 h 819"/>
                <a:gd name="T44" fmla="*/ 398 w 674"/>
                <a:gd name="T45" fmla="*/ 565 h 819"/>
                <a:gd name="T46" fmla="*/ 656 w 674"/>
                <a:gd name="T47" fmla="*/ 565 h 819"/>
                <a:gd name="T48" fmla="*/ 674 w 674"/>
                <a:gd name="T49" fmla="*/ 583 h 819"/>
                <a:gd name="T50" fmla="*/ 674 w 674"/>
                <a:gd name="T51" fmla="*/ 641 h 819"/>
                <a:gd name="T52" fmla="*/ 656 w 674"/>
                <a:gd name="T53" fmla="*/ 661 h 819"/>
                <a:gd name="T54" fmla="*/ 397 w 674"/>
                <a:gd name="T55" fmla="*/ 661 h 819"/>
                <a:gd name="T56" fmla="*/ 379 w 674"/>
                <a:gd name="T57" fmla="*/ 644 h 819"/>
                <a:gd name="T58" fmla="*/ 379 w 674"/>
                <a:gd name="T59" fmla="*/ 585 h 819"/>
                <a:gd name="T60" fmla="*/ 385 w 674"/>
                <a:gd name="T61" fmla="*/ 572 h 819"/>
                <a:gd name="T62" fmla="*/ 398 w 674"/>
                <a:gd name="T63" fmla="*/ 565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4" h="819">
                  <a:moveTo>
                    <a:pt x="655" y="724"/>
                  </a:moveTo>
                  <a:cubicBezTo>
                    <a:pt x="654" y="724"/>
                    <a:pt x="674" y="721"/>
                    <a:pt x="674" y="744"/>
                  </a:cubicBezTo>
                  <a:cubicBezTo>
                    <a:pt x="674" y="799"/>
                    <a:pt x="674" y="799"/>
                    <a:pt x="674" y="799"/>
                  </a:cubicBezTo>
                  <a:cubicBezTo>
                    <a:pt x="674" y="809"/>
                    <a:pt x="666" y="819"/>
                    <a:pt x="655" y="819"/>
                  </a:cubicBezTo>
                  <a:cubicBezTo>
                    <a:pt x="20" y="819"/>
                    <a:pt x="20" y="819"/>
                    <a:pt x="20" y="819"/>
                  </a:cubicBezTo>
                  <a:cubicBezTo>
                    <a:pt x="10" y="819"/>
                    <a:pt x="0" y="811"/>
                    <a:pt x="1" y="799"/>
                  </a:cubicBezTo>
                  <a:cubicBezTo>
                    <a:pt x="1" y="738"/>
                    <a:pt x="1" y="738"/>
                    <a:pt x="1" y="738"/>
                  </a:cubicBezTo>
                  <a:cubicBezTo>
                    <a:pt x="0" y="735"/>
                    <a:pt x="2" y="730"/>
                    <a:pt x="2" y="726"/>
                  </a:cubicBezTo>
                  <a:cubicBezTo>
                    <a:pt x="518" y="95"/>
                    <a:pt x="518" y="95"/>
                    <a:pt x="518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15" y="95"/>
                    <a:pt x="10" y="88"/>
                    <a:pt x="10" y="7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5"/>
                    <a:pt x="15" y="0"/>
                    <a:pt x="30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637" y="0"/>
                    <a:pt x="645" y="6"/>
                    <a:pt x="645" y="19"/>
                  </a:cubicBezTo>
                  <a:cubicBezTo>
                    <a:pt x="645" y="81"/>
                    <a:pt x="645" y="81"/>
                    <a:pt x="645" y="81"/>
                  </a:cubicBezTo>
                  <a:cubicBezTo>
                    <a:pt x="645" y="82"/>
                    <a:pt x="645" y="85"/>
                    <a:pt x="644" y="87"/>
                  </a:cubicBezTo>
                  <a:cubicBezTo>
                    <a:pt x="641" y="95"/>
                    <a:pt x="641" y="95"/>
                    <a:pt x="641" y="95"/>
                  </a:cubicBezTo>
                  <a:cubicBezTo>
                    <a:pt x="642" y="93"/>
                    <a:pt x="642" y="93"/>
                    <a:pt x="642" y="93"/>
                  </a:cubicBezTo>
                  <a:cubicBezTo>
                    <a:pt x="132" y="724"/>
                    <a:pt x="132" y="724"/>
                    <a:pt x="132" y="724"/>
                  </a:cubicBezTo>
                  <a:cubicBezTo>
                    <a:pt x="394" y="724"/>
                    <a:pt x="394" y="724"/>
                    <a:pt x="394" y="724"/>
                  </a:cubicBezTo>
                  <a:lnTo>
                    <a:pt x="655" y="724"/>
                  </a:lnTo>
                  <a:close/>
                  <a:moveTo>
                    <a:pt x="398" y="565"/>
                  </a:moveTo>
                  <a:cubicBezTo>
                    <a:pt x="656" y="565"/>
                    <a:pt x="656" y="565"/>
                    <a:pt x="656" y="565"/>
                  </a:cubicBezTo>
                  <a:cubicBezTo>
                    <a:pt x="666" y="565"/>
                    <a:pt x="674" y="573"/>
                    <a:pt x="674" y="583"/>
                  </a:cubicBezTo>
                  <a:cubicBezTo>
                    <a:pt x="674" y="641"/>
                    <a:pt x="674" y="641"/>
                    <a:pt x="674" y="641"/>
                  </a:cubicBezTo>
                  <a:cubicBezTo>
                    <a:pt x="674" y="652"/>
                    <a:pt x="666" y="661"/>
                    <a:pt x="656" y="661"/>
                  </a:cubicBezTo>
                  <a:cubicBezTo>
                    <a:pt x="397" y="661"/>
                    <a:pt x="397" y="661"/>
                    <a:pt x="397" y="661"/>
                  </a:cubicBezTo>
                  <a:cubicBezTo>
                    <a:pt x="386" y="661"/>
                    <a:pt x="379" y="654"/>
                    <a:pt x="379" y="644"/>
                  </a:cubicBezTo>
                  <a:cubicBezTo>
                    <a:pt x="379" y="585"/>
                    <a:pt x="379" y="585"/>
                    <a:pt x="379" y="585"/>
                  </a:cubicBezTo>
                  <a:cubicBezTo>
                    <a:pt x="380" y="580"/>
                    <a:pt x="382" y="576"/>
                    <a:pt x="385" y="572"/>
                  </a:cubicBezTo>
                  <a:cubicBezTo>
                    <a:pt x="385" y="572"/>
                    <a:pt x="386" y="565"/>
                    <a:pt x="398" y="565"/>
                  </a:cubicBezTo>
                  <a:close/>
                </a:path>
              </a:pathLst>
            </a:custGeom>
            <a:solidFill>
              <a:srgbClr val="9EB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 userDrawn="1"/>
          </p:nvSpPr>
          <p:spPr bwMode="auto">
            <a:xfrm>
              <a:off x="4133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1 w 417"/>
                <a:gd name="T3" fmla="*/ 458 h 466"/>
                <a:gd name="T4" fmla="*/ 1 w 417"/>
                <a:gd name="T5" fmla="*/ 452 h 466"/>
                <a:gd name="T6" fmla="*/ 2 w 417"/>
                <a:gd name="T7" fmla="*/ 450 h 466"/>
                <a:gd name="T8" fmla="*/ 195 w 417"/>
                <a:gd name="T9" fmla="*/ 8 h 466"/>
                <a:gd name="T10" fmla="*/ 209 w 417"/>
                <a:gd name="T11" fmla="*/ 0 h 466"/>
                <a:gd name="T12" fmla="*/ 211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9 w 417"/>
                <a:gd name="T19" fmla="*/ 340 h 466"/>
                <a:gd name="T20" fmla="*/ 416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6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1" y="458"/>
                  </a:cubicBezTo>
                  <a:cubicBezTo>
                    <a:pt x="0" y="455"/>
                    <a:pt x="0" y="453"/>
                    <a:pt x="1" y="452"/>
                  </a:cubicBezTo>
                  <a:cubicBezTo>
                    <a:pt x="2" y="450"/>
                    <a:pt x="2" y="450"/>
                    <a:pt x="2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7" y="5"/>
                    <a:pt x="198" y="0"/>
                    <a:pt x="209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22" y="0"/>
                    <a:pt x="223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9" y="340"/>
                    <a:pt x="369" y="340"/>
                    <a:pt x="369" y="340"/>
                  </a:cubicBezTo>
                  <a:cubicBezTo>
                    <a:pt x="385" y="377"/>
                    <a:pt x="401" y="414"/>
                    <a:pt x="416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4" y="466"/>
                    <a:pt x="406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 userDrawn="1"/>
          </p:nvSpPr>
          <p:spPr bwMode="auto">
            <a:xfrm>
              <a:off x="5259" y="1187"/>
              <a:ext cx="941" cy="1107"/>
            </a:xfrm>
            <a:custGeom>
              <a:avLst/>
              <a:gdLst>
                <a:gd name="T0" fmla="*/ 398 w 398"/>
                <a:gd name="T1" fmla="*/ 13 h 467"/>
                <a:gd name="T2" fmla="*/ 395 w 398"/>
                <a:gd name="T3" fmla="*/ 457 h 467"/>
                <a:gd name="T4" fmla="*/ 383 w 398"/>
                <a:gd name="T5" fmla="*/ 467 h 467"/>
                <a:gd name="T6" fmla="*/ 342 w 398"/>
                <a:gd name="T7" fmla="*/ 467 h 467"/>
                <a:gd name="T8" fmla="*/ 56 w 398"/>
                <a:gd name="T9" fmla="*/ 78 h 467"/>
                <a:gd name="T10" fmla="*/ 54 w 398"/>
                <a:gd name="T11" fmla="*/ 320 h 467"/>
                <a:gd name="T12" fmla="*/ 167 w 398"/>
                <a:gd name="T13" fmla="*/ 320 h 467"/>
                <a:gd name="T14" fmla="*/ 177 w 398"/>
                <a:gd name="T15" fmla="*/ 330 h 467"/>
                <a:gd name="T16" fmla="*/ 177 w 398"/>
                <a:gd name="T17" fmla="*/ 363 h 467"/>
                <a:gd name="T18" fmla="*/ 167 w 398"/>
                <a:gd name="T19" fmla="*/ 375 h 467"/>
                <a:gd name="T20" fmla="*/ 11 w 398"/>
                <a:gd name="T21" fmla="*/ 373 h 467"/>
                <a:gd name="T22" fmla="*/ 10 w 398"/>
                <a:gd name="T23" fmla="*/ 373 h 467"/>
                <a:gd name="T24" fmla="*/ 0 w 398"/>
                <a:gd name="T25" fmla="*/ 365 h 467"/>
                <a:gd name="T26" fmla="*/ 3 w 398"/>
                <a:gd name="T27" fmla="*/ 11 h 467"/>
                <a:gd name="T28" fmla="*/ 14 w 398"/>
                <a:gd name="T29" fmla="*/ 1 h 467"/>
                <a:gd name="T30" fmla="*/ 56 w 398"/>
                <a:gd name="T31" fmla="*/ 1 h 467"/>
                <a:gd name="T32" fmla="*/ 66 w 398"/>
                <a:gd name="T33" fmla="*/ 6 h 467"/>
                <a:gd name="T34" fmla="*/ 341 w 398"/>
                <a:gd name="T35" fmla="*/ 376 h 467"/>
                <a:gd name="T36" fmla="*/ 344 w 398"/>
                <a:gd name="T37" fmla="*/ 10 h 467"/>
                <a:gd name="T38" fmla="*/ 354 w 398"/>
                <a:gd name="T39" fmla="*/ 3 h 467"/>
                <a:gd name="T40" fmla="*/ 386 w 398"/>
                <a:gd name="T41" fmla="*/ 3 h 467"/>
                <a:gd name="T42" fmla="*/ 394 w 398"/>
                <a:gd name="T43" fmla="*/ 6 h 467"/>
                <a:gd name="T44" fmla="*/ 398 w 398"/>
                <a:gd name="T45" fmla="*/ 13 h 467"/>
                <a:gd name="T46" fmla="*/ 223 w 398"/>
                <a:gd name="T47" fmla="*/ 411 h 467"/>
                <a:gd name="T48" fmla="*/ 233 w 398"/>
                <a:gd name="T49" fmla="*/ 421 h 467"/>
                <a:gd name="T50" fmla="*/ 233 w 398"/>
                <a:gd name="T51" fmla="*/ 454 h 467"/>
                <a:gd name="T52" fmla="*/ 223 w 398"/>
                <a:gd name="T53" fmla="*/ 466 h 467"/>
                <a:gd name="T54" fmla="*/ 10 w 398"/>
                <a:gd name="T55" fmla="*/ 466 h 467"/>
                <a:gd name="T56" fmla="*/ 0 w 398"/>
                <a:gd name="T57" fmla="*/ 456 h 467"/>
                <a:gd name="T58" fmla="*/ 0 w 398"/>
                <a:gd name="T59" fmla="*/ 422 h 467"/>
                <a:gd name="T60" fmla="*/ 11 w 398"/>
                <a:gd name="T61" fmla="*/ 411 h 467"/>
                <a:gd name="T62" fmla="*/ 117 w 398"/>
                <a:gd name="T63" fmla="*/ 411 h 467"/>
                <a:gd name="T64" fmla="*/ 223 w 398"/>
                <a:gd name="T65" fmla="*/ 4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8" h="467">
                  <a:moveTo>
                    <a:pt x="398" y="13"/>
                  </a:moveTo>
                  <a:cubicBezTo>
                    <a:pt x="395" y="457"/>
                    <a:pt x="395" y="457"/>
                    <a:pt x="395" y="457"/>
                  </a:cubicBezTo>
                  <a:cubicBezTo>
                    <a:pt x="395" y="464"/>
                    <a:pt x="390" y="467"/>
                    <a:pt x="383" y="467"/>
                  </a:cubicBezTo>
                  <a:cubicBezTo>
                    <a:pt x="342" y="467"/>
                    <a:pt x="342" y="467"/>
                    <a:pt x="342" y="467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4" y="320"/>
                    <a:pt x="54" y="320"/>
                    <a:pt x="54" y="320"/>
                  </a:cubicBezTo>
                  <a:cubicBezTo>
                    <a:pt x="167" y="320"/>
                    <a:pt x="167" y="320"/>
                    <a:pt x="167" y="320"/>
                  </a:cubicBezTo>
                  <a:cubicBezTo>
                    <a:pt x="173" y="320"/>
                    <a:pt x="177" y="324"/>
                    <a:pt x="177" y="330"/>
                  </a:cubicBezTo>
                  <a:cubicBezTo>
                    <a:pt x="177" y="363"/>
                    <a:pt x="177" y="363"/>
                    <a:pt x="177" y="363"/>
                  </a:cubicBezTo>
                  <a:cubicBezTo>
                    <a:pt x="177" y="369"/>
                    <a:pt x="173" y="375"/>
                    <a:pt x="167" y="375"/>
                  </a:cubicBezTo>
                  <a:cubicBezTo>
                    <a:pt x="11" y="373"/>
                    <a:pt x="11" y="373"/>
                    <a:pt x="11" y="373"/>
                  </a:cubicBezTo>
                  <a:cubicBezTo>
                    <a:pt x="10" y="373"/>
                    <a:pt x="10" y="373"/>
                    <a:pt x="10" y="373"/>
                  </a:cubicBezTo>
                  <a:cubicBezTo>
                    <a:pt x="4" y="373"/>
                    <a:pt x="1" y="370"/>
                    <a:pt x="0" y="365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5"/>
                    <a:pt x="7" y="0"/>
                    <a:pt x="14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60" y="1"/>
                    <a:pt x="64" y="3"/>
                    <a:pt x="66" y="6"/>
                  </a:cubicBezTo>
                  <a:cubicBezTo>
                    <a:pt x="341" y="376"/>
                    <a:pt x="341" y="376"/>
                    <a:pt x="341" y="376"/>
                  </a:cubicBezTo>
                  <a:cubicBezTo>
                    <a:pt x="344" y="10"/>
                    <a:pt x="344" y="10"/>
                    <a:pt x="344" y="10"/>
                  </a:cubicBezTo>
                  <a:cubicBezTo>
                    <a:pt x="345" y="5"/>
                    <a:pt x="349" y="3"/>
                    <a:pt x="354" y="3"/>
                  </a:cubicBezTo>
                  <a:cubicBezTo>
                    <a:pt x="386" y="3"/>
                    <a:pt x="386" y="3"/>
                    <a:pt x="386" y="3"/>
                  </a:cubicBezTo>
                  <a:cubicBezTo>
                    <a:pt x="389" y="3"/>
                    <a:pt x="391" y="4"/>
                    <a:pt x="394" y="6"/>
                  </a:cubicBezTo>
                  <a:cubicBezTo>
                    <a:pt x="396" y="7"/>
                    <a:pt x="398" y="10"/>
                    <a:pt x="398" y="13"/>
                  </a:cubicBezTo>
                  <a:close/>
                  <a:moveTo>
                    <a:pt x="223" y="411"/>
                  </a:moveTo>
                  <a:cubicBezTo>
                    <a:pt x="229" y="411"/>
                    <a:pt x="233" y="415"/>
                    <a:pt x="233" y="421"/>
                  </a:cubicBezTo>
                  <a:cubicBezTo>
                    <a:pt x="233" y="454"/>
                    <a:pt x="233" y="454"/>
                    <a:pt x="233" y="454"/>
                  </a:cubicBezTo>
                  <a:cubicBezTo>
                    <a:pt x="233" y="460"/>
                    <a:pt x="230" y="466"/>
                    <a:pt x="223" y="466"/>
                  </a:cubicBezTo>
                  <a:cubicBezTo>
                    <a:pt x="10" y="466"/>
                    <a:pt x="10" y="466"/>
                    <a:pt x="10" y="466"/>
                  </a:cubicBezTo>
                  <a:cubicBezTo>
                    <a:pt x="4" y="466"/>
                    <a:pt x="0" y="462"/>
                    <a:pt x="0" y="456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16"/>
                    <a:pt x="4" y="411"/>
                    <a:pt x="11" y="411"/>
                  </a:cubicBezTo>
                  <a:cubicBezTo>
                    <a:pt x="117" y="411"/>
                    <a:pt x="117" y="411"/>
                    <a:pt x="117" y="411"/>
                  </a:cubicBezTo>
                  <a:lnTo>
                    <a:pt x="223" y="411"/>
                  </a:lnTo>
                  <a:close/>
                </a:path>
              </a:pathLst>
            </a:custGeom>
            <a:solidFill>
              <a:srgbClr val="C03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 noEditPoints="1"/>
            </p:cNvSpPr>
            <p:nvPr userDrawn="1"/>
          </p:nvSpPr>
          <p:spPr bwMode="auto">
            <a:xfrm>
              <a:off x="6280" y="1189"/>
              <a:ext cx="1102" cy="1105"/>
            </a:xfrm>
            <a:custGeom>
              <a:avLst/>
              <a:gdLst>
                <a:gd name="T0" fmla="*/ 68 w 466"/>
                <a:gd name="T1" fmla="*/ 398 h 466"/>
                <a:gd name="T2" fmla="*/ 0 w 466"/>
                <a:gd name="T3" fmla="*/ 233 h 466"/>
                <a:gd name="T4" fmla="*/ 68 w 466"/>
                <a:gd name="T5" fmla="*/ 69 h 466"/>
                <a:gd name="T6" fmla="*/ 233 w 466"/>
                <a:gd name="T7" fmla="*/ 0 h 466"/>
                <a:gd name="T8" fmla="*/ 398 w 466"/>
                <a:gd name="T9" fmla="*/ 69 h 466"/>
                <a:gd name="T10" fmla="*/ 466 w 466"/>
                <a:gd name="T11" fmla="*/ 233 h 466"/>
                <a:gd name="T12" fmla="*/ 398 w 466"/>
                <a:gd name="T13" fmla="*/ 398 h 466"/>
                <a:gd name="T14" fmla="*/ 233 w 466"/>
                <a:gd name="T15" fmla="*/ 466 h 466"/>
                <a:gd name="T16" fmla="*/ 68 w 466"/>
                <a:gd name="T17" fmla="*/ 398 h 466"/>
                <a:gd name="T18" fmla="*/ 105 w 466"/>
                <a:gd name="T19" fmla="*/ 105 h 466"/>
                <a:gd name="T20" fmla="*/ 52 w 466"/>
                <a:gd name="T21" fmla="*/ 233 h 466"/>
                <a:gd name="T22" fmla="*/ 105 w 466"/>
                <a:gd name="T23" fmla="*/ 361 h 466"/>
                <a:gd name="T24" fmla="*/ 233 w 466"/>
                <a:gd name="T25" fmla="*/ 415 h 466"/>
                <a:gd name="T26" fmla="*/ 361 w 466"/>
                <a:gd name="T27" fmla="*/ 361 h 466"/>
                <a:gd name="T28" fmla="*/ 415 w 466"/>
                <a:gd name="T29" fmla="*/ 233 h 466"/>
                <a:gd name="T30" fmla="*/ 361 w 466"/>
                <a:gd name="T31" fmla="*/ 105 h 466"/>
                <a:gd name="T32" fmla="*/ 233 w 466"/>
                <a:gd name="T33" fmla="*/ 51 h 466"/>
                <a:gd name="T34" fmla="*/ 105 w 466"/>
                <a:gd name="T35" fmla="*/ 10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6" h="466">
                  <a:moveTo>
                    <a:pt x="68" y="398"/>
                  </a:moveTo>
                  <a:cubicBezTo>
                    <a:pt x="24" y="354"/>
                    <a:pt x="2" y="299"/>
                    <a:pt x="0" y="233"/>
                  </a:cubicBezTo>
                  <a:cubicBezTo>
                    <a:pt x="2" y="167"/>
                    <a:pt x="24" y="112"/>
                    <a:pt x="68" y="69"/>
                  </a:cubicBezTo>
                  <a:cubicBezTo>
                    <a:pt x="112" y="24"/>
                    <a:pt x="167" y="2"/>
                    <a:pt x="233" y="0"/>
                  </a:cubicBezTo>
                  <a:cubicBezTo>
                    <a:pt x="299" y="2"/>
                    <a:pt x="354" y="24"/>
                    <a:pt x="398" y="69"/>
                  </a:cubicBezTo>
                  <a:cubicBezTo>
                    <a:pt x="442" y="112"/>
                    <a:pt x="465" y="167"/>
                    <a:pt x="466" y="233"/>
                  </a:cubicBezTo>
                  <a:cubicBezTo>
                    <a:pt x="465" y="299"/>
                    <a:pt x="442" y="354"/>
                    <a:pt x="398" y="398"/>
                  </a:cubicBezTo>
                  <a:cubicBezTo>
                    <a:pt x="354" y="441"/>
                    <a:pt x="299" y="464"/>
                    <a:pt x="233" y="466"/>
                  </a:cubicBezTo>
                  <a:cubicBezTo>
                    <a:pt x="167" y="464"/>
                    <a:pt x="112" y="441"/>
                    <a:pt x="68" y="398"/>
                  </a:cubicBezTo>
                  <a:close/>
                  <a:moveTo>
                    <a:pt x="105" y="105"/>
                  </a:moveTo>
                  <a:cubicBezTo>
                    <a:pt x="70" y="139"/>
                    <a:pt x="53" y="181"/>
                    <a:pt x="52" y="233"/>
                  </a:cubicBezTo>
                  <a:cubicBezTo>
                    <a:pt x="53" y="284"/>
                    <a:pt x="70" y="327"/>
                    <a:pt x="105" y="361"/>
                  </a:cubicBezTo>
                  <a:cubicBezTo>
                    <a:pt x="139" y="395"/>
                    <a:pt x="181" y="413"/>
                    <a:pt x="233" y="415"/>
                  </a:cubicBezTo>
                  <a:cubicBezTo>
                    <a:pt x="284" y="413"/>
                    <a:pt x="327" y="395"/>
                    <a:pt x="361" y="361"/>
                  </a:cubicBezTo>
                  <a:cubicBezTo>
                    <a:pt x="395" y="327"/>
                    <a:pt x="413" y="284"/>
                    <a:pt x="415" y="233"/>
                  </a:cubicBezTo>
                  <a:cubicBezTo>
                    <a:pt x="413" y="181"/>
                    <a:pt x="395" y="139"/>
                    <a:pt x="361" y="105"/>
                  </a:cubicBezTo>
                  <a:cubicBezTo>
                    <a:pt x="327" y="71"/>
                    <a:pt x="284" y="53"/>
                    <a:pt x="233" y="51"/>
                  </a:cubicBezTo>
                  <a:cubicBezTo>
                    <a:pt x="181" y="53"/>
                    <a:pt x="139" y="71"/>
                    <a:pt x="105" y="105"/>
                  </a:cubicBezTo>
                  <a:close/>
                </a:path>
              </a:pathLst>
            </a:custGeom>
            <a:solidFill>
              <a:srgbClr val="64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 userDrawn="1"/>
          </p:nvSpPr>
          <p:spPr bwMode="auto">
            <a:xfrm>
              <a:off x="4230" y="2552"/>
              <a:ext cx="334" cy="551"/>
            </a:xfrm>
            <a:custGeom>
              <a:avLst/>
              <a:gdLst>
                <a:gd name="T0" fmla="*/ 0 w 334"/>
                <a:gd name="T1" fmla="*/ 0 h 551"/>
                <a:gd name="T2" fmla="*/ 334 w 334"/>
                <a:gd name="T3" fmla="*/ 0 h 551"/>
                <a:gd name="T4" fmla="*/ 334 w 334"/>
                <a:gd name="T5" fmla="*/ 31 h 551"/>
                <a:gd name="T6" fmla="*/ 0 w 334"/>
                <a:gd name="T7" fmla="*/ 31 h 551"/>
                <a:gd name="T8" fmla="*/ 0 w 334"/>
                <a:gd name="T9" fmla="*/ 0 h 551"/>
                <a:gd name="T10" fmla="*/ 156 w 334"/>
                <a:gd name="T11" fmla="*/ 50 h 551"/>
                <a:gd name="T12" fmla="*/ 156 w 334"/>
                <a:gd name="T13" fmla="*/ 551 h 551"/>
                <a:gd name="T14" fmla="*/ 128 w 334"/>
                <a:gd name="T15" fmla="*/ 551 h 551"/>
                <a:gd name="T16" fmla="*/ 128 w 334"/>
                <a:gd name="T17" fmla="*/ 79 h 551"/>
                <a:gd name="T18" fmla="*/ 0 w 334"/>
                <a:gd name="T19" fmla="*/ 79 h 551"/>
                <a:gd name="T20" fmla="*/ 0 w 334"/>
                <a:gd name="T21" fmla="*/ 50 h 551"/>
                <a:gd name="T22" fmla="*/ 156 w 334"/>
                <a:gd name="T23" fmla="*/ 50 h 551"/>
                <a:gd name="T24" fmla="*/ 334 w 334"/>
                <a:gd name="T25" fmla="*/ 50 h 551"/>
                <a:gd name="T26" fmla="*/ 334 w 334"/>
                <a:gd name="T27" fmla="*/ 79 h 551"/>
                <a:gd name="T28" fmla="*/ 206 w 334"/>
                <a:gd name="T29" fmla="*/ 79 h 551"/>
                <a:gd name="T30" fmla="*/ 206 w 334"/>
                <a:gd name="T31" fmla="*/ 551 h 551"/>
                <a:gd name="T32" fmla="*/ 175 w 334"/>
                <a:gd name="T33" fmla="*/ 551 h 551"/>
                <a:gd name="T34" fmla="*/ 175 w 334"/>
                <a:gd name="T35" fmla="*/ 50 h 551"/>
                <a:gd name="T36" fmla="*/ 334 w 334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4" h="551">
                  <a:moveTo>
                    <a:pt x="0" y="0"/>
                  </a:moveTo>
                  <a:lnTo>
                    <a:pt x="334" y="0"/>
                  </a:lnTo>
                  <a:lnTo>
                    <a:pt x="334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4" y="50"/>
                  </a:moveTo>
                  <a:lnTo>
                    <a:pt x="334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4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 userDrawn="1"/>
          </p:nvSpPr>
          <p:spPr bwMode="auto">
            <a:xfrm>
              <a:off x="4599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50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50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50 w 132"/>
                <a:gd name="T21" fmla="*/ 232 h 232"/>
                <a:gd name="T22" fmla="*/ 15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5 w 132"/>
                <a:gd name="T29" fmla="*/ 15 h 232"/>
                <a:gd name="T30" fmla="*/ 50 w 132"/>
                <a:gd name="T31" fmla="*/ 0 h 232"/>
                <a:gd name="T32" fmla="*/ 132 w 132"/>
                <a:gd name="T33" fmla="*/ 0 h 232"/>
                <a:gd name="T34" fmla="*/ 21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1 w 132"/>
                <a:gd name="T57" fmla="*/ 96 h 232"/>
                <a:gd name="T58" fmla="*/ 21 w 132"/>
                <a:gd name="T59" fmla="*/ 50 h 232"/>
                <a:gd name="T60" fmla="*/ 21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1 w 132"/>
                <a:gd name="T83" fmla="*/ 182 h 232"/>
                <a:gd name="T84" fmla="*/ 21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39" y="13"/>
                    <a:pt x="31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1" y="216"/>
                    <a:pt x="39" y="220"/>
                    <a:pt x="50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50" y="232"/>
                    <a:pt x="50" y="232"/>
                    <a:pt x="50" y="232"/>
                  </a:cubicBezTo>
                  <a:cubicBezTo>
                    <a:pt x="36" y="232"/>
                    <a:pt x="24" y="227"/>
                    <a:pt x="15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5" y="15"/>
                  </a:cubicBezTo>
                  <a:cubicBezTo>
                    <a:pt x="24" y="5"/>
                    <a:pt x="36" y="0"/>
                    <a:pt x="50" y="0"/>
                  </a:cubicBezTo>
                  <a:lnTo>
                    <a:pt x="132" y="0"/>
                  </a:lnTo>
                  <a:close/>
                  <a:moveTo>
                    <a:pt x="21" y="50"/>
                  </a:moveTo>
                  <a:cubicBezTo>
                    <a:pt x="21" y="42"/>
                    <a:pt x="24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1" y="96"/>
                    <a:pt x="21" y="96"/>
                    <a:pt x="21" y="96"/>
                  </a:cubicBezTo>
                  <a:lnTo>
                    <a:pt x="21" y="50"/>
                  </a:lnTo>
                  <a:close/>
                  <a:moveTo>
                    <a:pt x="21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4" y="197"/>
                    <a:pt x="21" y="190"/>
                    <a:pt x="21" y="182"/>
                  </a:cubicBezTo>
                  <a:lnTo>
                    <a:pt x="21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3"/>
            <p:cNvSpPr>
              <a:spLocks noEditPoints="1"/>
            </p:cNvSpPr>
            <p:nvPr userDrawn="1"/>
          </p:nvSpPr>
          <p:spPr bwMode="auto">
            <a:xfrm>
              <a:off x="4958" y="2552"/>
              <a:ext cx="391" cy="551"/>
            </a:xfrm>
            <a:custGeom>
              <a:avLst/>
              <a:gdLst>
                <a:gd name="T0" fmla="*/ 132 w 165"/>
                <a:gd name="T1" fmla="*/ 0 h 232"/>
                <a:gd name="T2" fmla="*/ 155 w 165"/>
                <a:gd name="T3" fmla="*/ 10 h 232"/>
                <a:gd name="T4" fmla="*/ 165 w 165"/>
                <a:gd name="T5" fmla="*/ 33 h 232"/>
                <a:gd name="T6" fmla="*/ 165 w 165"/>
                <a:gd name="T7" fmla="*/ 232 h 232"/>
                <a:gd name="T8" fmla="*/ 153 w 165"/>
                <a:gd name="T9" fmla="*/ 232 h 232"/>
                <a:gd name="T10" fmla="*/ 153 w 165"/>
                <a:gd name="T11" fmla="*/ 33 h 232"/>
                <a:gd name="T12" fmla="*/ 147 w 165"/>
                <a:gd name="T13" fmla="*/ 19 h 232"/>
                <a:gd name="T14" fmla="*/ 132 w 165"/>
                <a:gd name="T15" fmla="*/ 13 h 232"/>
                <a:gd name="T16" fmla="*/ 33 w 165"/>
                <a:gd name="T17" fmla="*/ 13 h 232"/>
                <a:gd name="T18" fmla="*/ 18 w 165"/>
                <a:gd name="T19" fmla="*/ 19 h 232"/>
                <a:gd name="T20" fmla="*/ 12 w 165"/>
                <a:gd name="T21" fmla="*/ 33 h 232"/>
                <a:gd name="T22" fmla="*/ 12 w 165"/>
                <a:gd name="T23" fmla="*/ 232 h 232"/>
                <a:gd name="T24" fmla="*/ 0 w 165"/>
                <a:gd name="T25" fmla="*/ 232 h 232"/>
                <a:gd name="T26" fmla="*/ 0 w 165"/>
                <a:gd name="T27" fmla="*/ 33 h 232"/>
                <a:gd name="T28" fmla="*/ 9 w 165"/>
                <a:gd name="T29" fmla="*/ 10 h 232"/>
                <a:gd name="T30" fmla="*/ 33 w 165"/>
                <a:gd name="T31" fmla="*/ 0 h 232"/>
                <a:gd name="T32" fmla="*/ 132 w 165"/>
                <a:gd name="T33" fmla="*/ 0 h 232"/>
                <a:gd name="T34" fmla="*/ 78 w 165"/>
                <a:gd name="T35" fmla="*/ 21 h 232"/>
                <a:gd name="T36" fmla="*/ 78 w 165"/>
                <a:gd name="T37" fmla="*/ 108 h 232"/>
                <a:gd name="T38" fmla="*/ 66 w 165"/>
                <a:gd name="T39" fmla="*/ 108 h 232"/>
                <a:gd name="T40" fmla="*/ 66 w 165"/>
                <a:gd name="T41" fmla="*/ 33 h 232"/>
                <a:gd name="T42" fmla="*/ 33 w 165"/>
                <a:gd name="T43" fmla="*/ 33 h 232"/>
                <a:gd name="T44" fmla="*/ 33 w 165"/>
                <a:gd name="T45" fmla="*/ 232 h 232"/>
                <a:gd name="T46" fmla="*/ 20 w 165"/>
                <a:gd name="T47" fmla="*/ 232 h 232"/>
                <a:gd name="T48" fmla="*/ 20 w 165"/>
                <a:gd name="T49" fmla="*/ 33 h 232"/>
                <a:gd name="T50" fmla="*/ 24 w 165"/>
                <a:gd name="T51" fmla="*/ 25 h 232"/>
                <a:gd name="T52" fmla="*/ 33 w 165"/>
                <a:gd name="T53" fmla="*/ 21 h 232"/>
                <a:gd name="T54" fmla="*/ 78 w 165"/>
                <a:gd name="T55" fmla="*/ 21 h 232"/>
                <a:gd name="T56" fmla="*/ 132 w 165"/>
                <a:gd name="T57" fmla="*/ 21 h 232"/>
                <a:gd name="T58" fmla="*/ 141 w 165"/>
                <a:gd name="T59" fmla="*/ 25 h 232"/>
                <a:gd name="T60" fmla="*/ 144 w 165"/>
                <a:gd name="T61" fmla="*/ 33 h 232"/>
                <a:gd name="T62" fmla="*/ 144 w 165"/>
                <a:gd name="T63" fmla="*/ 232 h 232"/>
                <a:gd name="T64" fmla="*/ 132 w 165"/>
                <a:gd name="T65" fmla="*/ 232 h 232"/>
                <a:gd name="T66" fmla="*/ 132 w 165"/>
                <a:gd name="T67" fmla="*/ 33 h 232"/>
                <a:gd name="T68" fmla="*/ 99 w 165"/>
                <a:gd name="T69" fmla="*/ 33 h 232"/>
                <a:gd name="T70" fmla="*/ 99 w 165"/>
                <a:gd name="T71" fmla="*/ 108 h 232"/>
                <a:gd name="T72" fmla="*/ 87 w 165"/>
                <a:gd name="T73" fmla="*/ 108 h 232"/>
                <a:gd name="T74" fmla="*/ 87 w 165"/>
                <a:gd name="T75" fmla="*/ 21 h 232"/>
                <a:gd name="T76" fmla="*/ 132 w 165"/>
                <a:gd name="T77" fmla="*/ 2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" h="232">
                  <a:moveTo>
                    <a:pt x="132" y="0"/>
                  </a:moveTo>
                  <a:cubicBezTo>
                    <a:pt x="141" y="0"/>
                    <a:pt x="149" y="4"/>
                    <a:pt x="155" y="10"/>
                  </a:cubicBezTo>
                  <a:cubicBezTo>
                    <a:pt x="162" y="16"/>
                    <a:pt x="165" y="24"/>
                    <a:pt x="165" y="33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53" y="232"/>
                    <a:pt x="153" y="232"/>
                    <a:pt x="153" y="232"/>
                  </a:cubicBezTo>
                  <a:cubicBezTo>
                    <a:pt x="153" y="33"/>
                    <a:pt x="153" y="33"/>
                    <a:pt x="153" y="33"/>
                  </a:cubicBezTo>
                  <a:cubicBezTo>
                    <a:pt x="153" y="28"/>
                    <a:pt x="151" y="23"/>
                    <a:pt x="147" y="19"/>
                  </a:cubicBezTo>
                  <a:cubicBezTo>
                    <a:pt x="143" y="15"/>
                    <a:pt x="138" y="13"/>
                    <a:pt x="1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7" y="13"/>
                    <a:pt x="22" y="15"/>
                    <a:pt x="18" y="19"/>
                  </a:cubicBezTo>
                  <a:cubicBezTo>
                    <a:pt x="14" y="23"/>
                    <a:pt x="12" y="28"/>
                    <a:pt x="12" y="33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4"/>
                    <a:pt x="3" y="16"/>
                    <a:pt x="9" y="10"/>
                  </a:cubicBezTo>
                  <a:cubicBezTo>
                    <a:pt x="16" y="4"/>
                    <a:pt x="24" y="0"/>
                    <a:pt x="33" y="0"/>
                  </a:cubicBezTo>
                  <a:lnTo>
                    <a:pt x="132" y="0"/>
                  </a:lnTo>
                  <a:close/>
                  <a:moveTo>
                    <a:pt x="78" y="21"/>
                  </a:moveTo>
                  <a:cubicBezTo>
                    <a:pt x="78" y="108"/>
                    <a:pt x="78" y="108"/>
                    <a:pt x="78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0"/>
                    <a:pt x="21" y="27"/>
                    <a:pt x="24" y="25"/>
                  </a:cubicBezTo>
                  <a:cubicBezTo>
                    <a:pt x="26" y="22"/>
                    <a:pt x="29" y="21"/>
                    <a:pt x="33" y="21"/>
                  </a:cubicBezTo>
                  <a:lnTo>
                    <a:pt x="78" y="21"/>
                  </a:lnTo>
                  <a:close/>
                  <a:moveTo>
                    <a:pt x="132" y="21"/>
                  </a:moveTo>
                  <a:cubicBezTo>
                    <a:pt x="135" y="21"/>
                    <a:pt x="138" y="22"/>
                    <a:pt x="141" y="25"/>
                  </a:cubicBezTo>
                  <a:cubicBezTo>
                    <a:pt x="143" y="27"/>
                    <a:pt x="144" y="30"/>
                    <a:pt x="144" y="33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9" y="108"/>
                    <a:pt x="99" y="108"/>
                    <a:pt x="99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7" y="21"/>
                    <a:pt x="87" y="21"/>
                    <a:pt x="87" y="21"/>
                  </a:cubicBezTo>
                  <a:lnTo>
                    <a:pt x="132" y="2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4"/>
            <p:cNvSpPr>
              <a:spLocks noEditPoints="1"/>
            </p:cNvSpPr>
            <p:nvPr userDrawn="1"/>
          </p:nvSpPr>
          <p:spPr bwMode="auto">
            <a:xfrm>
              <a:off x="5412" y="2552"/>
              <a:ext cx="313" cy="551"/>
            </a:xfrm>
            <a:custGeom>
              <a:avLst/>
              <a:gdLst>
                <a:gd name="T0" fmla="*/ 99 w 132"/>
                <a:gd name="T1" fmla="*/ 0 h 232"/>
                <a:gd name="T2" fmla="*/ 123 w 132"/>
                <a:gd name="T3" fmla="*/ 10 h 232"/>
                <a:gd name="T4" fmla="*/ 132 w 132"/>
                <a:gd name="T5" fmla="*/ 33 h 232"/>
                <a:gd name="T6" fmla="*/ 132 w 132"/>
                <a:gd name="T7" fmla="*/ 83 h 232"/>
                <a:gd name="T8" fmla="*/ 123 w 132"/>
                <a:gd name="T9" fmla="*/ 106 h 232"/>
                <a:gd name="T10" fmla="*/ 99 w 132"/>
                <a:gd name="T11" fmla="*/ 116 h 232"/>
                <a:gd name="T12" fmla="*/ 33 w 132"/>
                <a:gd name="T13" fmla="*/ 116 h 232"/>
                <a:gd name="T14" fmla="*/ 33 w 132"/>
                <a:gd name="T15" fmla="*/ 232 h 232"/>
                <a:gd name="T16" fmla="*/ 20 w 132"/>
                <a:gd name="T17" fmla="*/ 232 h 232"/>
                <a:gd name="T18" fmla="*/ 20 w 132"/>
                <a:gd name="T19" fmla="*/ 104 h 232"/>
                <a:gd name="T20" fmla="*/ 99 w 132"/>
                <a:gd name="T21" fmla="*/ 104 h 232"/>
                <a:gd name="T22" fmla="*/ 114 w 132"/>
                <a:gd name="T23" fmla="*/ 98 h 232"/>
                <a:gd name="T24" fmla="*/ 120 w 132"/>
                <a:gd name="T25" fmla="*/ 83 h 232"/>
                <a:gd name="T26" fmla="*/ 120 w 132"/>
                <a:gd name="T27" fmla="*/ 33 h 232"/>
                <a:gd name="T28" fmla="*/ 114 w 132"/>
                <a:gd name="T29" fmla="*/ 19 h 232"/>
                <a:gd name="T30" fmla="*/ 99 w 132"/>
                <a:gd name="T31" fmla="*/ 13 h 232"/>
                <a:gd name="T32" fmla="*/ 49 w 132"/>
                <a:gd name="T33" fmla="*/ 13 h 232"/>
                <a:gd name="T34" fmla="*/ 23 w 132"/>
                <a:gd name="T35" fmla="*/ 24 h 232"/>
                <a:gd name="T36" fmla="*/ 12 w 132"/>
                <a:gd name="T37" fmla="*/ 50 h 232"/>
                <a:gd name="T38" fmla="*/ 12 w 132"/>
                <a:gd name="T39" fmla="*/ 232 h 232"/>
                <a:gd name="T40" fmla="*/ 0 w 132"/>
                <a:gd name="T41" fmla="*/ 232 h 232"/>
                <a:gd name="T42" fmla="*/ 0 w 132"/>
                <a:gd name="T43" fmla="*/ 50 h 232"/>
                <a:gd name="T44" fmla="*/ 14 w 132"/>
                <a:gd name="T45" fmla="*/ 15 h 232"/>
                <a:gd name="T46" fmla="*/ 49 w 132"/>
                <a:gd name="T47" fmla="*/ 0 h 232"/>
                <a:gd name="T48" fmla="*/ 99 w 132"/>
                <a:gd name="T49" fmla="*/ 0 h 232"/>
                <a:gd name="T50" fmla="*/ 111 w 132"/>
                <a:gd name="T51" fmla="*/ 83 h 232"/>
                <a:gd name="T52" fmla="*/ 108 w 132"/>
                <a:gd name="T53" fmla="*/ 92 h 232"/>
                <a:gd name="T54" fmla="*/ 99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9 w 132"/>
                <a:gd name="T61" fmla="*/ 29 h 232"/>
                <a:gd name="T62" fmla="*/ 49 w 132"/>
                <a:gd name="T63" fmla="*/ 21 h 232"/>
                <a:gd name="T64" fmla="*/ 99 w 132"/>
                <a:gd name="T65" fmla="*/ 21 h 232"/>
                <a:gd name="T66" fmla="*/ 108 w 132"/>
                <a:gd name="T67" fmla="*/ 25 h 232"/>
                <a:gd name="T68" fmla="*/ 111 w 132"/>
                <a:gd name="T69" fmla="*/ 33 h 232"/>
                <a:gd name="T70" fmla="*/ 111 w 132"/>
                <a:gd name="T71" fmla="*/ 83 h 232"/>
                <a:gd name="T72" fmla="*/ 33 w 132"/>
                <a:gd name="T73" fmla="*/ 83 h 232"/>
                <a:gd name="T74" fmla="*/ 99 w 132"/>
                <a:gd name="T75" fmla="*/ 83 h 232"/>
                <a:gd name="T76" fmla="*/ 99 w 132"/>
                <a:gd name="T77" fmla="*/ 33 h 232"/>
                <a:gd name="T78" fmla="*/ 49 w 132"/>
                <a:gd name="T79" fmla="*/ 33 h 232"/>
                <a:gd name="T80" fmla="*/ 38 w 132"/>
                <a:gd name="T81" fmla="*/ 38 h 232"/>
                <a:gd name="T82" fmla="*/ 33 w 132"/>
                <a:gd name="T83" fmla="*/ 50 h 232"/>
                <a:gd name="T84" fmla="*/ 33 w 132"/>
                <a:gd name="T85" fmla="*/ 8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99" y="0"/>
                  </a:moveTo>
                  <a:cubicBezTo>
                    <a:pt x="108" y="0"/>
                    <a:pt x="116" y="4"/>
                    <a:pt x="123" y="10"/>
                  </a:cubicBezTo>
                  <a:cubicBezTo>
                    <a:pt x="129" y="16"/>
                    <a:pt x="132" y="24"/>
                    <a:pt x="132" y="3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2"/>
                    <a:pt x="129" y="100"/>
                    <a:pt x="123" y="106"/>
                  </a:cubicBezTo>
                  <a:cubicBezTo>
                    <a:pt x="116" y="113"/>
                    <a:pt x="108" y="116"/>
                    <a:pt x="99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5" y="104"/>
                    <a:pt x="110" y="102"/>
                    <a:pt x="114" y="98"/>
                  </a:cubicBezTo>
                  <a:cubicBezTo>
                    <a:pt x="118" y="94"/>
                    <a:pt x="120" y="89"/>
                    <a:pt x="120" y="8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28"/>
                    <a:pt x="118" y="23"/>
                    <a:pt x="114" y="19"/>
                  </a:cubicBezTo>
                  <a:cubicBezTo>
                    <a:pt x="110" y="15"/>
                    <a:pt x="105" y="13"/>
                    <a:pt x="9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99" y="0"/>
                  </a:lnTo>
                  <a:close/>
                  <a:moveTo>
                    <a:pt x="111" y="83"/>
                  </a:moveTo>
                  <a:cubicBezTo>
                    <a:pt x="111" y="87"/>
                    <a:pt x="110" y="89"/>
                    <a:pt x="108" y="92"/>
                  </a:cubicBezTo>
                  <a:cubicBezTo>
                    <a:pt x="105" y="94"/>
                    <a:pt x="102" y="96"/>
                    <a:pt x="99" y="96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2" y="21"/>
                    <a:pt x="105" y="22"/>
                    <a:pt x="108" y="25"/>
                  </a:cubicBezTo>
                  <a:cubicBezTo>
                    <a:pt x="110" y="27"/>
                    <a:pt x="111" y="30"/>
                    <a:pt x="111" y="33"/>
                  </a:cubicBezTo>
                  <a:lnTo>
                    <a:pt x="111" y="83"/>
                  </a:lnTo>
                  <a:close/>
                  <a:moveTo>
                    <a:pt x="33" y="83"/>
                  </a:moveTo>
                  <a:cubicBezTo>
                    <a:pt x="99" y="83"/>
                    <a:pt x="99" y="83"/>
                    <a:pt x="99" y="8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lnTo>
                    <a:pt x="33" y="8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5"/>
            <p:cNvSpPr>
              <a:spLocks noEditPoints="1"/>
            </p:cNvSpPr>
            <p:nvPr userDrawn="1"/>
          </p:nvSpPr>
          <p:spPr bwMode="auto">
            <a:xfrm>
              <a:off x="5774" y="2552"/>
              <a:ext cx="312" cy="551"/>
            </a:xfrm>
            <a:custGeom>
              <a:avLst/>
              <a:gdLst>
                <a:gd name="T0" fmla="*/ 12 w 132"/>
                <a:gd name="T1" fmla="*/ 182 h 232"/>
                <a:gd name="T2" fmla="*/ 23 w 132"/>
                <a:gd name="T3" fmla="*/ 209 h 232"/>
                <a:gd name="T4" fmla="*/ 49 w 132"/>
                <a:gd name="T5" fmla="*/ 220 h 232"/>
                <a:gd name="T6" fmla="*/ 132 w 132"/>
                <a:gd name="T7" fmla="*/ 220 h 232"/>
                <a:gd name="T8" fmla="*/ 132 w 132"/>
                <a:gd name="T9" fmla="*/ 232 h 232"/>
                <a:gd name="T10" fmla="*/ 49 w 132"/>
                <a:gd name="T11" fmla="*/ 232 h 232"/>
                <a:gd name="T12" fmla="*/ 14 w 132"/>
                <a:gd name="T13" fmla="*/ 217 h 232"/>
                <a:gd name="T14" fmla="*/ 0 w 132"/>
                <a:gd name="T15" fmla="*/ 182 h 232"/>
                <a:gd name="T16" fmla="*/ 0 w 132"/>
                <a:gd name="T17" fmla="*/ 0 h 232"/>
                <a:gd name="T18" fmla="*/ 12 w 132"/>
                <a:gd name="T19" fmla="*/ 0 h 232"/>
                <a:gd name="T20" fmla="*/ 12 w 132"/>
                <a:gd name="T21" fmla="*/ 182 h 232"/>
                <a:gd name="T22" fmla="*/ 132 w 132"/>
                <a:gd name="T23" fmla="*/ 199 h 232"/>
                <a:gd name="T24" fmla="*/ 132 w 132"/>
                <a:gd name="T25" fmla="*/ 211 h 232"/>
                <a:gd name="T26" fmla="*/ 49 w 132"/>
                <a:gd name="T27" fmla="*/ 211 h 232"/>
                <a:gd name="T28" fmla="*/ 29 w 132"/>
                <a:gd name="T29" fmla="*/ 203 h 232"/>
                <a:gd name="T30" fmla="*/ 20 w 132"/>
                <a:gd name="T31" fmla="*/ 182 h 232"/>
                <a:gd name="T32" fmla="*/ 20 w 132"/>
                <a:gd name="T33" fmla="*/ 0 h 232"/>
                <a:gd name="T34" fmla="*/ 33 w 132"/>
                <a:gd name="T35" fmla="*/ 0 h 232"/>
                <a:gd name="T36" fmla="*/ 33 w 132"/>
                <a:gd name="T37" fmla="*/ 182 h 232"/>
                <a:gd name="T38" fmla="*/ 38 w 132"/>
                <a:gd name="T39" fmla="*/ 194 h 232"/>
                <a:gd name="T40" fmla="*/ 49 w 132"/>
                <a:gd name="T41" fmla="*/ 199 h 232"/>
                <a:gd name="T42" fmla="*/ 132 w 132"/>
                <a:gd name="T43" fmla="*/ 19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232">
                  <a:moveTo>
                    <a:pt x="12" y="182"/>
                  </a:move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4" y="208"/>
                    <a:pt x="0" y="196"/>
                    <a:pt x="0" y="1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182"/>
                  </a:lnTo>
                  <a:close/>
                  <a:moveTo>
                    <a:pt x="132" y="199"/>
                  </a:moveTo>
                  <a:cubicBezTo>
                    <a:pt x="132" y="211"/>
                    <a:pt x="132" y="211"/>
                    <a:pt x="132" y="211"/>
                  </a:cubicBezTo>
                  <a:cubicBezTo>
                    <a:pt x="49" y="211"/>
                    <a:pt x="49" y="211"/>
                    <a:pt x="49" y="211"/>
                  </a:cubicBezTo>
                  <a:cubicBezTo>
                    <a:pt x="41" y="211"/>
                    <a:pt x="34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4" y="191"/>
                    <a:pt x="38" y="194"/>
                  </a:cubicBezTo>
                  <a:cubicBezTo>
                    <a:pt x="41" y="197"/>
                    <a:pt x="45" y="199"/>
                    <a:pt x="49" y="199"/>
                  </a:cubicBezTo>
                  <a:lnTo>
                    <a:pt x="132" y="199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6"/>
            <p:cNvSpPr>
              <a:spLocks noEditPoints="1"/>
            </p:cNvSpPr>
            <p:nvPr userDrawn="1"/>
          </p:nvSpPr>
          <p:spPr bwMode="auto">
            <a:xfrm>
              <a:off x="6120" y="2552"/>
              <a:ext cx="331" cy="551"/>
            </a:xfrm>
            <a:custGeom>
              <a:avLst/>
              <a:gdLst>
                <a:gd name="T0" fmla="*/ 140 w 140"/>
                <a:gd name="T1" fmla="*/ 0 h 232"/>
                <a:gd name="T2" fmla="*/ 140 w 140"/>
                <a:gd name="T3" fmla="*/ 232 h 232"/>
                <a:gd name="T4" fmla="*/ 128 w 140"/>
                <a:gd name="T5" fmla="*/ 232 h 232"/>
                <a:gd name="T6" fmla="*/ 128 w 140"/>
                <a:gd name="T7" fmla="*/ 13 h 232"/>
                <a:gd name="T8" fmla="*/ 49 w 140"/>
                <a:gd name="T9" fmla="*/ 13 h 232"/>
                <a:gd name="T10" fmla="*/ 23 w 140"/>
                <a:gd name="T11" fmla="*/ 24 h 232"/>
                <a:gd name="T12" fmla="*/ 12 w 140"/>
                <a:gd name="T13" fmla="*/ 50 h 232"/>
                <a:gd name="T14" fmla="*/ 12 w 140"/>
                <a:gd name="T15" fmla="*/ 232 h 232"/>
                <a:gd name="T16" fmla="*/ 0 w 140"/>
                <a:gd name="T17" fmla="*/ 232 h 232"/>
                <a:gd name="T18" fmla="*/ 0 w 140"/>
                <a:gd name="T19" fmla="*/ 50 h 232"/>
                <a:gd name="T20" fmla="*/ 14 w 140"/>
                <a:gd name="T21" fmla="*/ 15 h 232"/>
                <a:gd name="T22" fmla="*/ 49 w 140"/>
                <a:gd name="T23" fmla="*/ 0 h 232"/>
                <a:gd name="T24" fmla="*/ 140 w 140"/>
                <a:gd name="T25" fmla="*/ 0 h 232"/>
                <a:gd name="T26" fmla="*/ 20 w 140"/>
                <a:gd name="T27" fmla="*/ 50 h 232"/>
                <a:gd name="T28" fmla="*/ 29 w 140"/>
                <a:gd name="T29" fmla="*/ 29 h 232"/>
                <a:gd name="T30" fmla="*/ 49 w 140"/>
                <a:gd name="T31" fmla="*/ 21 h 232"/>
                <a:gd name="T32" fmla="*/ 120 w 140"/>
                <a:gd name="T33" fmla="*/ 21 h 232"/>
                <a:gd name="T34" fmla="*/ 120 w 140"/>
                <a:gd name="T35" fmla="*/ 96 h 232"/>
                <a:gd name="T36" fmla="*/ 20 w 140"/>
                <a:gd name="T37" fmla="*/ 96 h 232"/>
                <a:gd name="T38" fmla="*/ 20 w 140"/>
                <a:gd name="T39" fmla="*/ 50 h 232"/>
                <a:gd name="T40" fmla="*/ 120 w 140"/>
                <a:gd name="T41" fmla="*/ 104 h 232"/>
                <a:gd name="T42" fmla="*/ 120 w 140"/>
                <a:gd name="T43" fmla="*/ 232 h 232"/>
                <a:gd name="T44" fmla="*/ 107 w 140"/>
                <a:gd name="T45" fmla="*/ 232 h 232"/>
                <a:gd name="T46" fmla="*/ 107 w 140"/>
                <a:gd name="T47" fmla="*/ 116 h 232"/>
                <a:gd name="T48" fmla="*/ 33 w 140"/>
                <a:gd name="T49" fmla="*/ 116 h 232"/>
                <a:gd name="T50" fmla="*/ 33 w 140"/>
                <a:gd name="T51" fmla="*/ 232 h 232"/>
                <a:gd name="T52" fmla="*/ 20 w 140"/>
                <a:gd name="T53" fmla="*/ 232 h 232"/>
                <a:gd name="T54" fmla="*/ 20 w 140"/>
                <a:gd name="T55" fmla="*/ 104 h 232"/>
                <a:gd name="T56" fmla="*/ 120 w 140"/>
                <a:gd name="T57" fmla="*/ 104 h 232"/>
                <a:gd name="T58" fmla="*/ 107 w 140"/>
                <a:gd name="T59" fmla="*/ 33 h 232"/>
                <a:gd name="T60" fmla="*/ 49 w 140"/>
                <a:gd name="T61" fmla="*/ 33 h 232"/>
                <a:gd name="T62" fmla="*/ 38 w 140"/>
                <a:gd name="T63" fmla="*/ 38 h 232"/>
                <a:gd name="T64" fmla="*/ 33 w 140"/>
                <a:gd name="T65" fmla="*/ 50 h 232"/>
                <a:gd name="T66" fmla="*/ 33 w 140"/>
                <a:gd name="T67" fmla="*/ 83 h 232"/>
                <a:gd name="T68" fmla="*/ 107 w 140"/>
                <a:gd name="T69" fmla="*/ 83 h 232"/>
                <a:gd name="T70" fmla="*/ 107 w 140"/>
                <a:gd name="T71" fmla="*/ 3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0" h="232">
                  <a:moveTo>
                    <a:pt x="140" y="0"/>
                  </a:moveTo>
                  <a:cubicBezTo>
                    <a:pt x="140" y="232"/>
                    <a:pt x="140" y="232"/>
                    <a:pt x="140" y="232"/>
                  </a:cubicBezTo>
                  <a:cubicBezTo>
                    <a:pt x="128" y="232"/>
                    <a:pt x="128" y="232"/>
                    <a:pt x="128" y="232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40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120" y="104"/>
                  </a:moveTo>
                  <a:cubicBezTo>
                    <a:pt x="120" y="232"/>
                    <a:pt x="120" y="232"/>
                    <a:pt x="120" y="232"/>
                  </a:cubicBezTo>
                  <a:cubicBezTo>
                    <a:pt x="107" y="232"/>
                    <a:pt x="107" y="232"/>
                    <a:pt x="107" y="232"/>
                  </a:cubicBezTo>
                  <a:cubicBezTo>
                    <a:pt x="107" y="116"/>
                    <a:pt x="107" y="116"/>
                    <a:pt x="107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lnTo>
                    <a:pt x="120" y="104"/>
                  </a:lnTo>
                  <a:close/>
                  <a:moveTo>
                    <a:pt x="107" y="33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07" y="83"/>
                    <a:pt x="107" y="83"/>
                    <a:pt x="107" y="83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7"/>
            <p:cNvSpPr>
              <a:spLocks noEditPoints="1"/>
            </p:cNvSpPr>
            <p:nvPr userDrawn="1"/>
          </p:nvSpPr>
          <p:spPr bwMode="auto">
            <a:xfrm>
              <a:off x="6517" y="2552"/>
              <a:ext cx="331" cy="551"/>
            </a:xfrm>
            <a:custGeom>
              <a:avLst/>
              <a:gdLst>
                <a:gd name="T0" fmla="*/ 0 w 331"/>
                <a:gd name="T1" fmla="*/ 0 h 551"/>
                <a:gd name="T2" fmla="*/ 331 w 331"/>
                <a:gd name="T3" fmla="*/ 0 h 551"/>
                <a:gd name="T4" fmla="*/ 331 w 331"/>
                <a:gd name="T5" fmla="*/ 31 h 551"/>
                <a:gd name="T6" fmla="*/ 0 w 331"/>
                <a:gd name="T7" fmla="*/ 31 h 551"/>
                <a:gd name="T8" fmla="*/ 0 w 331"/>
                <a:gd name="T9" fmla="*/ 0 h 551"/>
                <a:gd name="T10" fmla="*/ 156 w 331"/>
                <a:gd name="T11" fmla="*/ 50 h 551"/>
                <a:gd name="T12" fmla="*/ 156 w 331"/>
                <a:gd name="T13" fmla="*/ 551 h 551"/>
                <a:gd name="T14" fmla="*/ 128 w 331"/>
                <a:gd name="T15" fmla="*/ 551 h 551"/>
                <a:gd name="T16" fmla="*/ 128 w 331"/>
                <a:gd name="T17" fmla="*/ 79 h 551"/>
                <a:gd name="T18" fmla="*/ 0 w 331"/>
                <a:gd name="T19" fmla="*/ 79 h 551"/>
                <a:gd name="T20" fmla="*/ 0 w 331"/>
                <a:gd name="T21" fmla="*/ 50 h 551"/>
                <a:gd name="T22" fmla="*/ 156 w 331"/>
                <a:gd name="T23" fmla="*/ 50 h 551"/>
                <a:gd name="T24" fmla="*/ 331 w 331"/>
                <a:gd name="T25" fmla="*/ 50 h 551"/>
                <a:gd name="T26" fmla="*/ 331 w 331"/>
                <a:gd name="T27" fmla="*/ 79 h 551"/>
                <a:gd name="T28" fmla="*/ 206 w 331"/>
                <a:gd name="T29" fmla="*/ 79 h 551"/>
                <a:gd name="T30" fmla="*/ 206 w 331"/>
                <a:gd name="T31" fmla="*/ 551 h 551"/>
                <a:gd name="T32" fmla="*/ 175 w 331"/>
                <a:gd name="T33" fmla="*/ 551 h 551"/>
                <a:gd name="T34" fmla="*/ 175 w 331"/>
                <a:gd name="T35" fmla="*/ 50 h 551"/>
                <a:gd name="T36" fmla="*/ 331 w 331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1" h="551">
                  <a:moveTo>
                    <a:pt x="0" y="0"/>
                  </a:moveTo>
                  <a:lnTo>
                    <a:pt x="331" y="0"/>
                  </a:lnTo>
                  <a:lnTo>
                    <a:pt x="331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1" y="50"/>
                  </a:moveTo>
                  <a:lnTo>
                    <a:pt x="331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1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8"/>
            <p:cNvSpPr>
              <a:spLocks noEditPoints="1"/>
            </p:cNvSpPr>
            <p:nvPr userDrawn="1"/>
          </p:nvSpPr>
          <p:spPr bwMode="auto">
            <a:xfrm>
              <a:off x="6886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49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49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49 w 132"/>
                <a:gd name="T21" fmla="*/ 232 h 232"/>
                <a:gd name="T22" fmla="*/ 14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4 w 132"/>
                <a:gd name="T29" fmla="*/ 15 h 232"/>
                <a:gd name="T30" fmla="*/ 49 w 132"/>
                <a:gd name="T31" fmla="*/ 0 h 232"/>
                <a:gd name="T32" fmla="*/ 132 w 132"/>
                <a:gd name="T33" fmla="*/ 0 h 232"/>
                <a:gd name="T34" fmla="*/ 20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0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0 w 132"/>
                <a:gd name="T83" fmla="*/ 182 h 232"/>
                <a:gd name="T84" fmla="*/ 20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32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20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lnTo>
                    <a:pt x="20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TextBox 37"/>
          <p:cNvSpPr txBox="1"/>
          <p:nvPr userDrawn="1"/>
        </p:nvSpPr>
        <p:spPr>
          <a:xfrm>
            <a:off x="8418544" y="6402726"/>
            <a:ext cx="352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35BF73E1-6149-41FF-9F28-BA76ED286E81}" type="slidenum">
              <a:rPr lang="en-US" sz="1100" smtClean="0">
                <a:solidFill>
                  <a:schemeClr val="tx2"/>
                </a:solidFill>
              </a:rPr>
              <a:pPr algn="ctr"/>
              <a:t>‹#›</a:t>
            </a:fld>
            <a:endParaRPr 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589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2970731" y="2085231"/>
            <a:ext cx="1425381" cy="1900508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47576" y="2085231"/>
            <a:ext cx="1425381" cy="1900508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524422" y="2085231"/>
            <a:ext cx="1425381" cy="1900508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193885" y="2085231"/>
            <a:ext cx="1425381" cy="1900508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42" name="Oval 41"/>
          <p:cNvSpPr/>
          <p:nvPr userDrawn="1"/>
        </p:nvSpPr>
        <p:spPr>
          <a:xfrm>
            <a:off x="8426578" y="6361057"/>
            <a:ext cx="344948" cy="344948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2"/>
              </a:solidFill>
            </a:endParaRPr>
          </a:p>
        </p:txBody>
      </p:sp>
      <p:grpSp>
        <p:nvGrpSpPr>
          <p:cNvPr id="43" name="Group 4"/>
          <p:cNvGrpSpPr>
            <a:grpSpLocks noChangeAspect="1"/>
          </p:cNvGrpSpPr>
          <p:nvPr userDrawn="1"/>
        </p:nvGrpSpPr>
        <p:grpSpPr bwMode="auto">
          <a:xfrm>
            <a:off x="395210" y="6389049"/>
            <a:ext cx="1040475" cy="285489"/>
            <a:chOff x="297" y="1187"/>
            <a:chExt cx="7085" cy="1944"/>
          </a:xfrm>
        </p:grpSpPr>
        <p:sp>
          <p:nvSpPr>
            <p:cNvPr id="44" name="Freeform 43"/>
            <p:cNvSpPr>
              <a:spLocks noEditPoints="1"/>
            </p:cNvSpPr>
            <p:nvPr userDrawn="1"/>
          </p:nvSpPr>
          <p:spPr bwMode="auto">
            <a:xfrm>
              <a:off x="297" y="1189"/>
              <a:ext cx="1266" cy="1105"/>
            </a:xfrm>
            <a:custGeom>
              <a:avLst/>
              <a:gdLst>
                <a:gd name="T0" fmla="*/ 259 w 535"/>
                <a:gd name="T1" fmla="*/ 207 h 466"/>
                <a:gd name="T2" fmla="*/ 208 w 535"/>
                <a:gd name="T3" fmla="*/ 84 h 466"/>
                <a:gd name="T4" fmla="*/ 111 w 535"/>
                <a:gd name="T5" fmla="*/ 324 h 466"/>
                <a:gd name="T6" fmla="*/ 90 w 535"/>
                <a:gd name="T7" fmla="*/ 379 h 466"/>
                <a:gd name="T8" fmla="*/ 59 w 535"/>
                <a:gd name="T9" fmla="*/ 457 h 466"/>
                <a:gd name="T10" fmla="*/ 59 w 535"/>
                <a:gd name="T11" fmla="*/ 456 h 466"/>
                <a:gd name="T12" fmla="*/ 45 w 535"/>
                <a:gd name="T13" fmla="*/ 466 h 466"/>
                <a:gd name="T14" fmla="*/ 11 w 535"/>
                <a:gd name="T15" fmla="*/ 466 h 466"/>
                <a:gd name="T16" fmla="*/ 0 w 535"/>
                <a:gd name="T17" fmla="*/ 459 h 466"/>
                <a:gd name="T18" fmla="*/ 1 w 535"/>
                <a:gd name="T19" fmla="*/ 455 h 466"/>
                <a:gd name="T20" fmla="*/ 2 w 535"/>
                <a:gd name="T21" fmla="*/ 451 h 466"/>
                <a:gd name="T22" fmla="*/ 185 w 535"/>
                <a:gd name="T23" fmla="*/ 8 h 466"/>
                <a:gd name="T24" fmla="*/ 186 w 535"/>
                <a:gd name="T25" fmla="*/ 7 h 466"/>
                <a:gd name="T26" fmla="*/ 185 w 535"/>
                <a:gd name="T27" fmla="*/ 8 h 466"/>
                <a:gd name="T28" fmla="*/ 188 w 535"/>
                <a:gd name="T29" fmla="*/ 3 h 466"/>
                <a:gd name="T30" fmla="*/ 198 w 535"/>
                <a:gd name="T31" fmla="*/ 0 h 466"/>
                <a:gd name="T32" fmla="*/ 219 w 535"/>
                <a:gd name="T33" fmla="*/ 0 h 466"/>
                <a:gd name="T34" fmla="*/ 228 w 535"/>
                <a:gd name="T35" fmla="*/ 3 h 466"/>
                <a:gd name="T36" fmla="*/ 231 w 535"/>
                <a:gd name="T37" fmla="*/ 8 h 466"/>
                <a:gd name="T38" fmla="*/ 232 w 535"/>
                <a:gd name="T39" fmla="*/ 8 h 466"/>
                <a:gd name="T40" fmla="*/ 233 w 535"/>
                <a:gd name="T41" fmla="*/ 10 h 466"/>
                <a:gd name="T42" fmla="*/ 232 w 535"/>
                <a:gd name="T43" fmla="*/ 9 h 466"/>
                <a:gd name="T44" fmla="*/ 287 w 535"/>
                <a:gd name="T45" fmla="*/ 142 h 466"/>
                <a:gd name="T46" fmla="*/ 259 w 535"/>
                <a:gd name="T47" fmla="*/ 207 h 466"/>
                <a:gd name="T48" fmla="*/ 465 w 535"/>
                <a:gd name="T49" fmla="*/ 425 h 466"/>
                <a:gd name="T50" fmla="*/ 446 w 535"/>
                <a:gd name="T51" fmla="*/ 379 h 466"/>
                <a:gd name="T52" fmla="*/ 377 w 535"/>
                <a:gd name="T53" fmla="*/ 207 h 466"/>
                <a:gd name="T54" fmla="*/ 326 w 535"/>
                <a:gd name="T55" fmla="*/ 84 h 466"/>
                <a:gd name="T56" fmla="*/ 229 w 535"/>
                <a:gd name="T57" fmla="*/ 324 h 466"/>
                <a:gd name="T58" fmla="*/ 207 w 535"/>
                <a:gd name="T59" fmla="*/ 379 h 466"/>
                <a:gd name="T60" fmla="*/ 177 w 535"/>
                <a:gd name="T61" fmla="*/ 457 h 466"/>
                <a:gd name="T62" fmla="*/ 177 w 535"/>
                <a:gd name="T63" fmla="*/ 456 h 466"/>
                <a:gd name="T64" fmla="*/ 163 w 535"/>
                <a:gd name="T65" fmla="*/ 466 h 466"/>
                <a:gd name="T66" fmla="*/ 129 w 535"/>
                <a:gd name="T67" fmla="*/ 466 h 466"/>
                <a:gd name="T68" fmla="*/ 118 w 535"/>
                <a:gd name="T69" fmla="*/ 459 h 466"/>
                <a:gd name="T70" fmla="*/ 119 w 535"/>
                <a:gd name="T71" fmla="*/ 455 h 466"/>
                <a:gd name="T72" fmla="*/ 120 w 535"/>
                <a:gd name="T73" fmla="*/ 451 h 466"/>
                <a:gd name="T74" fmla="*/ 303 w 535"/>
                <a:gd name="T75" fmla="*/ 8 h 466"/>
                <a:gd name="T76" fmla="*/ 304 w 535"/>
                <a:gd name="T77" fmla="*/ 7 h 466"/>
                <a:gd name="T78" fmla="*/ 303 w 535"/>
                <a:gd name="T79" fmla="*/ 8 h 466"/>
                <a:gd name="T80" fmla="*/ 306 w 535"/>
                <a:gd name="T81" fmla="*/ 3 h 466"/>
                <a:gd name="T82" fmla="*/ 316 w 535"/>
                <a:gd name="T83" fmla="*/ 0 h 466"/>
                <a:gd name="T84" fmla="*/ 337 w 535"/>
                <a:gd name="T85" fmla="*/ 0 h 466"/>
                <a:gd name="T86" fmla="*/ 346 w 535"/>
                <a:gd name="T87" fmla="*/ 3 h 466"/>
                <a:gd name="T88" fmla="*/ 349 w 535"/>
                <a:gd name="T89" fmla="*/ 8 h 466"/>
                <a:gd name="T90" fmla="*/ 350 w 535"/>
                <a:gd name="T91" fmla="*/ 8 h 466"/>
                <a:gd name="T92" fmla="*/ 350 w 535"/>
                <a:gd name="T93" fmla="*/ 10 h 466"/>
                <a:gd name="T94" fmla="*/ 350 w 535"/>
                <a:gd name="T95" fmla="*/ 9 h 466"/>
                <a:gd name="T96" fmla="*/ 534 w 535"/>
                <a:gd name="T97" fmla="*/ 451 h 466"/>
                <a:gd name="T98" fmla="*/ 535 w 535"/>
                <a:gd name="T99" fmla="*/ 453 h 466"/>
                <a:gd name="T100" fmla="*/ 535 w 535"/>
                <a:gd name="T101" fmla="*/ 459 h 466"/>
                <a:gd name="T102" fmla="*/ 524 w 535"/>
                <a:gd name="T103" fmla="*/ 466 h 466"/>
                <a:gd name="T104" fmla="*/ 491 w 535"/>
                <a:gd name="T105" fmla="*/ 466 h 466"/>
                <a:gd name="T106" fmla="*/ 477 w 535"/>
                <a:gd name="T107" fmla="*/ 457 h 466"/>
                <a:gd name="T108" fmla="*/ 465 w 535"/>
                <a:gd name="T109" fmla="*/ 42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5" h="466">
                  <a:moveTo>
                    <a:pt x="259" y="207"/>
                  </a:moveTo>
                  <a:cubicBezTo>
                    <a:pt x="208" y="84"/>
                    <a:pt x="208" y="84"/>
                    <a:pt x="208" y="84"/>
                  </a:cubicBezTo>
                  <a:cubicBezTo>
                    <a:pt x="111" y="324"/>
                    <a:pt x="111" y="324"/>
                    <a:pt x="111" y="324"/>
                  </a:cubicBezTo>
                  <a:cubicBezTo>
                    <a:pt x="90" y="379"/>
                    <a:pt x="90" y="379"/>
                    <a:pt x="90" y="379"/>
                  </a:cubicBezTo>
                  <a:cubicBezTo>
                    <a:pt x="59" y="457"/>
                    <a:pt x="59" y="457"/>
                    <a:pt x="59" y="457"/>
                  </a:cubicBezTo>
                  <a:cubicBezTo>
                    <a:pt x="59" y="456"/>
                    <a:pt x="59" y="456"/>
                    <a:pt x="59" y="456"/>
                  </a:cubicBezTo>
                  <a:cubicBezTo>
                    <a:pt x="56" y="462"/>
                    <a:pt x="51" y="466"/>
                    <a:pt x="45" y="466"/>
                  </a:cubicBezTo>
                  <a:cubicBezTo>
                    <a:pt x="11" y="466"/>
                    <a:pt x="11" y="466"/>
                    <a:pt x="11" y="466"/>
                  </a:cubicBezTo>
                  <a:cubicBezTo>
                    <a:pt x="4" y="466"/>
                    <a:pt x="0" y="464"/>
                    <a:pt x="0" y="459"/>
                  </a:cubicBezTo>
                  <a:cubicBezTo>
                    <a:pt x="0" y="458"/>
                    <a:pt x="0" y="457"/>
                    <a:pt x="1" y="455"/>
                  </a:cubicBezTo>
                  <a:cubicBezTo>
                    <a:pt x="2" y="451"/>
                    <a:pt x="2" y="451"/>
                    <a:pt x="2" y="451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5" y="8"/>
                    <a:pt x="185" y="7"/>
                    <a:pt x="186" y="7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90" y="1"/>
                    <a:pt x="193" y="0"/>
                    <a:pt x="198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4" y="0"/>
                    <a:pt x="227" y="1"/>
                    <a:pt x="228" y="3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2" y="8"/>
                  </a:cubicBezTo>
                  <a:cubicBezTo>
                    <a:pt x="233" y="10"/>
                    <a:pt x="233" y="10"/>
                    <a:pt x="233" y="10"/>
                  </a:cubicBezTo>
                  <a:cubicBezTo>
                    <a:pt x="232" y="9"/>
                    <a:pt x="232" y="9"/>
                    <a:pt x="232" y="9"/>
                  </a:cubicBezTo>
                  <a:cubicBezTo>
                    <a:pt x="287" y="142"/>
                    <a:pt x="287" y="142"/>
                    <a:pt x="287" y="142"/>
                  </a:cubicBezTo>
                  <a:lnTo>
                    <a:pt x="259" y="207"/>
                  </a:lnTo>
                  <a:close/>
                  <a:moveTo>
                    <a:pt x="465" y="425"/>
                  </a:moveTo>
                  <a:cubicBezTo>
                    <a:pt x="446" y="379"/>
                    <a:pt x="446" y="379"/>
                    <a:pt x="446" y="379"/>
                  </a:cubicBezTo>
                  <a:cubicBezTo>
                    <a:pt x="377" y="207"/>
                    <a:pt x="377" y="207"/>
                    <a:pt x="377" y="207"/>
                  </a:cubicBezTo>
                  <a:cubicBezTo>
                    <a:pt x="326" y="84"/>
                    <a:pt x="326" y="84"/>
                    <a:pt x="326" y="84"/>
                  </a:cubicBezTo>
                  <a:cubicBezTo>
                    <a:pt x="229" y="324"/>
                    <a:pt x="229" y="324"/>
                    <a:pt x="229" y="324"/>
                  </a:cubicBezTo>
                  <a:cubicBezTo>
                    <a:pt x="207" y="379"/>
                    <a:pt x="207" y="379"/>
                    <a:pt x="207" y="379"/>
                  </a:cubicBezTo>
                  <a:cubicBezTo>
                    <a:pt x="177" y="457"/>
                    <a:pt x="177" y="457"/>
                    <a:pt x="177" y="457"/>
                  </a:cubicBezTo>
                  <a:cubicBezTo>
                    <a:pt x="177" y="456"/>
                    <a:pt x="177" y="456"/>
                    <a:pt x="177" y="456"/>
                  </a:cubicBezTo>
                  <a:cubicBezTo>
                    <a:pt x="174" y="462"/>
                    <a:pt x="169" y="466"/>
                    <a:pt x="163" y="466"/>
                  </a:cubicBezTo>
                  <a:cubicBezTo>
                    <a:pt x="129" y="466"/>
                    <a:pt x="129" y="466"/>
                    <a:pt x="129" y="466"/>
                  </a:cubicBezTo>
                  <a:cubicBezTo>
                    <a:pt x="122" y="466"/>
                    <a:pt x="118" y="464"/>
                    <a:pt x="118" y="459"/>
                  </a:cubicBezTo>
                  <a:cubicBezTo>
                    <a:pt x="118" y="458"/>
                    <a:pt x="118" y="457"/>
                    <a:pt x="119" y="455"/>
                  </a:cubicBezTo>
                  <a:cubicBezTo>
                    <a:pt x="120" y="451"/>
                    <a:pt x="120" y="451"/>
                    <a:pt x="120" y="451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7"/>
                    <a:pt x="304" y="7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8" y="1"/>
                    <a:pt x="311" y="0"/>
                    <a:pt x="316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42" y="0"/>
                    <a:pt x="344" y="1"/>
                    <a:pt x="346" y="3"/>
                  </a:cubicBezTo>
                  <a:cubicBezTo>
                    <a:pt x="349" y="8"/>
                    <a:pt x="349" y="8"/>
                    <a:pt x="349" y="8"/>
                  </a:cubicBezTo>
                  <a:cubicBezTo>
                    <a:pt x="349" y="8"/>
                    <a:pt x="349" y="8"/>
                    <a:pt x="350" y="8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534" y="451"/>
                    <a:pt x="534" y="451"/>
                    <a:pt x="534" y="451"/>
                  </a:cubicBezTo>
                  <a:cubicBezTo>
                    <a:pt x="535" y="453"/>
                    <a:pt x="535" y="453"/>
                    <a:pt x="535" y="453"/>
                  </a:cubicBezTo>
                  <a:cubicBezTo>
                    <a:pt x="535" y="455"/>
                    <a:pt x="535" y="457"/>
                    <a:pt x="535" y="459"/>
                  </a:cubicBezTo>
                  <a:cubicBezTo>
                    <a:pt x="535" y="464"/>
                    <a:pt x="532" y="466"/>
                    <a:pt x="524" y="466"/>
                  </a:cubicBezTo>
                  <a:cubicBezTo>
                    <a:pt x="491" y="466"/>
                    <a:pt x="491" y="466"/>
                    <a:pt x="491" y="466"/>
                  </a:cubicBezTo>
                  <a:cubicBezTo>
                    <a:pt x="479" y="466"/>
                    <a:pt x="477" y="456"/>
                    <a:pt x="477" y="457"/>
                  </a:cubicBezTo>
                  <a:lnTo>
                    <a:pt x="465" y="425"/>
                  </a:lnTo>
                  <a:close/>
                </a:path>
              </a:pathLst>
            </a:custGeom>
            <a:solidFill>
              <a:srgbClr val="258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/>
            <p:cNvSpPr>
              <a:spLocks noEditPoints="1"/>
            </p:cNvSpPr>
            <p:nvPr userDrawn="1"/>
          </p:nvSpPr>
          <p:spPr bwMode="auto">
            <a:xfrm>
              <a:off x="1456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0 w 417"/>
                <a:gd name="T3" fmla="*/ 458 h 466"/>
                <a:gd name="T4" fmla="*/ 0 w 417"/>
                <a:gd name="T5" fmla="*/ 452 h 466"/>
                <a:gd name="T6" fmla="*/ 1 w 417"/>
                <a:gd name="T7" fmla="*/ 450 h 466"/>
                <a:gd name="T8" fmla="*/ 195 w 417"/>
                <a:gd name="T9" fmla="*/ 8 h 466"/>
                <a:gd name="T10" fmla="*/ 208 w 417"/>
                <a:gd name="T11" fmla="*/ 0 h 466"/>
                <a:gd name="T12" fmla="*/ 210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8 w 417"/>
                <a:gd name="T19" fmla="*/ 340 h 466"/>
                <a:gd name="T20" fmla="*/ 415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5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0" y="458"/>
                  </a:cubicBezTo>
                  <a:cubicBezTo>
                    <a:pt x="0" y="455"/>
                    <a:pt x="0" y="453"/>
                    <a:pt x="0" y="452"/>
                  </a:cubicBezTo>
                  <a:cubicBezTo>
                    <a:pt x="1" y="450"/>
                    <a:pt x="1" y="450"/>
                    <a:pt x="1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6" y="5"/>
                    <a:pt x="197" y="0"/>
                    <a:pt x="2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22" y="0"/>
                    <a:pt x="222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8" y="340"/>
                    <a:pt x="368" y="340"/>
                    <a:pt x="368" y="340"/>
                  </a:cubicBezTo>
                  <a:cubicBezTo>
                    <a:pt x="384" y="377"/>
                    <a:pt x="400" y="414"/>
                    <a:pt x="415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3" y="466"/>
                    <a:pt x="405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199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"/>
            <p:cNvSpPr>
              <a:spLocks noEditPoints="1"/>
            </p:cNvSpPr>
            <p:nvPr userDrawn="1"/>
          </p:nvSpPr>
          <p:spPr bwMode="auto">
            <a:xfrm>
              <a:off x="2501" y="1189"/>
              <a:ext cx="1594" cy="1942"/>
            </a:xfrm>
            <a:custGeom>
              <a:avLst/>
              <a:gdLst>
                <a:gd name="T0" fmla="*/ 655 w 674"/>
                <a:gd name="T1" fmla="*/ 724 h 819"/>
                <a:gd name="T2" fmla="*/ 674 w 674"/>
                <a:gd name="T3" fmla="*/ 744 h 819"/>
                <a:gd name="T4" fmla="*/ 674 w 674"/>
                <a:gd name="T5" fmla="*/ 799 h 819"/>
                <a:gd name="T6" fmla="*/ 655 w 674"/>
                <a:gd name="T7" fmla="*/ 819 h 819"/>
                <a:gd name="T8" fmla="*/ 20 w 674"/>
                <a:gd name="T9" fmla="*/ 819 h 819"/>
                <a:gd name="T10" fmla="*/ 1 w 674"/>
                <a:gd name="T11" fmla="*/ 799 h 819"/>
                <a:gd name="T12" fmla="*/ 1 w 674"/>
                <a:gd name="T13" fmla="*/ 738 h 819"/>
                <a:gd name="T14" fmla="*/ 2 w 674"/>
                <a:gd name="T15" fmla="*/ 726 h 819"/>
                <a:gd name="T16" fmla="*/ 518 w 674"/>
                <a:gd name="T17" fmla="*/ 95 h 819"/>
                <a:gd name="T18" fmla="*/ 30 w 674"/>
                <a:gd name="T19" fmla="*/ 95 h 819"/>
                <a:gd name="T20" fmla="*/ 10 w 674"/>
                <a:gd name="T21" fmla="*/ 75 h 819"/>
                <a:gd name="T22" fmla="*/ 10 w 674"/>
                <a:gd name="T23" fmla="*/ 17 h 819"/>
                <a:gd name="T24" fmla="*/ 30 w 674"/>
                <a:gd name="T25" fmla="*/ 0 h 819"/>
                <a:gd name="T26" fmla="*/ 625 w 674"/>
                <a:gd name="T27" fmla="*/ 0 h 819"/>
                <a:gd name="T28" fmla="*/ 645 w 674"/>
                <a:gd name="T29" fmla="*/ 19 h 819"/>
                <a:gd name="T30" fmla="*/ 645 w 674"/>
                <a:gd name="T31" fmla="*/ 81 h 819"/>
                <a:gd name="T32" fmla="*/ 644 w 674"/>
                <a:gd name="T33" fmla="*/ 87 h 819"/>
                <a:gd name="T34" fmla="*/ 641 w 674"/>
                <a:gd name="T35" fmla="*/ 95 h 819"/>
                <a:gd name="T36" fmla="*/ 642 w 674"/>
                <a:gd name="T37" fmla="*/ 93 h 819"/>
                <a:gd name="T38" fmla="*/ 132 w 674"/>
                <a:gd name="T39" fmla="*/ 724 h 819"/>
                <a:gd name="T40" fmla="*/ 394 w 674"/>
                <a:gd name="T41" fmla="*/ 724 h 819"/>
                <a:gd name="T42" fmla="*/ 655 w 674"/>
                <a:gd name="T43" fmla="*/ 724 h 819"/>
                <a:gd name="T44" fmla="*/ 398 w 674"/>
                <a:gd name="T45" fmla="*/ 565 h 819"/>
                <a:gd name="T46" fmla="*/ 656 w 674"/>
                <a:gd name="T47" fmla="*/ 565 h 819"/>
                <a:gd name="T48" fmla="*/ 674 w 674"/>
                <a:gd name="T49" fmla="*/ 583 h 819"/>
                <a:gd name="T50" fmla="*/ 674 w 674"/>
                <a:gd name="T51" fmla="*/ 641 h 819"/>
                <a:gd name="T52" fmla="*/ 656 w 674"/>
                <a:gd name="T53" fmla="*/ 661 h 819"/>
                <a:gd name="T54" fmla="*/ 397 w 674"/>
                <a:gd name="T55" fmla="*/ 661 h 819"/>
                <a:gd name="T56" fmla="*/ 379 w 674"/>
                <a:gd name="T57" fmla="*/ 644 h 819"/>
                <a:gd name="T58" fmla="*/ 379 w 674"/>
                <a:gd name="T59" fmla="*/ 585 h 819"/>
                <a:gd name="T60" fmla="*/ 385 w 674"/>
                <a:gd name="T61" fmla="*/ 572 h 819"/>
                <a:gd name="T62" fmla="*/ 398 w 674"/>
                <a:gd name="T63" fmla="*/ 565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4" h="819">
                  <a:moveTo>
                    <a:pt x="655" y="724"/>
                  </a:moveTo>
                  <a:cubicBezTo>
                    <a:pt x="654" y="724"/>
                    <a:pt x="674" y="721"/>
                    <a:pt x="674" y="744"/>
                  </a:cubicBezTo>
                  <a:cubicBezTo>
                    <a:pt x="674" y="799"/>
                    <a:pt x="674" y="799"/>
                    <a:pt x="674" y="799"/>
                  </a:cubicBezTo>
                  <a:cubicBezTo>
                    <a:pt x="674" y="809"/>
                    <a:pt x="666" y="819"/>
                    <a:pt x="655" y="819"/>
                  </a:cubicBezTo>
                  <a:cubicBezTo>
                    <a:pt x="20" y="819"/>
                    <a:pt x="20" y="819"/>
                    <a:pt x="20" y="819"/>
                  </a:cubicBezTo>
                  <a:cubicBezTo>
                    <a:pt x="10" y="819"/>
                    <a:pt x="0" y="811"/>
                    <a:pt x="1" y="799"/>
                  </a:cubicBezTo>
                  <a:cubicBezTo>
                    <a:pt x="1" y="738"/>
                    <a:pt x="1" y="738"/>
                    <a:pt x="1" y="738"/>
                  </a:cubicBezTo>
                  <a:cubicBezTo>
                    <a:pt x="0" y="735"/>
                    <a:pt x="2" y="730"/>
                    <a:pt x="2" y="726"/>
                  </a:cubicBezTo>
                  <a:cubicBezTo>
                    <a:pt x="518" y="95"/>
                    <a:pt x="518" y="95"/>
                    <a:pt x="518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15" y="95"/>
                    <a:pt x="10" y="88"/>
                    <a:pt x="10" y="7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5"/>
                    <a:pt x="15" y="0"/>
                    <a:pt x="30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637" y="0"/>
                    <a:pt x="645" y="6"/>
                    <a:pt x="645" y="19"/>
                  </a:cubicBezTo>
                  <a:cubicBezTo>
                    <a:pt x="645" y="81"/>
                    <a:pt x="645" y="81"/>
                    <a:pt x="645" y="81"/>
                  </a:cubicBezTo>
                  <a:cubicBezTo>
                    <a:pt x="645" y="82"/>
                    <a:pt x="645" y="85"/>
                    <a:pt x="644" y="87"/>
                  </a:cubicBezTo>
                  <a:cubicBezTo>
                    <a:pt x="641" y="95"/>
                    <a:pt x="641" y="95"/>
                    <a:pt x="641" y="95"/>
                  </a:cubicBezTo>
                  <a:cubicBezTo>
                    <a:pt x="642" y="93"/>
                    <a:pt x="642" y="93"/>
                    <a:pt x="642" y="93"/>
                  </a:cubicBezTo>
                  <a:cubicBezTo>
                    <a:pt x="132" y="724"/>
                    <a:pt x="132" y="724"/>
                    <a:pt x="132" y="724"/>
                  </a:cubicBezTo>
                  <a:cubicBezTo>
                    <a:pt x="394" y="724"/>
                    <a:pt x="394" y="724"/>
                    <a:pt x="394" y="724"/>
                  </a:cubicBezTo>
                  <a:lnTo>
                    <a:pt x="655" y="724"/>
                  </a:lnTo>
                  <a:close/>
                  <a:moveTo>
                    <a:pt x="398" y="565"/>
                  </a:moveTo>
                  <a:cubicBezTo>
                    <a:pt x="656" y="565"/>
                    <a:pt x="656" y="565"/>
                    <a:pt x="656" y="565"/>
                  </a:cubicBezTo>
                  <a:cubicBezTo>
                    <a:pt x="666" y="565"/>
                    <a:pt x="674" y="573"/>
                    <a:pt x="674" y="583"/>
                  </a:cubicBezTo>
                  <a:cubicBezTo>
                    <a:pt x="674" y="641"/>
                    <a:pt x="674" y="641"/>
                    <a:pt x="674" y="641"/>
                  </a:cubicBezTo>
                  <a:cubicBezTo>
                    <a:pt x="674" y="652"/>
                    <a:pt x="666" y="661"/>
                    <a:pt x="656" y="661"/>
                  </a:cubicBezTo>
                  <a:cubicBezTo>
                    <a:pt x="397" y="661"/>
                    <a:pt x="397" y="661"/>
                    <a:pt x="397" y="661"/>
                  </a:cubicBezTo>
                  <a:cubicBezTo>
                    <a:pt x="386" y="661"/>
                    <a:pt x="379" y="654"/>
                    <a:pt x="379" y="644"/>
                  </a:cubicBezTo>
                  <a:cubicBezTo>
                    <a:pt x="379" y="585"/>
                    <a:pt x="379" y="585"/>
                    <a:pt x="379" y="585"/>
                  </a:cubicBezTo>
                  <a:cubicBezTo>
                    <a:pt x="380" y="580"/>
                    <a:pt x="382" y="576"/>
                    <a:pt x="385" y="572"/>
                  </a:cubicBezTo>
                  <a:cubicBezTo>
                    <a:pt x="385" y="572"/>
                    <a:pt x="386" y="565"/>
                    <a:pt x="398" y="565"/>
                  </a:cubicBezTo>
                  <a:close/>
                </a:path>
              </a:pathLst>
            </a:custGeom>
            <a:solidFill>
              <a:srgbClr val="9EB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"/>
            <p:cNvSpPr>
              <a:spLocks noEditPoints="1"/>
            </p:cNvSpPr>
            <p:nvPr userDrawn="1"/>
          </p:nvSpPr>
          <p:spPr bwMode="auto">
            <a:xfrm>
              <a:off x="4133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1 w 417"/>
                <a:gd name="T3" fmla="*/ 458 h 466"/>
                <a:gd name="T4" fmla="*/ 1 w 417"/>
                <a:gd name="T5" fmla="*/ 452 h 466"/>
                <a:gd name="T6" fmla="*/ 2 w 417"/>
                <a:gd name="T7" fmla="*/ 450 h 466"/>
                <a:gd name="T8" fmla="*/ 195 w 417"/>
                <a:gd name="T9" fmla="*/ 8 h 466"/>
                <a:gd name="T10" fmla="*/ 209 w 417"/>
                <a:gd name="T11" fmla="*/ 0 h 466"/>
                <a:gd name="T12" fmla="*/ 211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9 w 417"/>
                <a:gd name="T19" fmla="*/ 340 h 466"/>
                <a:gd name="T20" fmla="*/ 416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6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1" y="458"/>
                  </a:cubicBezTo>
                  <a:cubicBezTo>
                    <a:pt x="0" y="455"/>
                    <a:pt x="0" y="453"/>
                    <a:pt x="1" y="452"/>
                  </a:cubicBezTo>
                  <a:cubicBezTo>
                    <a:pt x="2" y="450"/>
                    <a:pt x="2" y="450"/>
                    <a:pt x="2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7" y="5"/>
                    <a:pt x="198" y="0"/>
                    <a:pt x="209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22" y="0"/>
                    <a:pt x="223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9" y="340"/>
                    <a:pt x="369" y="340"/>
                    <a:pt x="369" y="340"/>
                  </a:cubicBezTo>
                  <a:cubicBezTo>
                    <a:pt x="385" y="377"/>
                    <a:pt x="401" y="414"/>
                    <a:pt x="416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4" y="466"/>
                    <a:pt x="406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"/>
            <p:cNvSpPr>
              <a:spLocks noEditPoints="1"/>
            </p:cNvSpPr>
            <p:nvPr userDrawn="1"/>
          </p:nvSpPr>
          <p:spPr bwMode="auto">
            <a:xfrm>
              <a:off x="5259" y="1187"/>
              <a:ext cx="941" cy="1107"/>
            </a:xfrm>
            <a:custGeom>
              <a:avLst/>
              <a:gdLst>
                <a:gd name="T0" fmla="*/ 398 w 398"/>
                <a:gd name="T1" fmla="*/ 13 h 467"/>
                <a:gd name="T2" fmla="*/ 395 w 398"/>
                <a:gd name="T3" fmla="*/ 457 h 467"/>
                <a:gd name="T4" fmla="*/ 383 w 398"/>
                <a:gd name="T5" fmla="*/ 467 h 467"/>
                <a:gd name="T6" fmla="*/ 342 w 398"/>
                <a:gd name="T7" fmla="*/ 467 h 467"/>
                <a:gd name="T8" fmla="*/ 56 w 398"/>
                <a:gd name="T9" fmla="*/ 78 h 467"/>
                <a:gd name="T10" fmla="*/ 54 w 398"/>
                <a:gd name="T11" fmla="*/ 320 h 467"/>
                <a:gd name="T12" fmla="*/ 167 w 398"/>
                <a:gd name="T13" fmla="*/ 320 h 467"/>
                <a:gd name="T14" fmla="*/ 177 w 398"/>
                <a:gd name="T15" fmla="*/ 330 h 467"/>
                <a:gd name="T16" fmla="*/ 177 w 398"/>
                <a:gd name="T17" fmla="*/ 363 h 467"/>
                <a:gd name="T18" fmla="*/ 167 w 398"/>
                <a:gd name="T19" fmla="*/ 375 h 467"/>
                <a:gd name="T20" fmla="*/ 11 w 398"/>
                <a:gd name="T21" fmla="*/ 373 h 467"/>
                <a:gd name="T22" fmla="*/ 10 w 398"/>
                <a:gd name="T23" fmla="*/ 373 h 467"/>
                <a:gd name="T24" fmla="*/ 0 w 398"/>
                <a:gd name="T25" fmla="*/ 365 h 467"/>
                <a:gd name="T26" fmla="*/ 3 w 398"/>
                <a:gd name="T27" fmla="*/ 11 h 467"/>
                <a:gd name="T28" fmla="*/ 14 w 398"/>
                <a:gd name="T29" fmla="*/ 1 h 467"/>
                <a:gd name="T30" fmla="*/ 56 w 398"/>
                <a:gd name="T31" fmla="*/ 1 h 467"/>
                <a:gd name="T32" fmla="*/ 66 w 398"/>
                <a:gd name="T33" fmla="*/ 6 h 467"/>
                <a:gd name="T34" fmla="*/ 341 w 398"/>
                <a:gd name="T35" fmla="*/ 376 h 467"/>
                <a:gd name="T36" fmla="*/ 344 w 398"/>
                <a:gd name="T37" fmla="*/ 10 h 467"/>
                <a:gd name="T38" fmla="*/ 354 w 398"/>
                <a:gd name="T39" fmla="*/ 3 h 467"/>
                <a:gd name="T40" fmla="*/ 386 w 398"/>
                <a:gd name="T41" fmla="*/ 3 h 467"/>
                <a:gd name="T42" fmla="*/ 394 w 398"/>
                <a:gd name="T43" fmla="*/ 6 h 467"/>
                <a:gd name="T44" fmla="*/ 398 w 398"/>
                <a:gd name="T45" fmla="*/ 13 h 467"/>
                <a:gd name="T46" fmla="*/ 223 w 398"/>
                <a:gd name="T47" fmla="*/ 411 h 467"/>
                <a:gd name="T48" fmla="*/ 233 w 398"/>
                <a:gd name="T49" fmla="*/ 421 h 467"/>
                <a:gd name="T50" fmla="*/ 233 w 398"/>
                <a:gd name="T51" fmla="*/ 454 h 467"/>
                <a:gd name="T52" fmla="*/ 223 w 398"/>
                <a:gd name="T53" fmla="*/ 466 h 467"/>
                <a:gd name="T54" fmla="*/ 10 w 398"/>
                <a:gd name="T55" fmla="*/ 466 h 467"/>
                <a:gd name="T56" fmla="*/ 0 w 398"/>
                <a:gd name="T57" fmla="*/ 456 h 467"/>
                <a:gd name="T58" fmla="*/ 0 w 398"/>
                <a:gd name="T59" fmla="*/ 422 h 467"/>
                <a:gd name="T60" fmla="*/ 11 w 398"/>
                <a:gd name="T61" fmla="*/ 411 h 467"/>
                <a:gd name="T62" fmla="*/ 117 w 398"/>
                <a:gd name="T63" fmla="*/ 411 h 467"/>
                <a:gd name="T64" fmla="*/ 223 w 398"/>
                <a:gd name="T65" fmla="*/ 4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8" h="467">
                  <a:moveTo>
                    <a:pt x="398" y="13"/>
                  </a:moveTo>
                  <a:cubicBezTo>
                    <a:pt x="395" y="457"/>
                    <a:pt x="395" y="457"/>
                    <a:pt x="395" y="457"/>
                  </a:cubicBezTo>
                  <a:cubicBezTo>
                    <a:pt x="395" y="464"/>
                    <a:pt x="390" y="467"/>
                    <a:pt x="383" y="467"/>
                  </a:cubicBezTo>
                  <a:cubicBezTo>
                    <a:pt x="342" y="467"/>
                    <a:pt x="342" y="467"/>
                    <a:pt x="342" y="467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4" y="320"/>
                    <a:pt x="54" y="320"/>
                    <a:pt x="54" y="320"/>
                  </a:cubicBezTo>
                  <a:cubicBezTo>
                    <a:pt x="167" y="320"/>
                    <a:pt x="167" y="320"/>
                    <a:pt x="167" y="320"/>
                  </a:cubicBezTo>
                  <a:cubicBezTo>
                    <a:pt x="173" y="320"/>
                    <a:pt x="177" y="324"/>
                    <a:pt x="177" y="330"/>
                  </a:cubicBezTo>
                  <a:cubicBezTo>
                    <a:pt x="177" y="363"/>
                    <a:pt x="177" y="363"/>
                    <a:pt x="177" y="363"/>
                  </a:cubicBezTo>
                  <a:cubicBezTo>
                    <a:pt x="177" y="369"/>
                    <a:pt x="173" y="375"/>
                    <a:pt x="167" y="375"/>
                  </a:cubicBezTo>
                  <a:cubicBezTo>
                    <a:pt x="11" y="373"/>
                    <a:pt x="11" y="373"/>
                    <a:pt x="11" y="373"/>
                  </a:cubicBezTo>
                  <a:cubicBezTo>
                    <a:pt x="10" y="373"/>
                    <a:pt x="10" y="373"/>
                    <a:pt x="10" y="373"/>
                  </a:cubicBezTo>
                  <a:cubicBezTo>
                    <a:pt x="4" y="373"/>
                    <a:pt x="1" y="370"/>
                    <a:pt x="0" y="365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5"/>
                    <a:pt x="7" y="0"/>
                    <a:pt x="14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60" y="1"/>
                    <a:pt x="64" y="3"/>
                    <a:pt x="66" y="6"/>
                  </a:cubicBezTo>
                  <a:cubicBezTo>
                    <a:pt x="341" y="376"/>
                    <a:pt x="341" y="376"/>
                    <a:pt x="341" y="376"/>
                  </a:cubicBezTo>
                  <a:cubicBezTo>
                    <a:pt x="344" y="10"/>
                    <a:pt x="344" y="10"/>
                    <a:pt x="344" y="10"/>
                  </a:cubicBezTo>
                  <a:cubicBezTo>
                    <a:pt x="345" y="5"/>
                    <a:pt x="349" y="3"/>
                    <a:pt x="354" y="3"/>
                  </a:cubicBezTo>
                  <a:cubicBezTo>
                    <a:pt x="386" y="3"/>
                    <a:pt x="386" y="3"/>
                    <a:pt x="386" y="3"/>
                  </a:cubicBezTo>
                  <a:cubicBezTo>
                    <a:pt x="389" y="3"/>
                    <a:pt x="391" y="4"/>
                    <a:pt x="394" y="6"/>
                  </a:cubicBezTo>
                  <a:cubicBezTo>
                    <a:pt x="396" y="7"/>
                    <a:pt x="398" y="10"/>
                    <a:pt x="398" y="13"/>
                  </a:cubicBezTo>
                  <a:close/>
                  <a:moveTo>
                    <a:pt x="223" y="411"/>
                  </a:moveTo>
                  <a:cubicBezTo>
                    <a:pt x="229" y="411"/>
                    <a:pt x="233" y="415"/>
                    <a:pt x="233" y="421"/>
                  </a:cubicBezTo>
                  <a:cubicBezTo>
                    <a:pt x="233" y="454"/>
                    <a:pt x="233" y="454"/>
                    <a:pt x="233" y="454"/>
                  </a:cubicBezTo>
                  <a:cubicBezTo>
                    <a:pt x="233" y="460"/>
                    <a:pt x="230" y="466"/>
                    <a:pt x="223" y="466"/>
                  </a:cubicBezTo>
                  <a:cubicBezTo>
                    <a:pt x="10" y="466"/>
                    <a:pt x="10" y="466"/>
                    <a:pt x="10" y="466"/>
                  </a:cubicBezTo>
                  <a:cubicBezTo>
                    <a:pt x="4" y="466"/>
                    <a:pt x="0" y="462"/>
                    <a:pt x="0" y="456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16"/>
                    <a:pt x="4" y="411"/>
                    <a:pt x="11" y="411"/>
                  </a:cubicBezTo>
                  <a:cubicBezTo>
                    <a:pt x="117" y="411"/>
                    <a:pt x="117" y="411"/>
                    <a:pt x="117" y="411"/>
                  </a:cubicBezTo>
                  <a:lnTo>
                    <a:pt x="223" y="411"/>
                  </a:lnTo>
                  <a:close/>
                </a:path>
              </a:pathLst>
            </a:custGeom>
            <a:solidFill>
              <a:srgbClr val="C03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"/>
            <p:cNvSpPr>
              <a:spLocks noEditPoints="1"/>
            </p:cNvSpPr>
            <p:nvPr userDrawn="1"/>
          </p:nvSpPr>
          <p:spPr bwMode="auto">
            <a:xfrm>
              <a:off x="6280" y="1189"/>
              <a:ext cx="1102" cy="1105"/>
            </a:xfrm>
            <a:custGeom>
              <a:avLst/>
              <a:gdLst>
                <a:gd name="T0" fmla="*/ 68 w 466"/>
                <a:gd name="T1" fmla="*/ 398 h 466"/>
                <a:gd name="T2" fmla="*/ 0 w 466"/>
                <a:gd name="T3" fmla="*/ 233 h 466"/>
                <a:gd name="T4" fmla="*/ 68 w 466"/>
                <a:gd name="T5" fmla="*/ 69 h 466"/>
                <a:gd name="T6" fmla="*/ 233 w 466"/>
                <a:gd name="T7" fmla="*/ 0 h 466"/>
                <a:gd name="T8" fmla="*/ 398 w 466"/>
                <a:gd name="T9" fmla="*/ 69 h 466"/>
                <a:gd name="T10" fmla="*/ 466 w 466"/>
                <a:gd name="T11" fmla="*/ 233 h 466"/>
                <a:gd name="T12" fmla="*/ 398 w 466"/>
                <a:gd name="T13" fmla="*/ 398 h 466"/>
                <a:gd name="T14" fmla="*/ 233 w 466"/>
                <a:gd name="T15" fmla="*/ 466 h 466"/>
                <a:gd name="T16" fmla="*/ 68 w 466"/>
                <a:gd name="T17" fmla="*/ 398 h 466"/>
                <a:gd name="T18" fmla="*/ 105 w 466"/>
                <a:gd name="T19" fmla="*/ 105 h 466"/>
                <a:gd name="T20" fmla="*/ 52 w 466"/>
                <a:gd name="T21" fmla="*/ 233 h 466"/>
                <a:gd name="T22" fmla="*/ 105 w 466"/>
                <a:gd name="T23" fmla="*/ 361 h 466"/>
                <a:gd name="T24" fmla="*/ 233 w 466"/>
                <a:gd name="T25" fmla="*/ 415 h 466"/>
                <a:gd name="T26" fmla="*/ 361 w 466"/>
                <a:gd name="T27" fmla="*/ 361 h 466"/>
                <a:gd name="T28" fmla="*/ 415 w 466"/>
                <a:gd name="T29" fmla="*/ 233 h 466"/>
                <a:gd name="T30" fmla="*/ 361 w 466"/>
                <a:gd name="T31" fmla="*/ 105 h 466"/>
                <a:gd name="T32" fmla="*/ 233 w 466"/>
                <a:gd name="T33" fmla="*/ 51 h 466"/>
                <a:gd name="T34" fmla="*/ 105 w 466"/>
                <a:gd name="T35" fmla="*/ 10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6" h="466">
                  <a:moveTo>
                    <a:pt x="68" y="398"/>
                  </a:moveTo>
                  <a:cubicBezTo>
                    <a:pt x="24" y="354"/>
                    <a:pt x="2" y="299"/>
                    <a:pt x="0" y="233"/>
                  </a:cubicBezTo>
                  <a:cubicBezTo>
                    <a:pt x="2" y="167"/>
                    <a:pt x="24" y="112"/>
                    <a:pt x="68" y="69"/>
                  </a:cubicBezTo>
                  <a:cubicBezTo>
                    <a:pt x="112" y="24"/>
                    <a:pt x="167" y="2"/>
                    <a:pt x="233" y="0"/>
                  </a:cubicBezTo>
                  <a:cubicBezTo>
                    <a:pt x="299" y="2"/>
                    <a:pt x="354" y="24"/>
                    <a:pt x="398" y="69"/>
                  </a:cubicBezTo>
                  <a:cubicBezTo>
                    <a:pt x="442" y="112"/>
                    <a:pt x="465" y="167"/>
                    <a:pt x="466" y="233"/>
                  </a:cubicBezTo>
                  <a:cubicBezTo>
                    <a:pt x="465" y="299"/>
                    <a:pt x="442" y="354"/>
                    <a:pt x="398" y="398"/>
                  </a:cubicBezTo>
                  <a:cubicBezTo>
                    <a:pt x="354" y="441"/>
                    <a:pt x="299" y="464"/>
                    <a:pt x="233" y="466"/>
                  </a:cubicBezTo>
                  <a:cubicBezTo>
                    <a:pt x="167" y="464"/>
                    <a:pt x="112" y="441"/>
                    <a:pt x="68" y="398"/>
                  </a:cubicBezTo>
                  <a:close/>
                  <a:moveTo>
                    <a:pt x="105" y="105"/>
                  </a:moveTo>
                  <a:cubicBezTo>
                    <a:pt x="70" y="139"/>
                    <a:pt x="53" y="181"/>
                    <a:pt x="52" y="233"/>
                  </a:cubicBezTo>
                  <a:cubicBezTo>
                    <a:pt x="53" y="284"/>
                    <a:pt x="70" y="327"/>
                    <a:pt x="105" y="361"/>
                  </a:cubicBezTo>
                  <a:cubicBezTo>
                    <a:pt x="139" y="395"/>
                    <a:pt x="181" y="413"/>
                    <a:pt x="233" y="415"/>
                  </a:cubicBezTo>
                  <a:cubicBezTo>
                    <a:pt x="284" y="413"/>
                    <a:pt x="327" y="395"/>
                    <a:pt x="361" y="361"/>
                  </a:cubicBezTo>
                  <a:cubicBezTo>
                    <a:pt x="395" y="327"/>
                    <a:pt x="413" y="284"/>
                    <a:pt x="415" y="233"/>
                  </a:cubicBezTo>
                  <a:cubicBezTo>
                    <a:pt x="413" y="181"/>
                    <a:pt x="395" y="139"/>
                    <a:pt x="361" y="105"/>
                  </a:cubicBezTo>
                  <a:cubicBezTo>
                    <a:pt x="327" y="71"/>
                    <a:pt x="284" y="53"/>
                    <a:pt x="233" y="51"/>
                  </a:cubicBezTo>
                  <a:cubicBezTo>
                    <a:pt x="181" y="53"/>
                    <a:pt x="139" y="71"/>
                    <a:pt x="105" y="105"/>
                  </a:cubicBezTo>
                  <a:close/>
                </a:path>
              </a:pathLst>
            </a:custGeom>
            <a:solidFill>
              <a:srgbClr val="64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"/>
            <p:cNvSpPr>
              <a:spLocks noEditPoints="1"/>
            </p:cNvSpPr>
            <p:nvPr userDrawn="1"/>
          </p:nvSpPr>
          <p:spPr bwMode="auto">
            <a:xfrm>
              <a:off x="4230" y="2552"/>
              <a:ext cx="334" cy="551"/>
            </a:xfrm>
            <a:custGeom>
              <a:avLst/>
              <a:gdLst>
                <a:gd name="T0" fmla="*/ 0 w 334"/>
                <a:gd name="T1" fmla="*/ 0 h 551"/>
                <a:gd name="T2" fmla="*/ 334 w 334"/>
                <a:gd name="T3" fmla="*/ 0 h 551"/>
                <a:gd name="T4" fmla="*/ 334 w 334"/>
                <a:gd name="T5" fmla="*/ 31 h 551"/>
                <a:gd name="T6" fmla="*/ 0 w 334"/>
                <a:gd name="T7" fmla="*/ 31 h 551"/>
                <a:gd name="T8" fmla="*/ 0 w 334"/>
                <a:gd name="T9" fmla="*/ 0 h 551"/>
                <a:gd name="T10" fmla="*/ 156 w 334"/>
                <a:gd name="T11" fmla="*/ 50 h 551"/>
                <a:gd name="T12" fmla="*/ 156 w 334"/>
                <a:gd name="T13" fmla="*/ 551 h 551"/>
                <a:gd name="T14" fmla="*/ 128 w 334"/>
                <a:gd name="T15" fmla="*/ 551 h 551"/>
                <a:gd name="T16" fmla="*/ 128 w 334"/>
                <a:gd name="T17" fmla="*/ 79 h 551"/>
                <a:gd name="T18" fmla="*/ 0 w 334"/>
                <a:gd name="T19" fmla="*/ 79 h 551"/>
                <a:gd name="T20" fmla="*/ 0 w 334"/>
                <a:gd name="T21" fmla="*/ 50 h 551"/>
                <a:gd name="T22" fmla="*/ 156 w 334"/>
                <a:gd name="T23" fmla="*/ 50 h 551"/>
                <a:gd name="T24" fmla="*/ 334 w 334"/>
                <a:gd name="T25" fmla="*/ 50 h 551"/>
                <a:gd name="T26" fmla="*/ 334 w 334"/>
                <a:gd name="T27" fmla="*/ 79 h 551"/>
                <a:gd name="T28" fmla="*/ 206 w 334"/>
                <a:gd name="T29" fmla="*/ 79 h 551"/>
                <a:gd name="T30" fmla="*/ 206 w 334"/>
                <a:gd name="T31" fmla="*/ 551 h 551"/>
                <a:gd name="T32" fmla="*/ 175 w 334"/>
                <a:gd name="T33" fmla="*/ 551 h 551"/>
                <a:gd name="T34" fmla="*/ 175 w 334"/>
                <a:gd name="T35" fmla="*/ 50 h 551"/>
                <a:gd name="T36" fmla="*/ 334 w 334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4" h="551">
                  <a:moveTo>
                    <a:pt x="0" y="0"/>
                  </a:moveTo>
                  <a:lnTo>
                    <a:pt x="334" y="0"/>
                  </a:lnTo>
                  <a:lnTo>
                    <a:pt x="334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4" y="50"/>
                  </a:moveTo>
                  <a:lnTo>
                    <a:pt x="334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4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/>
            <p:cNvSpPr>
              <a:spLocks noEditPoints="1"/>
            </p:cNvSpPr>
            <p:nvPr userDrawn="1"/>
          </p:nvSpPr>
          <p:spPr bwMode="auto">
            <a:xfrm>
              <a:off x="4599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50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50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50 w 132"/>
                <a:gd name="T21" fmla="*/ 232 h 232"/>
                <a:gd name="T22" fmla="*/ 15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5 w 132"/>
                <a:gd name="T29" fmla="*/ 15 h 232"/>
                <a:gd name="T30" fmla="*/ 50 w 132"/>
                <a:gd name="T31" fmla="*/ 0 h 232"/>
                <a:gd name="T32" fmla="*/ 132 w 132"/>
                <a:gd name="T33" fmla="*/ 0 h 232"/>
                <a:gd name="T34" fmla="*/ 21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1 w 132"/>
                <a:gd name="T57" fmla="*/ 96 h 232"/>
                <a:gd name="T58" fmla="*/ 21 w 132"/>
                <a:gd name="T59" fmla="*/ 50 h 232"/>
                <a:gd name="T60" fmla="*/ 21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1 w 132"/>
                <a:gd name="T83" fmla="*/ 182 h 232"/>
                <a:gd name="T84" fmla="*/ 21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39" y="13"/>
                    <a:pt x="31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1" y="216"/>
                    <a:pt x="39" y="220"/>
                    <a:pt x="50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50" y="232"/>
                    <a:pt x="50" y="232"/>
                    <a:pt x="50" y="232"/>
                  </a:cubicBezTo>
                  <a:cubicBezTo>
                    <a:pt x="36" y="232"/>
                    <a:pt x="24" y="227"/>
                    <a:pt x="15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5" y="15"/>
                  </a:cubicBezTo>
                  <a:cubicBezTo>
                    <a:pt x="24" y="5"/>
                    <a:pt x="36" y="0"/>
                    <a:pt x="50" y="0"/>
                  </a:cubicBezTo>
                  <a:lnTo>
                    <a:pt x="132" y="0"/>
                  </a:lnTo>
                  <a:close/>
                  <a:moveTo>
                    <a:pt x="21" y="50"/>
                  </a:moveTo>
                  <a:cubicBezTo>
                    <a:pt x="21" y="42"/>
                    <a:pt x="24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1" y="96"/>
                    <a:pt x="21" y="96"/>
                    <a:pt x="21" y="96"/>
                  </a:cubicBezTo>
                  <a:lnTo>
                    <a:pt x="21" y="50"/>
                  </a:lnTo>
                  <a:close/>
                  <a:moveTo>
                    <a:pt x="21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4" y="197"/>
                    <a:pt x="21" y="190"/>
                    <a:pt x="21" y="182"/>
                  </a:cubicBezTo>
                  <a:lnTo>
                    <a:pt x="21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3"/>
            <p:cNvSpPr>
              <a:spLocks noEditPoints="1"/>
            </p:cNvSpPr>
            <p:nvPr userDrawn="1"/>
          </p:nvSpPr>
          <p:spPr bwMode="auto">
            <a:xfrm>
              <a:off x="4958" y="2552"/>
              <a:ext cx="391" cy="551"/>
            </a:xfrm>
            <a:custGeom>
              <a:avLst/>
              <a:gdLst>
                <a:gd name="T0" fmla="*/ 132 w 165"/>
                <a:gd name="T1" fmla="*/ 0 h 232"/>
                <a:gd name="T2" fmla="*/ 155 w 165"/>
                <a:gd name="T3" fmla="*/ 10 h 232"/>
                <a:gd name="T4" fmla="*/ 165 w 165"/>
                <a:gd name="T5" fmla="*/ 33 h 232"/>
                <a:gd name="T6" fmla="*/ 165 w 165"/>
                <a:gd name="T7" fmla="*/ 232 h 232"/>
                <a:gd name="T8" fmla="*/ 153 w 165"/>
                <a:gd name="T9" fmla="*/ 232 h 232"/>
                <a:gd name="T10" fmla="*/ 153 w 165"/>
                <a:gd name="T11" fmla="*/ 33 h 232"/>
                <a:gd name="T12" fmla="*/ 147 w 165"/>
                <a:gd name="T13" fmla="*/ 19 h 232"/>
                <a:gd name="T14" fmla="*/ 132 w 165"/>
                <a:gd name="T15" fmla="*/ 13 h 232"/>
                <a:gd name="T16" fmla="*/ 33 w 165"/>
                <a:gd name="T17" fmla="*/ 13 h 232"/>
                <a:gd name="T18" fmla="*/ 18 w 165"/>
                <a:gd name="T19" fmla="*/ 19 h 232"/>
                <a:gd name="T20" fmla="*/ 12 w 165"/>
                <a:gd name="T21" fmla="*/ 33 h 232"/>
                <a:gd name="T22" fmla="*/ 12 w 165"/>
                <a:gd name="T23" fmla="*/ 232 h 232"/>
                <a:gd name="T24" fmla="*/ 0 w 165"/>
                <a:gd name="T25" fmla="*/ 232 h 232"/>
                <a:gd name="T26" fmla="*/ 0 w 165"/>
                <a:gd name="T27" fmla="*/ 33 h 232"/>
                <a:gd name="T28" fmla="*/ 9 w 165"/>
                <a:gd name="T29" fmla="*/ 10 h 232"/>
                <a:gd name="T30" fmla="*/ 33 w 165"/>
                <a:gd name="T31" fmla="*/ 0 h 232"/>
                <a:gd name="T32" fmla="*/ 132 w 165"/>
                <a:gd name="T33" fmla="*/ 0 h 232"/>
                <a:gd name="T34" fmla="*/ 78 w 165"/>
                <a:gd name="T35" fmla="*/ 21 h 232"/>
                <a:gd name="T36" fmla="*/ 78 w 165"/>
                <a:gd name="T37" fmla="*/ 108 h 232"/>
                <a:gd name="T38" fmla="*/ 66 w 165"/>
                <a:gd name="T39" fmla="*/ 108 h 232"/>
                <a:gd name="T40" fmla="*/ 66 w 165"/>
                <a:gd name="T41" fmla="*/ 33 h 232"/>
                <a:gd name="T42" fmla="*/ 33 w 165"/>
                <a:gd name="T43" fmla="*/ 33 h 232"/>
                <a:gd name="T44" fmla="*/ 33 w 165"/>
                <a:gd name="T45" fmla="*/ 232 h 232"/>
                <a:gd name="T46" fmla="*/ 20 w 165"/>
                <a:gd name="T47" fmla="*/ 232 h 232"/>
                <a:gd name="T48" fmla="*/ 20 w 165"/>
                <a:gd name="T49" fmla="*/ 33 h 232"/>
                <a:gd name="T50" fmla="*/ 24 w 165"/>
                <a:gd name="T51" fmla="*/ 25 h 232"/>
                <a:gd name="T52" fmla="*/ 33 w 165"/>
                <a:gd name="T53" fmla="*/ 21 h 232"/>
                <a:gd name="T54" fmla="*/ 78 w 165"/>
                <a:gd name="T55" fmla="*/ 21 h 232"/>
                <a:gd name="T56" fmla="*/ 132 w 165"/>
                <a:gd name="T57" fmla="*/ 21 h 232"/>
                <a:gd name="T58" fmla="*/ 141 w 165"/>
                <a:gd name="T59" fmla="*/ 25 h 232"/>
                <a:gd name="T60" fmla="*/ 144 w 165"/>
                <a:gd name="T61" fmla="*/ 33 h 232"/>
                <a:gd name="T62" fmla="*/ 144 w 165"/>
                <a:gd name="T63" fmla="*/ 232 h 232"/>
                <a:gd name="T64" fmla="*/ 132 w 165"/>
                <a:gd name="T65" fmla="*/ 232 h 232"/>
                <a:gd name="T66" fmla="*/ 132 w 165"/>
                <a:gd name="T67" fmla="*/ 33 h 232"/>
                <a:gd name="T68" fmla="*/ 99 w 165"/>
                <a:gd name="T69" fmla="*/ 33 h 232"/>
                <a:gd name="T70" fmla="*/ 99 w 165"/>
                <a:gd name="T71" fmla="*/ 108 h 232"/>
                <a:gd name="T72" fmla="*/ 87 w 165"/>
                <a:gd name="T73" fmla="*/ 108 h 232"/>
                <a:gd name="T74" fmla="*/ 87 w 165"/>
                <a:gd name="T75" fmla="*/ 21 h 232"/>
                <a:gd name="T76" fmla="*/ 132 w 165"/>
                <a:gd name="T77" fmla="*/ 2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" h="232">
                  <a:moveTo>
                    <a:pt x="132" y="0"/>
                  </a:moveTo>
                  <a:cubicBezTo>
                    <a:pt x="141" y="0"/>
                    <a:pt x="149" y="4"/>
                    <a:pt x="155" y="10"/>
                  </a:cubicBezTo>
                  <a:cubicBezTo>
                    <a:pt x="162" y="16"/>
                    <a:pt x="165" y="24"/>
                    <a:pt x="165" y="33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53" y="232"/>
                    <a:pt x="153" y="232"/>
                    <a:pt x="153" y="232"/>
                  </a:cubicBezTo>
                  <a:cubicBezTo>
                    <a:pt x="153" y="33"/>
                    <a:pt x="153" y="33"/>
                    <a:pt x="153" y="33"/>
                  </a:cubicBezTo>
                  <a:cubicBezTo>
                    <a:pt x="153" y="28"/>
                    <a:pt x="151" y="23"/>
                    <a:pt x="147" y="19"/>
                  </a:cubicBezTo>
                  <a:cubicBezTo>
                    <a:pt x="143" y="15"/>
                    <a:pt x="138" y="13"/>
                    <a:pt x="1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7" y="13"/>
                    <a:pt x="22" y="15"/>
                    <a:pt x="18" y="19"/>
                  </a:cubicBezTo>
                  <a:cubicBezTo>
                    <a:pt x="14" y="23"/>
                    <a:pt x="12" y="28"/>
                    <a:pt x="12" y="33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4"/>
                    <a:pt x="3" y="16"/>
                    <a:pt x="9" y="10"/>
                  </a:cubicBezTo>
                  <a:cubicBezTo>
                    <a:pt x="16" y="4"/>
                    <a:pt x="24" y="0"/>
                    <a:pt x="33" y="0"/>
                  </a:cubicBezTo>
                  <a:lnTo>
                    <a:pt x="132" y="0"/>
                  </a:lnTo>
                  <a:close/>
                  <a:moveTo>
                    <a:pt x="78" y="21"/>
                  </a:moveTo>
                  <a:cubicBezTo>
                    <a:pt x="78" y="108"/>
                    <a:pt x="78" y="108"/>
                    <a:pt x="78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0"/>
                    <a:pt x="21" y="27"/>
                    <a:pt x="24" y="25"/>
                  </a:cubicBezTo>
                  <a:cubicBezTo>
                    <a:pt x="26" y="22"/>
                    <a:pt x="29" y="21"/>
                    <a:pt x="33" y="21"/>
                  </a:cubicBezTo>
                  <a:lnTo>
                    <a:pt x="78" y="21"/>
                  </a:lnTo>
                  <a:close/>
                  <a:moveTo>
                    <a:pt x="132" y="21"/>
                  </a:moveTo>
                  <a:cubicBezTo>
                    <a:pt x="135" y="21"/>
                    <a:pt x="138" y="22"/>
                    <a:pt x="141" y="25"/>
                  </a:cubicBezTo>
                  <a:cubicBezTo>
                    <a:pt x="143" y="27"/>
                    <a:pt x="144" y="30"/>
                    <a:pt x="144" y="33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9" y="108"/>
                    <a:pt x="99" y="108"/>
                    <a:pt x="99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7" y="21"/>
                    <a:pt x="87" y="21"/>
                    <a:pt x="87" y="21"/>
                  </a:cubicBezTo>
                  <a:lnTo>
                    <a:pt x="132" y="2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4"/>
            <p:cNvSpPr>
              <a:spLocks noEditPoints="1"/>
            </p:cNvSpPr>
            <p:nvPr userDrawn="1"/>
          </p:nvSpPr>
          <p:spPr bwMode="auto">
            <a:xfrm>
              <a:off x="5412" y="2552"/>
              <a:ext cx="313" cy="551"/>
            </a:xfrm>
            <a:custGeom>
              <a:avLst/>
              <a:gdLst>
                <a:gd name="T0" fmla="*/ 99 w 132"/>
                <a:gd name="T1" fmla="*/ 0 h 232"/>
                <a:gd name="T2" fmla="*/ 123 w 132"/>
                <a:gd name="T3" fmla="*/ 10 h 232"/>
                <a:gd name="T4" fmla="*/ 132 w 132"/>
                <a:gd name="T5" fmla="*/ 33 h 232"/>
                <a:gd name="T6" fmla="*/ 132 w 132"/>
                <a:gd name="T7" fmla="*/ 83 h 232"/>
                <a:gd name="T8" fmla="*/ 123 w 132"/>
                <a:gd name="T9" fmla="*/ 106 h 232"/>
                <a:gd name="T10" fmla="*/ 99 w 132"/>
                <a:gd name="T11" fmla="*/ 116 h 232"/>
                <a:gd name="T12" fmla="*/ 33 w 132"/>
                <a:gd name="T13" fmla="*/ 116 h 232"/>
                <a:gd name="T14" fmla="*/ 33 w 132"/>
                <a:gd name="T15" fmla="*/ 232 h 232"/>
                <a:gd name="T16" fmla="*/ 20 w 132"/>
                <a:gd name="T17" fmla="*/ 232 h 232"/>
                <a:gd name="T18" fmla="*/ 20 w 132"/>
                <a:gd name="T19" fmla="*/ 104 h 232"/>
                <a:gd name="T20" fmla="*/ 99 w 132"/>
                <a:gd name="T21" fmla="*/ 104 h 232"/>
                <a:gd name="T22" fmla="*/ 114 w 132"/>
                <a:gd name="T23" fmla="*/ 98 h 232"/>
                <a:gd name="T24" fmla="*/ 120 w 132"/>
                <a:gd name="T25" fmla="*/ 83 h 232"/>
                <a:gd name="T26" fmla="*/ 120 w 132"/>
                <a:gd name="T27" fmla="*/ 33 h 232"/>
                <a:gd name="T28" fmla="*/ 114 w 132"/>
                <a:gd name="T29" fmla="*/ 19 h 232"/>
                <a:gd name="T30" fmla="*/ 99 w 132"/>
                <a:gd name="T31" fmla="*/ 13 h 232"/>
                <a:gd name="T32" fmla="*/ 49 w 132"/>
                <a:gd name="T33" fmla="*/ 13 h 232"/>
                <a:gd name="T34" fmla="*/ 23 w 132"/>
                <a:gd name="T35" fmla="*/ 24 h 232"/>
                <a:gd name="T36" fmla="*/ 12 w 132"/>
                <a:gd name="T37" fmla="*/ 50 h 232"/>
                <a:gd name="T38" fmla="*/ 12 w 132"/>
                <a:gd name="T39" fmla="*/ 232 h 232"/>
                <a:gd name="T40" fmla="*/ 0 w 132"/>
                <a:gd name="T41" fmla="*/ 232 h 232"/>
                <a:gd name="T42" fmla="*/ 0 w 132"/>
                <a:gd name="T43" fmla="*/ 50 h 232"/>
                <a:gd name="T44" fmla="*/ 14 w 132"/>
                <a:gd name="T45" fmla="*/ 15 h 232"/>
                <a:gd name="T46" fmla="*/ 49 w 132"/>
                <a:gd name="T47" fmla="*/ 0 h 232"/>
                <a:gd name="T48" fmla="*/ 99 w 132"/>
                <a:gd name="T49" fmla="*/ 0 h 232"/>
                <a:gd name="T50" fmla="*/ 111 w 132"/>
                <a:gd name="T51" fmla="*/ 83 h 232"/>
                <a:gd name="T52" fmla="*/ 108 w 132"/>
                <a:gd name="T53" fmla="*/ 92 h 232"/>
                <a:gd name="T54" fmla="*/ 99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9 w 132"/>
                <a:gd name="T61" fmla="*/ 29 h 232"/>
                <a:gd name="T62" fmla="*/ 49 w 132"/>
                <a:gd name="T63" fmla="*/ 21 h 232"/>
                <a:gd name="T64" fmla="*/ 99 w 132"/>
                <a:gd name="T65" fmla="*/ 21 h 232"/>
                <a:gd name="T66" fmla="*/ 108 w 132"/>
                <a:gd name="T67" fmla="*/ 25 h 232"/>
                <a:gd name="T68" fmla="*/ 111 w 132"/>
                <a:gd name="T69" fmla="*/ 33 h 232"/>
                <a:gd name="T70" fmla="*/ 111 w 132"/>
                <a:gd name="T71" fmla="*/ 83 h 232"/>
                <a:gd name="T72" fmla="*/ 33 w 132"/>
                <a:gd name="T73" fmla="*/ 83 h 232"/>
                <a:gd name="T74" fmla="*/ 99 w 132"/>
                <a:gd name="T75" fmla="*/ 83 h 232"/>
                <a:gd name="T76" fmla="*/ 99 w 132"/>
                <a:gd name="T77" fmla="*/ 33 h 232"/>
                <a:gd name="T78" fmla="*/ 49 w 132"/>
                <a:gd name="T79" fmla="*/ 33 h 232"/>
                <a:gd name="T80" fmla="*/ 38 w 132"/>
                <a:gd name="T81" fmla="*/ 38 h 232"/>
                <a:gd name="T82" fmla="*/ 33 w 132"/>
                <a:gd name="T83" fmla="*/ 50 h 232"/>
                <a:gd name="T84" fmla="*/ 33 w 132"/>
                <a:gd name="T85" fmla="*/ 8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99" y="0"/>
                  </a:moveTo>
                  <a:cubicBezTo>
                    <a:pt x="108" y="0"/>
                    <a:pt x="116" y="4"/>
                    <a:pt x="123" y="10"/>
                  </a:cubicBezTo>
                  <a:cubicBezTo>
                    <a:pt x="129" y="16"/>
                    <a:pt x="132" y="24"/>
                    <a:pt x="132" y="3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2"/>
                    <a:pt x="129" y="100"/>
                    <a:pt x="123" y="106"/>
                  </a:cubicBezTo>
                  <a:cubicBezTo>
                    <a:pt x="116" y="113"/>
                    <a:pt x="108" y="116"/>
                    <a:pt x="99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5" y="104"/>
                    <a:pt x="110" y="102"/>
                    <a:pt x="114" y="98"/>
                  </a:cubicBezTo>
                  <a:cubicBezTo>
                    <a:pt x="118" y="94"/>
                    <a:pt x="120" y="89"/>
                    <a:pt x="120" y="8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28"/>
                    <a:pt x="118" y="23"/>
                    <a:pt x="114" y="19"/>
                  </a:cubicBezTo>
                  <a:cubicBezTo>
                    <a:pt x="110" y="15"/>
                    <a:pt x="105" y="13"/>
                    <a:pt x="9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99" y="0"/>
                  </a:lnTo>
                  <a:close/>
                  <a:moveTo>
                    <a:pt x="111" y="83"/>
                  </a:moveTo>
                  <a:cubicBezTo>
                    <a:pt x="111" y="87"/>
                    <a:pt x="110" y="89"/>
                    <a:pt x="108" y="92"/>
                  </a:cubicBezTo>
                  <a:cubicBezTo>
                    <a:pt x="105" y="94"/>
                    <a:pt x="102" y="96"/>
                    <a:pt x="99" y="96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2" y="21"/>
                    <a:pt x="105" y="22"/>
                    <a:pt x="108" y="25"/>
                  </a:cubicBezTo>
                  <a:cubicBezTo>
                    <a:pt x="110" y="27"/>
                    <a:pt x="111" y="30"/>
                    <a:pt x="111" y="33"/>
                  </a:cubicBezTo>
                  <a:lnTo>
                    <a:pt x="111" y="83"/>
                  </a:lnTo>
                  <a:close/>
                  <a:moveTo>
                    <a:pt x="33" y="83"/>
                  </a:moveTo>
                  <a:cubicBezTo>
                    <a:pt x="99" y="83"/>
                    <a:pt x="99" y="83"/>
                    <a:pt x="99" y="8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lnTo>
                    <a:pt x="33" y="8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"/>
            <p:cNvSpPr>
              <a:spLocks noEditPoints="1"/>
            </p:cNvSpPr>
            <p:nvPr userDrawn="1"/>
          </p:nvSpPr>
          <p:spPr bwMode="auto">
            <a:xfrm>
              <a:off x="5774" y="2552"/>
              <a:ext cx="312" cy="551"/>
            </a:xfrm>
            <a:custGeom>
              <a:avLst/>
              <a:gdLst>
                <a:gd name="T0" fmla="*/ 12 w 132"/>
                <a:gd name="T1" fmla="*/ 182 h 232"/>
                <a:gd name="T2" fmla="*/ 23 w 132"/>
                <a:gd name="T3" fmla="*/ 209 h 232"/>
                <a:gd name="T4" fmla="*/ 49 w 132"/>
                <a:gd name="T5" fmla="*/ 220 h 232"/>
                <a:gd name="T6" fmla="*/ 132 w 132"/>
                <a:gd name="T7" fmla="*/ 220 h 232"/>
                <a:gd name="T8" fmla="*/ 132 w 132"/>
                <a:gd name="T9" fmla="*/ 232 h 232"/>
                <a:gd name="T10" fmla="*/ 49 w 132"/>
                <a:gd name="T11" fmla="*/ 232 h 232"/>
                <a:gd name="T12" fmla="*/ 14 w 132"/>
                <a:gd name="T13" fmla="*/ 217 h 232"/>
                <a:gd name="T14" fmla="*/ 0 w 132"/>
                <a:gd name="T15" fmla="*/ 182 h 232"/>
                <a:gd name="T16" fmla="*/ 0 w 132"/>
                <a:gd name="T17" fmla="*/ 0 h 232"/>
                <a:gd name="T18" fmla="*/ 12 w 132"/>
                <a:gd name="T19" fmla="*/ 0 h 232"/>
                <a:gd name="T20" fmla="*/ 12 w 132"/>
                <a:gd name="T21" fmla="*/ 182 h 232"/>
                <a:gd name="T22" fmla="*/ 132 w 132"/>
                <a:gd name="T23" fmla="*/ 199 h 232"/>
                <a:gd name="T24" fmla="*/ 132 w 132"/>
                <a:gd name="T25" fmla="*/ 211 h 232"/>
                <a:gd name="T26" fmla="*/ 49 w 132"/>
                <a:gd name="T27" fmla="*/ 211 h 232"/>
                <a:gd name="T28" fmla="*/ 29 w 132"/>
                <a:gd name="T29" fmla="*/ 203 h 232"/>
                <a:gd name="T30" fmla="*/ 20 w 132"/>
                <a:gd name="T31" fmla="*/ 182 h 232"/>
                <a:gd name="T32" fmla="*/ 20 w 132"/>
                <a:gd name="T33" fmla="*/ 0 h 232"/>
                <a:gd name="T34" fmla="*/ 33 w 132"/>
                <a:gd name="T35" fmla="*/ 0 h 232"/>
                <a:gd name="T36" fmla="*/ 33 w 132"/>
                <a:gd name="T37" fmla="*/ 182 h 232"/>
                <a:gd name="T38" fmla="*/ 38 w 132"/>
                <a:gd name="T39" fmla="*/ 194 h 232"/>
                <a:gd name="T40" fmla="*/ 49 w 132"/>
                <a:gd name="T41" fmla="*/ 199 h 232"/>
                <a:gd name="T42" fmla="*/ 132 w 132"/>
                <a:gd name="T43" fmla="*/ 19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232">
                  <a:moveTo>
                    <a:pt x="12" y="182"/>
                  </a:move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4" y="208"/>
                    <a:pt x="0" y="196"/>
                    <a:pt x="0" y="1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182"/>
                  </a:lnTo>
                  <a:close/>
                  <a:moveTo>
                    <a:pt x="132" y="199"/>
                  </a:moveTo>
                  <a:cubicBezTo>
                    <a:pt x="132" y="211"/>
                    <a:pt x="132" y="211"/>
                    <a:pt x="132" y="211"/>
                  </a:cubicBezTo>
                  <a:cubicBezTo>
                    <a:pt x="49" y="211"/>
                    <a:pt x="49" y="211"/>
                    <a:pt x="49" y="211"/>
                  </a:cubicBezTo>
                  <a:cubicBezTo>
                    <a:pt x="41" y="211"/>
                    <a:pt x="34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4" y="191"/>
                    <a:pt x="38" y="194"/>
                  </a:cubicBezTo>
                  <a:cubicBezTo>
                    <a:pt x="41" y="197"/>
                    <a:pt x="45" y="199"/>
                    <a:pt x="49" y="199"/>
                  </a:cubicBezTo>
                  <a:lnTo>
                    <a:pt x="132" y="199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6"/>
            <p:cNvSpPr>
              <a:spLocks noEditPoints="1"/>
            </p:cNvSpPr>
            <p:nvPr userDrawn="1"/>
          </p:nvSpPr>
          <p:spPr bwMode="auto">
            <a:xfrm>
              <a:off x="6120" y="2552"/>
              <a:ext cx="331" cy="551"/>
            </a:xfrm>
            <a:custGeom>
              <a:avLst/>
              <a:gdLst>
                <a:gd name="T0" fmla="*/ 140 w 140"/>
                <a:gd name="T1" fmla="*/ 0 h 232"/>
                <a:gd name="T2" fmla="*/ 140 w 140"/>
                <a:gd name="T3" fmla="*/ 232 h 232"/>
                <a:gd name="T4" fmla="*/ 128 w 140"/>
                <a:gd name="T5" fmla="*/ 232 h 232"/>
                <a:gd name="T6" fmla="*/ 128 w 140"/>
                <a:gd name="T7" fmla="*/ 13 h 232"/>
                <a:gd name="T8" fmla="*/ 49 w 140"/>
                <a:gd name="T9" fmla="*/ 13 h 232"/>
                <a:gd name="T10" fmla="*/ 23 w 140"/>
                <a:gd name="T11" fmla="*/ 24 h 232"/>
                <a:gd name="T12" fmla="*/ 12 w 140"/>
                <a:gd name="T13" fmla="*/ 50 h 232"/>
                <a:gd name="T14" fmla="*/ 12 w 140"/>
                <a:gd name="T15" fmla="*/ 232 h 232"/>
                <a:gd name="T16" fmla="*/ 0 w 140"/>
                <a:gd name="T17" fmla="*/ 232 h 232"/>
                <a:gd name="T18" fmla="*/ 0 w 140"/>
                <a:gd name="T19" fmla="*/ 50 h 232"/>
                <a:gd name="T20" fmla="*/ 14 w 140"/>
                <a:gd name="T21" fmla="*/ 15 h 232"/>
                <a:gd name="T22" fmla="*/ 49 w 140"/>
                <a:gd name="T23" fmla="*/ 0 h 232"/>
                <a:gd name="T24" fmla="*/ 140 w 140"/>
                <a:gd name="T25" fmla="*/ 0 h 232"/>
                <a:gd name="T26" fmla="*/ 20 w 140"/>
                <a:gd name="T27" fmla="*/ 50 h 232"/>
                <a:gd name="T28" fmla="*/ 29 w 140"/>
                <a:gd name="T29" fmla="*/ 29 h 232"/>
                <a:gd name="T30" fmla="*/ 49 w 140"/>
                <a:gd name="T31" fmla="*/ 21 h 232"/>
                <a:gd name="T32" fmla="*/ 120 w 140"/>
                <a:gd name="T33" fmla="*/ 21 h 232"/>
                <a:gd name="T34" fmla="*/ 120 w 140"/>
                <a:gd name="T35" fmla="*/ 96 h 232"/>
                <a:gd name="T36" fmla="*/ 20 w 140"/>
                <a:gd name="T37" fmla="*/ 96 h 232"/>
                <a:gd name="T38" fmla="*/ 20 w 140"/>
                <a:gd name="T39" fmla="*/ 50 h 232"/>
                <a:gd name="T40" fmla="*/ 120 w 140"/>
                <a:gd name="T41" fmla="*/ 104 h 232"/>
                <a:gd name="T42" fmla="*/ 120 w 140"/>
                <a:gd name="T43" fmla="*/ 232 h 232"/>
                <a:gd name="T44" fmla="*/ 107 w 140"/>
                <a:gd name="T45" fmla="*/ 232 h 232"/>
                <a:gd name="T46" fmla="*/ 107 w 140"/>
                <a:gd name="T47" fmla="*/ 116 h 232"/>
                <a:gd name="T48" fmla="*/ 33 w 140"/>
                <a:gd name="T49" fmla="*/ 116 h 232"/>
                <a:gd name="T50" fmla="*/ 33 w 140"/>
                <a:gd name="T51" fmla="*/ 232 h 232"/>
                <a:gd name="T52" fmla="*/ 20 w 140"/>
                <a:gd name="T53" fmla="*/ 232 h 232"/>
                <a:gd name="T54" fmla="*/ 20 w 140"/>
                <a:gd name="T55" fmla="*/ 104 h 232"/>
                <a:gd name="T56" fmla="*/ 120 w 140"/>
                <a:gd name="T57" fmla="*/ 104 h 232"/>
                <a:gd name="T58" fmla="*/ 107 w 140"/>
                <a:gd name="T59" fmla="*/ 33 h 232"/>
                <a:gd name="T60" fmla="*/ 49 w 140"/>
                <a:gd name="T61" fmla="*/ 33 h 232"/>
                <a:gd name="T62" fmla="*/ 38 w 140"/>
                <a:gd name="T63" fmla="*/ 38 h 232"/>
                <a:gd name="T64" fmla="*/ 33 w 140"/>
                <a:gd name="T65" fmla="*/ 50 h 232"/>
                <a:gd name="T66" fmla="*/ 33 w 140"/>
                <a:gd name="T67" fmla="*/ 83 h 232"/>
                <a:gd name="T68" fmla="*/ 107 w 140"/>
                <a:gd name="T69" fmla="*/ 83 h 232"/>
                <a:gd name="T70" fmla="*/ 107 w 140"/>
                <a:gd name="T71" fmla="*/ 3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0" h="232">
                  <a:moveTo>
                    <a:pt x="140" y="0"/>
                  </a:moveTo>
                  <a:cubicBezTo>
                    <a:pt x="140" y="232"/>
                    <a:pt x="140" y="232"/>
                    <a:pt x="140" y="232"/>
                  </a:cubicBezTo>
                  <a:cubicBezTo>
                    <a:pt x="128" y="232"/>
                    <a:pt x="128" y="232"/>
                    <a:pt x="128" y="232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40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120" y="104"/>
                  </a:moveTo>
                  <a:cubicBezTo>
                    <a:pt x="120" y="232"/>
                    <a:pt x="120" y="232"/>
                    <a:pt x="120" y="232"/>
                  </a:cubicBezTo>
                  <a:cubicBezTo>
                    <a:pt x="107" y="232"/>
                    <a:pt x="107" y="232"/>
                    <a:pt x="107" y="232"/>
                  </a:cubicBezTo>
                  <a:cubicBezTo>
                    <a:pt x="107" y="116"/>
                    <a:pt x="107" y="116"/>
                    <a:pt x="107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lnTo>
                    <a:pt x="120" y="104"/>
                  </a:lnTo>
                  <a:close/>
                  <a:moveTo>
                    <a:pt x="107" y="33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07" y="83"/>
                    <a:pt x="107" y="83"/>
                    <a:pt x="107" y="83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7"/>
            <p:cNvSpPr>
              <a:spLocks noEditPoints="1"/>
            </p:cNvSpPr>
            <p:nvPr userDrawn="1"/>
          </p:nvSpPr>
          <p:spPr bwMode="auto">
            <a:xfrm>
              <a:off x="6517" y="2552"/>
              <a:ext cx="331" cy="551"/>
            </a:xfrm>
            <a:custGeom>
              <a:avLst/>
              <a:gdLst>
                <a:gd name="T0" fmla="*/ 0 w 331"/>
                <a:gd name="T1" fmla="*/ 0 h 551"/>
                <a:gd name="T2" fmla="*/ 331 w 331"/>
                <a:gd name="T3" fmla="*/ 0 h 551"/>
                <a:gd name="T4" fmla="*/ 331 w 331"/>
                <a:gd name="T5" fmla="*/ 31 h 551"/>
                <a:gd name="T6" fmla="*/ 0 w 331"/>
                <a:gd name="T7" fmla="*/ 31 h 551"/>
                <a:gd name="T8" fmla="*/ 0 w 331"/>
                <a:gd name="T9" fmla="*/ 0 h 551"/>
                <a:gd name="T10" fmla="*/ 156 w 331"/>
                <a:gd name="T11" fmla="*/ 50 h 551"/>
                <a:gd name="T12" fmla="*/ 156 w 331"/>
                <a:gd name="T13" fmla="*/ 551 h 551"/>
                <a:gd name="T14" fmla="*/ 128 w 331"/>
                <a:gd name="T15" fmla="*/ 551 h 551"/>
                <a:gd name="T16" fmla="*/ 128 w 331"/>
                <a:gd name="T17" fmla="*/ 79 h 551"/>
                <a:gd name="T18" fmla="*/ 0 w 331"/>
                <a:gd name="T19" fmla="*/ 79 h 551"/>
                <a:gd name="T20" fmla="*/ 0 w 331"/>
                <a:gd name="T21" fmla="*/ 50 h 551"/>
                <a:gd name="T22" fmla="*/ 156 w 331"/>
                <a:gd name="T23" fmla="*/ 50 h 551"/>
                <a:gd name="T24" fmla="*/ 331 w 331"/>
                <a:gd name="T25" fmla="*/ 50 h 551"/>
                <a:gd name="T26" fmla="*/ 331 w 331"/>
                <a:gd name="T27" fmla="*/ 79 h 551"/>
                <a:gd name="T28" fmla="*/ 206 w 331"/>
                <a:gd name="T29" fmla="*/ 79 h 551"/>
                <a:gd name="T30" fmla="*/ 206 w 331"/>
                <a:gd name="T31" fmla="*/ 551 h 551"/>
                <a:gd name="T32" fmla="*/ 175 w 331"/>
                <a:gd name="T33" fmla="*/ 551 h 551"/>
                <a:gd name="T34" fmla="*/ 175 w 331"/>
                <a:gd name="T35" fmla="*/ 50 h 551"/>
                <a:gd name="T36" fmla="*/ 331 w 331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1" h="551">
                  <a:moveTo>
                    <a:pt x="0" y="0"/>
                  </a:moveTo>
                  <a:lnTo>
                    <a:pt x="331" y="0"/>
                  </a:lnTo>
                  <a:lnTo>
                    <a:pt x="331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1" y="50"/>
                  </a:moveTo>
                  <a:lnTo>
                    <a:pt x="331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1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8"/>
            <p:cNvSpPr>
              <a:spLocks noEditPoints="1"/>
            </p:cNvSpPr>
            <p:nvPr userDrawn="1"/>
          </p:nvSpPr>
          <p:spPr bwMode="auto">
            <a:xfrm>
              <a:off x="6886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49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49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49 w 132"/>
                <a:gd name="T21" fmla="*/ 232 h 232"/>
                <a:gd name="T22" fmla="*/ 14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4 w 132"/>
                <a:gd name="T29" fmla="*/ 15 h 232"/>
                <a:gd name="T30" fmla="*/ 49 w 132"/>
                <a:gd name="T31" fmla="*/ 0 h 232"/>
                <a:gd name="T32" fmla="*/ 132 w 132"/>
                <a:gd name="T33" fmla="*/ 0 h 232"/>
                <a:gd name="T34" fmla="*/ 20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0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0 w 132"/>
                <a:gd name="T83" fmla="*/ 182 h 232"/>
                <a:gd name="T84" fmla="*/ 20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32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20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lnTo>
                    <a:pt x="20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TextBox 57"/>
          <p:cNvSpPr txBox="1"/>
          <p:nvPr userDrawn="1"/>
        </p:nvSpPr>
        <p:spPr>
          <a:xfrm>
            <a:off x="8418544" y="6402726"/>
            <a:ext cx="352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35BF73E1-6149-41FF-9F28-BA76ED286E81}" type="slidenum">
              <a:rPr lang="en-US" sz="1100" smtClean="0">
                <a:solidFill>
                  <a:schemeClr val="tx2"/>
                </a:solidFill>
              </a:rPr>
              <a:pPr algn="ctr"/>
              <a:t>‹#›</a:t>
            </a:fld>
            <a:endParaRPr 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23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 userDrawn="1"/>
        </p:nvSpPr>
        <p:spPr>
          <a:xfrm>
            <a:off x="8512815" y="6361056"/>
            <a:ext cx="258711" cy="344948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487320" y="6402726"/>
            <a:ext cx="309701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35BF73E1-6149-41FF-9F28-BA76ED286E81}" type="slidenum">
              <a:rPr lang="en-US" sz="825" smtClean="0">
                <a:solidFill>
                  <a:schemeClr val="tx2"/>
                </a:solidFill>
              </a:rPr>
              <a:pPr algn="ctr"/>
              <a:t>‹#›</a:t>
            </a:fld>
            <a:endParaRPr lang="en-US" sz="825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225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395210" y="6389049"/>
            <a:ext cx="780356" cy="285489"/>
            <a:chOff x="297" y="1187"/>
            <a:chExt cx="7085" cy="1944"/>
          </a:xfrm>
        </p:grpSpPr>
        <p:sp>
          <p:nvSpPr>
            <p:cNvPr id="7" name="Freeform 6"/>
            <p:cNvSpPr>
              <a:spLocks noEditPoints="1"/>
            </p:cNvSpPr>
            <p:nvPr userDrawn="1"/>
          </p:nvSpPr>
          <p:spPr bwMode="auto">
            <a:xfrm>
              <a:off x="297" y="1189"/>
              <a:ext cx="1266" cy="1105"/>
            </a:xfrm>
            <a:custGeom>
              <a:avLst/>
              <a:gdLst>
                <a:gd name="T0" fmla="*/ 259 w 535"/>
                <a:gd name="T1" fmla="*/ 207 h 466"/>
                <a:gd name="T2" fmla="*/ 208 w 535"/>
                <a:gd name="T3" fmla="*/ 84 h 466"/>
                <a:gd name="T4" fmla="*/ 111 w 535"/>
                <a:gd name="T5" fmla="*/ 324 h 466"/>
                <a:gd name="T6" fmla="*/ 90 w 535"/>
                <a:gd name="T7" fmla="*/ 379 h 466"/>
                <a:gd name="T8" fmla="*/ 59 w 535"/>
                <a:gd name="T9" fmla="*/ 457 h 466"/>
                <a:gd name="T10" fmla="*/ 59 w 535"/>
                <a:gd name="T11" fmla="*/ 456 h 466"/>
                <a:gd name="T12" fmla="*/ 45 w 535"/>
                <a:gd name="T13" fmla="*/ 466 h 466"/>
                <a:gd name="T14" fmla="*/ 11 w 535"/>
                <a:gd name="T15" fmla="*/ 466 h 466"/>
                <a:gd name="T16" fmla="*/ 0 w 535"/>
                <a:gd name="T17" fmla="*/ 459 h 466"/>
                <a:gd name="T18" fmla="*/ 1 w 535"/>
                <a:gd name="T19" fmla="*/ 455 h 466"/>
                <a:gd name="T20" fmla="*/ 2 w 535"/>
                <a:gd name="T21" fmla="*/ 451 h 466"/>
                <a:gd name="T22" fmla="*/ 185 w 535"/>
                <a:gd name="T23" fmla="*/ 8 h 466"/>
                <a:gd name="T24" fmla="*/ 186 w 535"/>
                <a:gd name="T25" fmla="*/ 7 h 466"/>
                <a:gd name="T26" fmla="*/ 185 w 535"/>
                <a:gd name="T27" fmla="*/ 8 h 466"/>
                <a:gd name="T28" fmla="*/ 188 w 535"/>
                <a:gd name="T29" fmla="*/ 3 h 466"/>
                <a:gd name="T30" fmla="*/ 198 w 535"/>
                <a:gd name="T31" fmla="*/ 0 h 466"/>
                <a:gd name="T32" fmla="*/ 219 w 535"/>
                <a:gd name="T33" fmla="*/ 0 h 466"/>
                <a:gd name="T34" fmla="*/ 228 w 535"/>
                <a:gd name="T35" fmla="*/ 3 h 466"/>
                <a:gd name="T36" fmla="*/ 231 w 535"/>
                <a:gd name="T37" fmla="*/ 8 h 466"/>
                <a:gd name="T38" fmla="*/ 232 w 535"/>
                <a:gd name="T39" fmla="*/ 8 h 466"/>
                <a:gd name="T40" fmla="*/ 233 w 535"/>
                <a:gd name="T41" fmla="*/ 10 h 466"/>
                <a:gd name="T42" fmla="*/ 232 w 535"/>
                <a:gd name="T43" fmla="*/ 9 h 466"/>
                <a:gd name="T44" fmla="*/ 287 w 535"/>
                <a:gd name="T45" fmla="*/ 142 h 466"/>
                <a:gd name="T46" fmla="*/ 259 w 535"/>
                <a:gd name="T47" fmla="*/ 207 h 466"/>
                <a:gd name="T48" fmla="*/ 465 w 535"/>
                <a:gd name="T49" fmla="*/ 425 h 466"/>
                <a:gd name="T50" fmla="*/ 446 w 535"/>
                <a:gd name="T51" fmla="*/ 379 h 466"/>
                <a:gd name="T52" fmla="*/ 377 w 535"/>
                <a:gd name="T53" fmla="*/ 207 h 466"/>
                <a:gd name="T54" fmla="*/ 326 w 535"/>
                <a:gd name="T55" fmla="*/ 84 h 466"/>
                <a:gd name="T56" fmla="*/ 229 w 535"/>
                <a:gd name="T57" fmla="*/ 324 h 466"/>
                <a:gd name="T58" fmla="*/ 207 w 535"/>
                <a:gd name="T59" fmla="*/ 379 h 466"/>
                <a:gd name="T60" fmla="*/ 177 w 535"/>
                <a:gd name="T61" fmla="*/ 457 h 466"/>
                <a:gd name="T62" fmla="*/ 177 w 535"/>
                <a:gd name="T63" fmla="*/ 456 h 466"/>
                <a:gd name="T64" fmla="*/ 163 w 535"/>
                <a:gd name="T65" fmla="*/ 466 h 466"/>
                <a:gd name="T66" fmla="*/ 129 w 535"/>
                <a:gd name="T67" fmla="*/ 466 h 466"/>
                <a:gd name="T68" fmla="*/ 118 w 535"/>
                <a:gd name="T69" fmla="*/ 459 h 466"/>
                <a:gd name="T70" fmla="*/ 119 w 535"/>
                <a:gd name="T71" fmla="*/ 455 h 466"/>
                <a:gd name="T72" fmla="*/ 120 w 535"/>
                <a:gd name="T73" fmla="*/ 451 h 466"/>
                <a:gd name="T74" fmla="*/ 303 w 535"/>
                <a:gd name="T75" fmla="*/ 8 h 466"/>
                <a:gd name="T76" fmla="*/ 304 w 535"/>
                <a:gd name="T77" fmla="*/ 7 h 466"/>
                <a:gd name="T78" fmla="*/ 303 w 535"/>
                <a:gd name="T79" fmla="*/ 8 h 466"/>
                <a:gd name="T80" fmla="*/ 306 w 535"/>
                <a:gd name="T81" fmla="*/ 3 h 466"/>
                <a:gd name="T82" fmla="*/ 316 w 535"/>
                <a:gd name="T83" fmla="*/ 0 h 466"/>
                <a:gd name="T84" fmla="*/ 337 w 535"/>
                <a:gd name="T85" fmla="*/ 0 h 466"/>
                <a:gd name="T86" fmla="*/ 346 w 535"/>
                <a:gd name="T87" fmla="*/ 3 h 466"/>
                <a:gd name="T88" fmla="*/ 349 w 535"/>
                <a:gd name="T89" fmla="*/ 8 h 466"/>
                <a:gd name="T90" fmla="*/ 350 w 535"/>
                <a:gd name="T91" fmla="*/ 8 h 466"/>
                <a:gd name="T92" fmla="*/ 350 w 535"/>
                <a:gd name="T93" fmla="*/ 10 h 466"/>
                <a:gd name="T94" fmla="*/ 350 w 535"/>
                <a:gd name="T95" fmla="*/ 9 h 466"/>
                <a:gd name="T96" fmla="*/ 534 w 535"/>
                <a:gd name="T97" fmla="*/ 451 h 466"/>
                <a:gd name="T98" fmla="*/ 535 w 535"/>
                <a:gd name="T99" fmla="*/ 453 h 466"/>
                <a:gd name="T100" fmla="*/ 535 w 535"/>
                <a:gd name="T101" fmla="*/ 459 h 466"/>
                <a:gd name="T102" fmla="*/ 524 w 535"/>
                <a:gd name="T103" fmla="*/ 466 h 466"/>
                <a:gd name="T104" fmla="*/ 491 w 535"/>
                <a:gd name="T105" fmla="*/ 466 h 466"/>
                <a:gd name="T106" fmla="*/ 477 w 535"/>
                <a:gd name="T107" fmla="*/ 457 h 466"/>
                <a:gd name="T108" fmla="*/ 465 w 535"/>
                <a:gd name="T109" fmla="*/ 42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5" h="466">
                  <a:moveTo>
                    <a:pt x="259" y="207"/>
                  </a:moveTo>
                  <a:cubicBezTo>
                    <a:pt x="208" y="84"/>
                    <a:pt x="208" y="84"/>
                    <a:pt x="208" y="84"/>
                  </a:cubicBezTo>
                  <a:cubicBezTo>
                    <a:pt x="111" y="324"/>
                    <a:pt x="111" y="324"/>
                    <a:pt x="111" y="324"/>
                  </a:cubicBezTo>
                  <a:cubicBezTo>
                    <a:pt x="90" y="379"/>
                    <a:pt x="90" y="379"/>
                    <a:pt x="90" y="379"/>
                  </a:cubicBezTo>
                  <a:cubicBezTo>
                    <a:pt x="59" y="457"/>
                    <a:pt x="59" y="457"/>
                    <a:pt x="59" y="457"/>
                  </a:cubicBezTo>
                  <a:cubicBezTo>
                    <a:pt x="59" y="456"/>
                    <a:pt x="59" y="456"/>
                    <a:pt x="59" y="456"/>
                  </a:cubicBezTo>
                  <a:cubicBezTo>
                    <a:pt x="56" y="462"/>
                    <a:pt x="51" y="466"/>
                    <a:pt x="45" y="466"/>
                  </a:cubicBezTo>
                  <a:cubicBezTo>
                    <a:pt x="11" y="466"/>
                    <a:pt x="11" y="466"/>
                    <a:pt x="11" y="466"/>
                  </a:cubicBezTo>
                  <a:cubicBezTo>
                    <a:pt x="4" y="466"/>
                    <a:pt x="0" y="464"/>
                    <a:pt x="0" y="459"/>
                  </a:cubicBezTo>
                  <a:cubicBezTo>
                    <a:pt x="0" y="458"/>
                    <a:pt x="0" y="457"/>
                    <a:pt x="1" y="455"/>
                  </a:cubicBezTo>
                  <a:cubicBezTo>
                    <a:pt x="2" y="451"/>
                    <a:pt x="2" y="451"/>
                    <a:pt x="2" y="451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5" y="8"/>
                    <a:pt x="185" y="7"/>
                    <a:pt x="186" y="7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90" y="1"/>
                    <a:pt x="193" y="0"/>
                    <a:pt x="198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4" y="0"/>
                    <a:pt x="227" y="1"/>
                    <a:pt x="228" y="3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2" y="8"/>
                  </a:cubicBezTo>
                  <a:cubicBezTo>
                    <a:pt x="233" y="10"/>
                    <a:pt x="233" y="10"/>
                    <a:pt x="233" y="10"/>
                  </a:cubicBezTo>
                  <a:cubicBezTo>
                    <a:pt x="232" y="9"/>
                    <a:pt x="232" y="9"/>
                    <a:pt x="232" y="9"/>
                  </a:cubicBezTo>
                  <a:cubicBezTo>
                    <a:pt x="287" y="142"/>
                    <a:pt x="287" y="142"/>
                    <a:pt x="287" y="142"/>
                  </a:cubicBezTo>
                  <a:lnTo>
                    <a:pt x="259" y="207"/>
                  </a:lnTo>
                  <a:close/>
                  <a:moveTo>
                    <a:pt x="465" y="425"/>
                  </a:moveTo>
                  <a:cubicBezTo>
                    <a:pt x="446" y="379"/>
                    <a:pt x="446" y="379"/>
                    <a:pt x="446" y="379"/>
                  </a:cubicBezTo>
                  <a:cubicBezTo>
                    <a:pt x="377" y="207"/>
                    <a:pt x="377" y="207"/>
                    <a:pt x="377" y="207"/>
                  </a:cubicBezTo>
                  <a:cubicBezTo>
                    <a:pt x="326" y="84"/>
                    <a:pt x="326" y="84"/>
                    <a:pt x="326" y="84"/>
                  </a:cubicBezTo>
                  <a:cubicBezTo>
                    <a:pt x="229" y="324"/>
                    <a:pt x="229" y="324"/>
                    <a:pt x="229" y="324"/>
                  </a:cubicBezTo>
                  <a:cubicBezTo>
                    <a:pt x="207" y="379"/>
                    <a:pt x="207" y="379"/>
                    <a:pt x="207" y="379"/>
                  </a:cubicBezTo>
                  <a:cubicBezTo>
                    <a:pt x="177" y="457"/>
                    <a:pt x="177" y="457"/>
                    <a:pt x="177" y="457"/>
                  </a:cubicBezTo>
                  <a:cubicBezTo>
                    <a:pt x="177" y="456"/>
                    <a:pt x="177" y="456"/>
                    <a:pt x="177" y="456"/>
                  </a:cubicBezTo>
                  <a:cubicBezTo>
                    <a:pt x="174" y="462"/>
                    <a:pt x="169" y="466"/>
                    <a:pt x="163" y="466"/>
                  </a:cubicBezTo>
                  <a:cubicBezTo>
                    <a:pt x="129" y="466"/>
                    <a:pt x="129" y="466"/>
                    <a:pt x="129" y="466"/>
                  </a:cubicBezTo>
                  <a:cubicBezTo>
                    <a:pt x="122" y="466"/>
                    <a:pt x="118" y="464"/>
                    <a:pt x="118" y="459"/>
                  </a:cubicBezTo>
                  <a:cubicBezTo>
                    <a:pt x="118" y="458"/>
                    <a:pt x="118" y="457"/>
                    <a:pt x="119" y="455"/>
                  </a:cubicBezTo>
                  <a:cubicBezTo>
                    <a:pt x="120" y="451"/>
                    <a:pt x="120" y="451"/>
                    <a:pt x="120" y="451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7"/>
                    <a:pt x="304" y="7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8" y="1"/>
                    <a:pt x="311" y="0"/>
                    <a:pt x="316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42" y="0"/>
                    <a:pt x="344" y="1"/>
                    <a:pt x="346" y="3"/>
                  </a:cubicBezTo>
                  <a:cubicBezTo>
                    <a:pt x="349" y="8"/>
                    <a:pt x="349" y="8"/>
                    <a:pt x="349" y="8"/>
                  </a:cubicBezTo>
                  <a:cubicBezTo>
                    <a:pt x="349" y="8"/>
                    <a:pt x="349" y="8"/>
                    <a:pt x="350" y="8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534" y="451"/>
                    <a:pt x="534" y="451"/>
                    <a:pt x="534" y="451"/>
                  </a:cubicBezTo>
                  <a:cubicBezTo>
                    <a:pt x="535" y="453"/>
                    <a:pt x="535" y="453"/>
                    <a:pt x="535" y="453"/>
                  </a:cubicBezTo>
                  <a:cubicBezTo>
                    <a:pt x="535" y="455"/>
                    <a:pt x="535" y="457"/>
                    <a:pt x="535" y="459"/>
                  </a:cubicBezTo>
                  <a:cubicBezTo>
                    <a:pt x="535" y="464"/>
                    <a:pt x="532" y="466"/>
                    <a:pt x="524" y="466"/>
                  </a:cubicBezTo>
                  <a:cubicBezTo>
                    <a:pt x="491" y="466"/>
                    <a:pt x="491" y="466"/>
                    <a:pt x="491" y="466"/>
                  </a:cubicBezTo>
                  <a:cubicBezTo>
                    <a:pt x="479" y="466"/>
                    <a:pt x="477" y="456"/>
                    <a:pt x="477" y="457"/>
                  </a:cubicBezTo>
                  <a:lnTo>
                    <a:pt x="465" y="425"/>
                  </a:lnTo>
                  <a:close/>
                </a:path>
              </a:pathLst>
            </a:custGeom>
            <a:solidFill>
              <a:srgbClr val="258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1456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0 w 417"/>
                <a:gd name="T3" fmla="*/ 458 h 466"/>
                <a:gd name="T4" fmla="*/ 0 w 417"/>
                <a:gd name="T5" fmla="*/ 452 h 466"/>
                <a:gd name="T6" fmla="*/ 1 w 417"/>
                <a:gd name="T7" fmla="*/ 450 h 466"/>
                <a:gd name="T8" fmla="*/ 195 w 417"/>
                <a:gd name="T9" fmla="*/ 8 h 466"/>
                <a:gd name="T10" fmla="*/ 208 w 417"/>
                <a:gd name="T11" fmla="*/ 0 h 466"/>
                <a:gd name="T12" fmla="*/ 210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8 w 417"/>
                <a:gd name="T19" fmla="*/ 340 h 466"/>
                <a:gd name="T20" fmla="*/ 415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5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0" y="458"/>
                  </a:cubicBezTo>
                  <a:cubicBezTo>
                    <a:pt x="0" y="455"/>
                    <a:pt x="0" y="453"/>
                    <a:pt x="0" y="452"/>
                  </a:cubicBezTo>
                  <a:cubicBezTo>
                    <a:pt x="1" y="450"/>
                    <a:pt x="1" y="450"/>
                    <a:pt x="1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6" y="5"/>
                    <a:pt x="197" y="0"/>
                    <a:pt x="2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22" y="0"/>
                    <a:pt x="222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8" y="340"/>
                    <a:pt x="368" y="340"/>
                    <a:pt x="368" y="340"/>
                  </a:cubicBezTo>
                  <a:cubicBezTo>
                    <a:pt x="384" y="377"/>
                    <a:pt x="400" y="414"/>
                    <a:pt x="415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3" y="466"/>
                    <a:pt x="405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199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2501" y="1189"/>
              <a:ext cx="1594" cy="1942"/>
            </a:xfrm>
            <a:custGeom>
              <a:avLst/>
              <a:gdLst>
                <a:gd name="T0" fmla="*/ 655 w 674"/>
                <a:gd name="T1" fmla="*/ 724 h 819"/>
                <a:gd name="T2" fmla="*/ 674 w 674"/>
                <a:gd name="T3" fmla="*/ 744 h 819"/>
                <a:gd name="T4" fmla="*/ 674 w 674"/>
                <a:gd name="T5" fmla="*/ 799 h 819"/>
                <a:gd name="T6" fmla="*/ 655 w 674"/>
                <a:gd name="T7" fmla="*/ 819 h 819"/>
                <a:gd name="T8" fmla="*/ 20 w 674"/>
                <a:gd name="T9" fmla="*/ 819 h 819"/>
                <a:gd name="T10" fmla="*/ 1 w 674"/>
                <a:gd name="T11" fmla="*/ 799 h 819"/>
                <a:gd name="T12" fmla="*/ 1 w 674"/>
                <a:gd name="T13" fmla="*/ 738 h 819"/>
                <a:gd name="T14" fmla="*/ 2 w 674"/>
                <a:gd name="T15" fmla="*/ 726 h 819"/>
                <a:gd name="T16" fmla="*/ 518 w 674"/>
                <a:gd name="T17" fmla="*/ 95 h 819"/>
                <a:gd name="T18" fmla="*/ 30 w 674"/>
                <a:gd name="T19" fmla="*/ 95 h 819"/>
                <a:gd name="T20" fmla="*/ 10 w 674"/>
                <a:gd name="T21" fmla="*/ 75 h 819"/>
                <a:gd name="T22" fmla="*/ 10 w 674"/>
                <a:gd name="T23" fmla="*/ 17 h 819"/>
                <a:gd name="T24" fmla="*/ 30 w 674"/>
                <a:gd name="T25" fmla="*/ 0 h 819"/>
                <a:gd name="T26" fmla="*/ 625 w 674"/>
                <a:gd name="T27" fmla="*/ 0 h 819"/>
                <a:gd name="T28" fmla="*/ 645 w 674"/>
                <a:gd name="T29" fmla="*/ 19 h 819"/>
                <a:gd name="T30" fmla="*/ 645 w 674"/>
                <a:gd name="T31" fmla="*/ 81 h 819"/>
                <a:gd name="T32" fmla="*/ 644 w 674"/>
                <a:gd name="T33" fmla="*/ 87 h 819"/>
                <a:gd name="T34" fmla="*/ 641 w 674"/>
                <a:gd name="T35" fmla="*/ 95 h 819"/>
                <a:gd name="T36" fmla="*/ 642 w 674"/>
                <a:gd name="T37" fmla="*/ 93 h 819"/>
                <a:gd name="T38" fmla="*/ 132 w 674"/>
                <a:gd name="T39" fmla="*/ 724 h 819"/>
                <a:gd name="T40" fmla="*/ 394 w 674"/>
                <a:gd name="T41" fmla="*/ 724 h 819"/>
                <a:gd name="T42" fmla="*/ 655 w 674"/>
                <a:gd name="T43" fmla="*/ 724 h 819"/>
                <a:gd name="T44" fmla="*/ 398 w 674"/>
                <a:gd name="T45" fmla="*/ 565 h 819"/>
                <a:gd name="T46" fmla="*/ 656 w 674"/>
                <a:gd name="T47" fmla="*/ 565 h 819"/>
                <a:gd name="T48" fmla="*/ 674 w 674"/>
                <a:gd name="T49" fmla="*/ 583 h 819"/>
                <a:gd name="T50" fmla="*/ 674 w 674"/>
                <a:gd name="T51" fmla="*/ 641 h 819"/>
                <a:gd name="T52" fmla="*/ 656 w 674"/>
                <a:gd name="T53" fmla="*/ 661 h 819"/>
                <a:gd name="T54" fmla="*/ 397 w 674"/>
                <a:gd name="T55" fmla="*/ 661 h 819"/>
                <a:gd name="T56" fmla="*/ 379 w 674"/>
                <a:gd name="T57" fmla="*/ 644 h 819"/>
                <a:gd name="T58" fmla="*/ 379 w 674"/>
                <a:gd name="T59" fmla="*/ 585 h 819"/>
                <a:gd name="T60" fmla="*/ 385 w 674"/>
                <a:gd name="T61" fmla="*/ 572 h 819"/>
                <a:gd name="T62" fmla="*/ 398 w 674"/>
                <a:gd name="T63" fmla="*/ 565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4" h="819">
                  <a:moveTo>
                    <a:pt x="655" y="724"/>
                  </a:moveTo>
                  <a:cubicBezTo>
                    <a:pt x="654" y="724"/>
                    <a:pt x="674" y="721"/>
                    <a:pt x="674" y="744"/>
                  </a:cubicBezTo>
                  <a:cubicBezTo>
                    <a:pt x="674" y="799"/>
                    <a:pt x="674" y="799"/>
                    <a:pt x="674" y="799"/>
                  </a:cubicBezTo>
                  <a:cubicBezTo>
                    <a:pt x="674" y="809"/>
                    <a:pt x="666" y="819"/>
                    <a:pt x="655" y="819"/>
                  </a:cubicBezTo>
                  <a:cubicBezTo>
                    <a:pt x="20" y="819"/>
                    <a:pt x="20" y="819"/>
                    <a:pt x="20" y="819"/>
                  </a:cubicBezTo>
                  <a:cubicBezTo>
                    <a:pt x="10" y="819"/>
                    <a:pt x="0" y="811"/>
                    <a:pt x="1" y="799"/>
                  </a:cubicBezTo>
                  <a:cubicBezTo>
                    <a:pt x="1" y="738"/>
                    <a:pt x="1" y="738"/>
                    <a:pt x="1" y="738"/>
                  </a:cubicBezTo>
                  <a:cubicBezTo>
                    <a:pt x="0" y="735"/>
                    <a:pt x="2" y="730"/>
                    <a:pt x="2" y="726"/>
                  </a:cubicBezTo>
                  <a:cubicBezTo>
                    <a:pt x="518" y="95"/>
                    <a:pt x="518" y="95"/>
                    <a:pt x="518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15" y="95"/>
                    <a:pt x="10" y="88"/>
                    <a:pt x="10" y="7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5"/>
                    <a:pt x="15" y="0"/>
                    <a:pt x="30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637" y="0"/>
                    <a:pt x="645" y="6"/>
                    <a:pt x="645" y="19"/>
                  </a:cubicBezTo>
                  <a:cubicBezTo>
                    <a:pt x="645" y="81"/>
                    <a:pt x="645" y="81"/>
                    <a:pt x="645" y="81"/>
                  </a:cubicBezTo>
                  <a:cubicBezTo>
                    <a:pt x="645" y="82"/>
                    <a:pt x="645" y="85"/>
                    <a:pt x="644" y="87"/>
                  </a:cubicBezTo>
                  <a:cubicBezTo>
                    <a:pt x="641" y="95"/>
                    <a:pt x="641" y="95"/>
                    <a:pt x="641" y="95"/>
                  </a:cubicBezTo>
                  <a:cubicBezTo>
                    <a:pt x="642" y="93"/>
                    <a:pt x="642" y="93"/>
                    <a:pt x="642" y="93"/>
                  </a:cubicBezTo>
                  <a:cubicBezTo>
                    <a:pt x="132" y="724"/>
                    <a:pt x="132" y="724"/>
                    <a:pt x="132" y="724"/>
                  </a:cubicBezTo>
                  <a:cubicBezTo>
                    <a:pt x="394" y="724"/>
                    <a:pt x="394" y="724"/>
                    <a:pt x="394" y="724"/>
                  </a:cubicBezTo>
                  <a:lnTo>
                    <a:pt x="655" y="724"/>
                  </a:lnTo>
                  <a:close/>
                  <a:moveTo>
                    <a:pt x="398" y="565"/>
                  </a:moveTo>
                  <a:cubicBezTo>
                    <a:pt x="656" y="565"/>
                    <a:pt x="656" y="565"/>
                    <a:pt x="656" y="565"/>
                  </a:cubicBezTo>
                  <a:cubicBezTo>
                    <a:pt x="666" y="565"/>
                    <a:pt x="674" y="573"/>
                    <a:pt x="674" y="583"/>
                  </a:cubicBezTo>
                  <a:cubicBezTo>
                    <a:pt x="674" y="641"/>
                    <a:pt x="674" y="641"/>
                    <a:pt x="674" y="641"/>
                  </a:cubicBezTo>
                  <a:cubicBezTo>
                    <a:pt x="674" y="652"/>
                    <a:pt x="666" y="661"/>
                    <a:pt x="656" y="661"/>
                  </a:cubicBezTo>
                  <a:cubicBezTo>
                    <a:pt x="397" y="661"/>
                    <a:pt x="397" y="661"/>
                    <a:pt x="397" y="661"/>
                  </a:cubicBezTo>
                  <a:cubicBezTo>
                    <a:pt x="386" y="661"/>
                    <a:pt x="379" y="654"/>
                    <a:pt x="379" y="644"/>
                  </a:cubicBezTo>
                  <a:cubicBezTo>
                    <a:pt x="379" y="585"/>
                    <a:pt x="379" y="585"/>
                    <a:pt x="379" y="585"/>
                  </a:cubicBezTo>
                  <a:cubicBezTo>
                    <a:pt x="380" y="580"/>
                    <a:pt x="382" y="576"/>
                    <a:pt x="385" y="572"/>
                  </a:cubicBezTo>
                  <a:cubicBezTo>
                    <a:pt x="385" y="572"/>
                    <a:pt x="386" y="565"/>
                    <a:pt x="398" y="565"/>
                  </a:cubicBezTo>
                  <a:close/>
                </a:path>
              </a:pathLst>
            </a:custGeom>
            <a:solidFill>
              <a:srgbClr val="9EB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4133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1 w 417"/>
                <a:gd name="T3" fmla="*/ 458 h 466"/>
                <a:gd name="T4" fmla="*/ 1 w 417"/>
                <a:gd name="T5" fmla="*/ 452 h 466"/>
                <a:gd name="T6" fmla="*/ 2 w 417"/>
                <a:gd name="T7" fmla="*/ 450 h 466"/>
                <a:gd name="T8" fmla="*/ 195 w 417"/>
                <a:gd name="T9" fmla="*/ 8 h 466"/>
                <a:gd name="T10" fmla="*/ 209 w 417"/>
                <a:gd name="T11" fmla="*/ 0 h 466"/>
                <a:gd name="T12" fmla="*/ 211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9 w 417"/>
                <a:gd name="T19" fmla="*/ 340 h 466"/>
                <a:gd name="T20" fmla="*/ 416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6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1" y="458"/>
                  </a:cubicBezTo>
                  <a:cubicBezTo>
                    <a:pt x="0" y="455"/>
                    <a:pt x="0" y="453"/>
                    <a:pt x="1" y="452"/>
                  </a:cubicBezTo>
                  <a:cubicBezTo>
                    <a:pt x="2" y="450"/>
                    <a:pt x="2" y="450"/>
                    <a:pt x="2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7" y="5"/>
                    <a:pt x="198" y="0"/>
                    <a:pt x="209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22" y="0"/>
                    <a:pt x="223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9" y="340"/>
                    <a:pt x="369" y="340"/>
                    <a:pt x="369" y="340"/>
                  </a:cubicBezTo>
                  <a:cubicBezTo>
                    <a:pt x="385" y="377"/>
                    <a:pt x="401" y="414"/>
                    <a:pt x="416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4" y="466"/>
                    <a:pt x="406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5259" y="1187"/>
              <a:ext cx="941" cy="1107"/>
            </a:xfrm>
            <a:custGeom>
              <a:avLst/>
              <a:gdLst>
                <a:gd name="T0" fmla="*/ 398 w 398"/>
                <a:gd name="T1" fmla="*/ 13 h 467"/>
                <a:gd name="T2" fmla="*/ 395 w 398"/>
                <a:gd name="T3" fmla="*/ 457 h 467"/>
                <a:gd name="T4" fmla="*/ 383 w 398"/>
                <a:gd name="T5" fmla="*/ 467 h 467"/>
                <a:gd name="T6" fmla="*/ 342 w 398"/>
                <a:gd name="T7" fmla="*/ 467 h 467"/>
                <a:gd name="T8" fmla="*/ 56 w 398"/>
                <a:gd name="T9" fmla="*/ 78 h 467"/>
                <a:gd name="T10" fmla="*/ 54 w 398"/>
                <a:gd name="T11" fmla="*/ 320 h 467"/>
                <a:gd name="T12" fmla="*/ 167 w 398"/>
                <a:gd name="T13" fmla="*/ 320 h 467"/>
                <a:gd name="T14" fmla="*/ 177 w 398"/>
                <a:gd name="T15" fmla="*/ 330 h 467"/>
                <a:gd name="T16" fmla="*/ 177 w 398"/>
                <a:gd name="T17" fmla="*/ 363 h 467"/>
                <a:gd name="T18" fmla="*/ 167 w 398"/>
                <a:gd name="T19" fmla="*/ 375 h 467"/>
                <a:gd name="T20" fmla="*/ 11 w 398"/>
                <a:gd name="T21" fmla="*/ 373 h 467"/>
                <a:gd name="T22" fmla="*/ 10 w 398"/>
                <a:gd name="T23" fmla="*/ 373 h 467"/>
                <a:gd name="T24" fmla="*/ 0 w 398"/>
                <a:gd name="T25" fmla="*/ 365 h 467"/>
                <a:gd name="T26" fmla="*/ 3 w 398"/>
                <a:gd name="T27" fmla="*/ 11 h 467"/>
                <a:gd name="T28" fmla="*/ 14 w 398"/>
                <a:gd name="T29" fmla="*/ 1 h 467"/>
                <a:gd name="T30" fmla="*/ 56 w 398"/>
                <a:gd name="T31" fmla="*/ 1 h 467"/>
                <a:gd name="T32" fmla="*/ 66 w 398"/>
                <a:gd name="T33" fmla="*/ 6 h 467"/>
                <a:gd name="T34" fmla="*/ 341 w 398"/>
                <a:gd name="T35" fmla="*/ 376 h 467"/>
                <a:gd name="T36" fmla="*/ 344 w 398"/>
                <a:gd name="T37" fmla="*/ 10 h 467"/>
                <a:gd name="T38" fmla="*/ 354 w 398"/>
                <a:gd name="T39" fmla="*/ 3 h 467"/>
                <a:gd name="T40" fmla="*/ 386 w 398"/>
                <a:gd name="T41" fmla="*/ 3 h 467"/>
                <a:gd name="T42" fmla="*/ 394 w 398"/>
                <a:gd name="T43" fmla="*/ 6 h 467"/>
                <a:gd name="T44" fmla="*/ 398 w 398"/>
                <a:gd name="T45" fmla="*/ 13 h 467"/>
                <a:gd name="T46" fmla="*/ 223 w 398"/>
                <a:gd name="T47" fmla="*/ 411 h 467"/>
                <a:gd name="T48" fmla="*/ 233 w 398"/>
                <a:gd name="T49" fmla="*/ 421 h 467"/>
                <a:gd name="T50" fmla="*/ 233 w 398"/>
                <a:gd name="T51" fmla="*/ 454 h 467"/>
                <a:gd name="T52" fmla="*/ 223 w 398"/>
                <a:gd name="T53" fmla="*/ 466 h 467"/>
                <a:gd name="T54" fmla="*/ 10 w 398"/>
                <a:gd name="T55" fmla="*/ 466 h 467"/>
                <a:gd name="T56" fmla="*/ 0 w 398"/>
                <a:gd name="T57" fmla="*/ 456 h 467"/>
                <a:gd name="T58" fmla="*/ 0 w 398"/>
                <a:gd name="T59" fmla="*/ 422 h 467"/>
                <a:gd name="T60" fmla="*/ 11 w 398"/>
                <a:gd name="T61" fmla="*/ 411 h 467"/>
                <a:gd name="T62" fmla="*/ 117 w 398"/>
                <a:gd name="T63" fmla="*/ 411 h 467"/>
                <a:gd name="T64" fmla="*/ 223 w 398"/>
                <a:gd name="T65" fmla="*/ 4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8" h="467">
                  <a:moveTo>
                    <a:pt x="398" y="13"/>
                  </a:moveTo>
                  <a:cubicBezTo>
                    <a:pt x="395" y="457"/>
                    <a:pt x="395" y="457"/>
                    <a:pt x="395" y="457"/>
                  </a:cubicBezTo>
                  <a:cubicBezTo>
                    <a:pt x="395" y="464"/>
                    <a:pt x="390" y="467"/>
                    <a:pt x="383" y="467"/>
                  </a:cubicBezTo>
                  <a:cubicBezTo>
                    <a:pt x="342" y="467"/>
                    <a:pt x="342" y="467"/>
                    <a:pt x="342" y="467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4" y="320"/>
                    <a:pt x="54" y="320"/>
                    <a:pt x="54" y="320"/>
                  </a:cubicBezTo>
                  <a:cubicBezTo>
                    <a:pt x="167" y="320"/>
                    <a:pt x="167" y="320"/>
                    <a:pt x="167" y="320"/>
                  </a:cubicBezTo>
                  <a:cubicBezTo>
                    <a:pt x="173" y="320"/>
                    <a:pt x="177" y="324"/>
                    <a:pt x="177" y="330"/>
                  </a:cubicBezTo>
                  <a:cubicBezTo>
                    <a:pt x="177" y="363"/>
                    <a:pt x="177" y="363"/>
                    <a:pt x="177" y="363"/>
                  </a:cubicBezTo>
                  <a:cubicBezTo>
                    <a:pt x="177" y="369"/>
                    <a:pt x="173" y="375"/>
                    <a:pt x="167" y="375"/>
                  </a:cubicBezTo>
                  <a:cubicBezTo>
                    <a:pt x="11" y="373"/>
                    <a:pt x="11" y="373"/>
                    <a:pt x="11" y="373"/>
                  </a:cubicBezTo>
                  <a:cubicBezTo>
                    <a:pt x="10" y="373"/>
                    <a:pt x="10" y="373"/>
                    <a:pt x="10" y="373"/>
                  </a:cubicBezTo>
                  <a:cubicBezTo>
                    <a:pt x="4" y="373"/>
                    <a:pt x="1" y="370"/>
                    <a:pt x="0" y="365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5"/>
                    <a:pt x="7" y="0"/>
                    <a:pt x="14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60" y="1"/>
                    <a:pt x="64" y="3"/>
                    <a:pt x="66" y="6"/>
                  </a:cubicBezTo>
                  <a:cubicBezTo>
                    <a:pt x="341" y="376"/>
                    <a:pt x="341" y="376"/>
                    <a:pt x="341" y="376"/>
                  </a:cubicBezTo>
                  <a:cubicBezTo>
                    <a:pt x="344" y="10"/>
                    <a:pt x="344" y="10"/>
                    <a:pt x="344" y="10"/>
                  </a:cubicBezTo>
                  <a:cubicBezTo>
                    <a:pt x="345" y="5"/>
                    <a:pt x="349" y="3"/>
                    <a:pt x="354" y="3"/>
                  </a:cubicBezTo>
                  <a:cubicBezTo>
                    <a:pt x="386" y="3"/>
                    <a:pt x="386" y="3"/>
                    <a:pt x="386" y="3"/>
                  </a:cubicBezTo>
                  <a:cubicBezTo>
                    <a:pt x="389" y="3"/>
                    <a:pt x="391" y="4"/>
                    <a:pt x="394" y="6"/>
                  </a:cubicBezTo>
                  <a:cubicBezTo>
                    <a:pt x="396" y="7"/>
                    <a:pt x="398" y="10"/>
                    <a:pt x="398" y="13"/>
                  </a:cubicBezTo>
                  <a:close/>
                  <a:moveTo>
                    <a:pt x="223" y="411"/>
                  </a:moveTo>
                  <a:cubicBezTo>
                    <a:pt x="229" y="411"/>
                    <a:pt x="233" y="415"/>
                    <a:pt x="233" y="421"/>
                  </a:cubicBezTo>
                  <a:cubicBezTo>
                    <a:pt x="233" y="454"/>
                    <a:pt x="233" y="454"/>
                    <a:pt x="233" y="454"/>
                  </a:cubicBezTo>
                  <a:cubicBezTo>
                    <a:pt x="233" y="460"/>
                    <a:pt x="230" y="466"/>
                    <a:pt x="223" y="466"/>
                  </a:cubicBezTo>
                  <a:cubicBezTo>
                    <a:pt x="10" y="466"/>
                    <a:pt x="10" y="466"/>
                    <a:pt x="10" y="466"/>
                  </a:cubicBezTo>
                  <a:cubicBezTo>
                    <a:pt x="4" y="466"/>
                    <a:pt x="0" y="462"/>
                    <a:pt x="0" y="456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16"/>
                    <a:pt x="4" y="411"/>
                    <a:pt x="11" y="411"/>
                  </a:cubicBezTo>
                  <a:cubicBezTo>
                    <a:pt x="117" y="411"/>
                    <a:pt x="117" y="411"/>
                    <a:pt x="117" y="411"/>
                  </a:cubicBezTo>
                  <a:lnTo>
                    <a:pt x="223" y="411"/>
                  </a:lnTo>
                  <a:close/>
                </a:path>
              </a:pathLst>
            </a:custGeom>
            <a:solidFill>
              <a:srgbClr val="C03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" name="Freeform 10"/>
            <p:cNvSpPr>
              <a:spLocks noEditPoints="1"/>
            </p:cNvSpPr>
            <p:nvPr userDrawn="1"/>
          </p:nvSpPr>
          <p:spPr bwMode="auto">
            <a:xfrm>
              <a:off x="6280" y="1189"/>
              <a:ext cx="1102" cy="1105"/>
            </a:xfrm>
            <a:custGeom>
              <a:avLst/>
              <a:gdLst>
                <a:gd name="T0" fmla="*/ 68 w 466"/>
                <a:gd name="T1" fmla="*/ 398 h 466"/>
                <a:gd name="T2" fmla="*/ 0 w 466"/>
                <a:gd name="T3" fmla="*/ 233 h 466"/>
                <a:gd name="T4" fmla="*/ 68 w 466"/>
                <a:gd name="T5" fmla="*/ 69 h 466"/>
                <a:gd name="T6" fmla="*/ 233 w 466"/>
                <a:gd name="T7" fmla="*/ 0 h 466"/>
                <a:gd name="T8" fmla="*/ 398 w 466"/>
                <a:gd name="T9" fmla="*/ 69 h 466"/>
                <a:gd name="T10" fmla="*/ 466 w 466"/>
                <a:gd name="T11" fmla="*/ 233 h 466"/>
                <a:gd name="T12" fmla="*/ 398 w 466"/>
                <a:gd name="T13" fmla="*/ 398 h 466"/>
                <a:gd name="T14" fmla="*/ 233 w 466"/>
                <a:gd name="T15" fmla="*/ 466 h 466"/>
                <a:gd name="T16" fmla="*/ 68 w 466"/>
                <a:gd name="T17" fmla="*/ 398 h 466"/>
                <a:gd name="T18" fmla="*/ 105 w 466"/>
                <a:gd name="T19" fmla="*/ 105 h 466"/>
                <a:gd name="T20" fmla="*/ 52 w 466"/>
                <a:gd name="T21" fmla="*/ 233 h 466"/>
                <a:gd name="T22" fmla="*/ 105 w 466"/>
                <a:gd name="T23" fmla="*/ 361 h 466"/>
                <a:gd name="T24" fmla="*/ 233 w 466"/>
                <a:gd name="T25" fmla="*/ 415 h 466"/>
                <a:gd name="T26" fmla="*/ 361 w 466"/>
                <a:gd name="T27" fmla="*/ 361 h 466"/>
                <a:gd name="T28" fmla="*/ 415 w 466"/>
                <a:gd name="T29" fmla="*/ 233 h 466"/>
                <a:gd name="T30" fmla="*/ 361 w 466"/>
                <a:gd name="T31" fmla="*/ 105 h 466"/>
                <a:gd name="T32" fmla="*/ 233 w 466"/>
                <a:gd name="T33" fmla="*/ 51 h 466"/>
                <a:gd name="T34" fmla="*/ 105 w 466"/>
                <a:gd name="T35" fmla="*/ 10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6" h="466">
                  <a:moveTo>
                    <a:pt x="68" y="398"/>
                  </a:moveTo>
                  <a:cubicBezTo>
                    <a:pt x="24" y="354"/>
                    <a:pt x="2" y="299"/>
                    <a:pt x="0" y="233"/>
                  </a:cubicBezTo>
                  <a:cubicBezTo>
                    <a:pt x="2" y="167"/>
                    <a:pt x="24" y="112"/>
                    <a:pt x="68" y="69"/>
                  </a:cubicBezTo>
                  <a:cubicBezTo>
                    <a:pt x="112" y="24"/>
                    <a:pt x="167" y="2"/>
                    <a:pt x="233" y="0"/>
                  </a:cubicBezTo>
                  <a:cubicBezTo>
                    <a:pt x="299" y="2"/>
                    <a:pt x="354" y="24"/>
                    <a:pt x="398" y="69"/>
                  </a:cubicBezTo>
                  <a:cubicBezTo>
                    <a:pt x="442" y="112"/>
                    <a:pt x="465" y="167"/>
                    <a:pt x="466" y="233"/>
                  </a:cubicBezTo>
                  <a:cubicBezTo>
                    <a:pt x="465" y="299"/>
                    <a:pt x="442" y="354"/>
                    <a:pt x="398" y="398"/>
                  </a:cubicBezTo>
                  <a:cubicBezTo>
                    <a:pt x="354" y="441"/>
                    <a:pt x="299" y="464"/>
                    <a:pt x="233" y="466"/>
                  </a:cubicBezTo>
                  <a:cubicBezTo>
                    <a:pt x="167" y="464"/>
                    <a:pt x="112" y="441"/>
                    <a:pt x="68" y="398"/>
                  </a:cubicBezTo>
                  <a:close/>
                  <a:moveTo>
                    <a:pt x="105" y="105"/>
                  </a:moveTo>
                  <a:cubicBezTo>
                    <a:pt x="70" y="139"/>
                    <a:pt x="53" y="181"/>
                    <a:pt x="52" y="233"/>
                  </a:cubicBezTo>
                  <a:cubicBezTo>
                    <a:pt x="53" y="284"/>
                    <a:pt x="70" y="327"/>
                    <a:pt x="105" y="361"/>
                  </a:cubicBezTo>
                  <a:cubicBezTo>
                    <a:pt x="139" y="395"/>
                    <a:pt x="181" y="413"/>
                    <a:pt x="233" y="415"/>
                  </a:cubicBezTo>
                  <a:cubicBezTo>
                    <a:pt x="284" y="413"/>
                    <a:pt x="327" y="395"/>
                    <a:pt x="361" y="361"/>
                  </a:cubicBezTo>
                  <a:cubicBezTo>
                    <a:pt x="395" y="327"/>
                    <a:pt x="413" y="284"/>
                    <a:pt x="415" y="233"/>
                  </a:cubicBezTo>
                  <a:cubicBezTo>
                    <a:pt x="413" y="181"/>
                    <a:pt x="395" y="139"/>
                    <a:pt x="361" y="105"/>
                  </a:cubicBezTo>
                  <a:cubicBezTo>
                    <a:pt x="327" y="71"/>
                    <a:pt x="284" y="53"/>
                    <a:pt x="233" y="51"/>
                  </a:cubicBezTo>
                  <a:cubicBezTo>
                    <a:pt x="181" y="53"/>
                    <a:pt x="139" y="71"/>
                    <a:pt x="105" y="105"/>
                  </a:cubicBezTo>
                  <a:close/>
                </a:path>
              </a:pathLst>
            </a:custGeom>
            <a:solidFill>
              <a:srgbClr val="64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" name="Freeform 11"/>
            <p:cNvSpPr>
              <a:spLocks noEditPoints="1"/>
            </p:cNvSpPr>
            <p:nvPr userDrawn="1"/>
          </p:nvSpPr>
          <p:spPr bwMode="auto">
            <a:xfrm>
              <a:off x="4230" y="2552"/>
              <a:ext cx="334" cy="551"/>
            </a:xfrm>
            <a:custGeom>
              <a:avLst/>
              <a:gdLst>
                <a:gd name="T0" fmla="*/ 0 w 334"/>
                <a:gd name="T1" fmla="*/ 0 h 551"/>
                <a:gd name="T2" fmla="*/ 334 w 334"/>
                <a:gd name="T3" fmla="*/ 0 h 551"/>
                <a:gd name="T4" fmla="*/ 334 w 334"/>
                <a:gd name="T5" fmla="*/ 31 h 551"/>
                <a:gd name="T6" fmla="*/ 0 w 334"/>
                <a:gd name="T7" fmla="*/ 31 h 551"/>
                <a:gd name="T8" fmla="*/ 0 w 334"/>
                <a:gd name="T9" fmla="*/ 0 h 551"/>
                <a:gd name="T10" fmla="*/ 156 w 334"/>
                <a:gd name="T11" fmla="*/ 50 h 551"/>
                <a:gd name="T12" fmla="*/ 156 w 334"/>
                <a:gd name="T13" fmla="*/ 551 h 551"/>
                <a:gd name="T14" fmla="*/ 128 w 334"/>
                <a:gd name="T15" fmla="*/ 551 h 551"/>
                <a:gd name="T16" fmla="*/ 128 w 334"/>
                <a:gd name="T17" fmla="*/ 79 h 551"/>
                <a:gd name="T18" fmla="*/ 0 w 334"/>
                <a:gd name="T19" fmla="*/ 79 h 551"/>
                <a:gd name="T20" fmla="*/ 0 w 334"/>
                <a:gd name="T21" fmla="*/ 50 h 551"/>
                <a:gd name="T22" fmla="*/ 156 w 334"/>
                <a:gd name="T23" fmla="*/ 50 h 551"/>
                <a:gd name="T24" fmla="*/ 334 w 334"/>
                <a:gd name="T25" fmla="*/ 50 h 551"/>
                <a:gd name="T26" fmla="*/ 334 w 334"/>
                <a:gd name="T27" fmla="*/ 79 h 551"/>
                <a:gd name="T28" fmla="*/ 206 w 334"/>
                <a:gd name="T29" fmla="*/ 79 h 551"/>
                <a:gd name="T30" fmla="*/ 206 w 334"/>
                <a:gd name="T31" fmla="*/ 551 h 551"/>
                <a:gd name="T32" fmla="*/ 175 w 334"/>
                <a:gd name="T33" fmla="*/ 551 h 551"/>
                <a:gd name="T34" fmla="*/ 175 w 334"/>
                <a:gd name="T35" fmla="*/ 50 h 551"/>
                <a:gd name="T36" fmla="*/ 334 w 334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4" h="551">
                  <a:moveTo>
                    <a:pt x="0" y="0"/>
                  </a:moveTo>
                  <a:lnTo>
                    <a:pt x="334" y="0"/>
                  </a:lnTo>
                  <a:lnTo>
                    <a:pt x="334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4" y="50"/>
                  </a:moveTo>
                  <a:lnTo>
                    <a:pt x="334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4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4599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50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50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50 w 132"/>
                <a:gd name="T21" fmla="*/ 232 h 232"/>
                <a:gd name="T22" fmla="*/ 15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5 w 132"/>
                <a:gd name="T29" fmla="*/ 15 h 232"/>
                <a:gd name="T30" fmla="*/ 50 w 132"/>
                <a:gd name="T31" fmla="*/ 0 h 232"/>
                <a:gd name="T32" fmla="*/ 132 w 132"/>
                <a:gd name="T33" fmla="*/ 0 h 232"/>
                <a:gd name="T34" fmla="*/ 21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1 w 132"/>
                <a:gd name="T57" fmla="*/ 96 h 232"/>
                <a:gd name="T58" fmla="*/ 21 w 132"/>
                <a:gd name="T59" fmla="*/ 50 h 232"/>
                <a:gd name="T60" fmla="*/ 21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1 w 132"/>
                <a:gd name="T83" fmla="*/ 182 h 232"/>
                <a:gd name="T84" fmla="*/ 21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39" y="13"/>
                    <a:pt x="31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1" y="216"/>
                    <a:pt x="39" y="220"/>
                    <a:pt x="50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50" y="232"/>
                    <a:pt x="50" y="232"/>
                    <a:pt x="50" y="232"/>
                  </a:cubicBezTo>
                  <a:cubicBezTo>
                    <a:pt x="36" y="232"/>
                    <a:pt x="24" y="227"/>
                    <a:pt x="15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5" y="15"/>
                  </a:cubicBezTo>
                  <a:cubicBezTo>
                    <a:pt x="24" y="5"/>
                    <a:pt x="36" y="0"/>
                    <a:pt x="50" y="0"/>
                  </a:cubicBezTo>
                  <a:lnTo>
                    <a:pt x="132" y="0"/>
                  </a:lnTo>
                  <a:close/>
                  <a:moveTo>
                    <a:pt x="21" y="50"/>
                  </a:moveTo>
                  <a:cubicBezTo>
                    <a:pt x="21" y="42"/>
                    <a:pt x="24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1" y="96"/>
                    <a:pt x="21" y="96"/>
                    <a:pt x="21" y="96"/>
                  </a:cubicBezTo>
                  <a:lnTo>
                    <a:pt x="21" y="50"/>
                  </a:lnTo>
                  <a:close/>
                  <a:moveTo>
                    <a:pt x="21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4" y="197"/>
                    <a:pt x="21" y="190"/>
                    <a:pt x="21" y="182"/>
                  </a:cubicBezTo>
                  <a:lnTo>
                    <a:pt x="21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4958" y="2552"/>
              <a:ext cx="391" cy="551"/>
            </a:xfrm>
            <a:custGeom>
              <a:avLst/>
              <a:gdLst>
                <a:gd name="T0" fmla="*/ 132 w 165"/>
                <a:gd name="T1" fmla="*/ 0 h 232"/>
                <a:gd name="T2" fmla="*/ 155 w 165"/>
                <a:gd name="T3" fmla="*/ 10 h 232"/>
                <a:gd name="T4" fmla="*/ 165 w 165"/>
                <a:gd name="T5" fmla="*/ 33 h 232"/>
                <a:gd name="T6" fmla="*/ 165 w 165"/>
                <a:gd name="T7" fmla="*/ 232 h 232"/>
                <a:gd name="T8" fmla="*/ 153 w 165"/>
                <a:gd name="T9" fmla="*/ 232 h 232"/>
                <a:gd name="T10" fmla="*/ 153 w 165"/>
                <a:gd name="T11" fmla="*/ 33 h 232"/>
                <a:gd name="T12" fmla="*/ 147 w 165"/>
                <a:gd name="T13" fmla="*/ 19 h 232"/>
                <a:gd name="T14" fmla="*/ 132 w 165"/>
                <a:gd name="T15" fmla="*/ 13 h 232"/>
                <a:gd name="T16" fmla="*/ 33 w 165"/>
                <a:gd name="T17" fmla="*/ 13 h 232"/>
                <a:gd name="T18" fmla="*/ 18 w 165"/>
                <a:gd name="T19" fmla="*/ 19 h 232"/>
                <a:gd name="T20" fmla="*/ 12 w 165"/>
                <a:gd name="T21" fmla="*/ 33 h 232"/>
                <a:gd name="T22" fmla="*/ 12 w 165"/>
                <a:gd name="T23" fmla="*/ 232 h 232"/>
                <a:gd name="T24" fmla="*/ 0 w 165"/>
                <a:gd name="T25" fmla="*/ 232 h 232"/>
                <a:gd name="T26" fmla="*/ 0 w 165"/>
                <a:gd name="T27" fmla="*/ 33 h 232"/>
                <a:gd name="T28" fmla="*/ 9 w 165"/>
                <a:gd name="T29" fmla="*/ 10 h 232"/>
                <a:gd name="T30" fmla="*/ 33 w 165"/>
                <a:gd name="T31" fmla="*/ 0 h 232"/>
                <a:gd name="T32" fmla="*/ 132 w 165"/>
                <a:gd name="T33" fmla="*/ 0 h 232"/>
                <a:gd name="T34" fmla="*/ 78 w 165"/>
                <a:gd name="T35" fmla="*/ 21 h 232"/>
                <a:gd name="T36" fmla="*/ 78 w 165"/>
                <a:gd name="T37" fmla="*/ 108 h 232"/>
                <a:gd name="T38" fmla="*/ 66 w 165"/>
                <a:gd name="T39" fmla="*/ 108 h 232"/>
                <a:gd name="T40" fmla="*/ 66 w 165"/>
                <a:gd name="T41" fmla="*/ 33 h 232"/>
                <a:gd name="T42" fmla="*/ 33 w 165"/>
                <a:gd name="T43" fmla="*/ 33 h 232"/>
                <a:gd name="T44" fmla="*/ 33 w 165"/>
                <a:gd name="T45" fmla="*/ 232 h 232"/>
                <a:gd name="T46" fmla="*/ 20 w 165"/>
                <a:gd name="T47" fmla="*/ 232 h 232"/>
                <a:gd name="T48" fmla="*/ 20 w 165"/>
                <a:gd name="T49" fmla="*/ 33 h 232"/>
                <a:gd name="T50" fmla="*/ 24 w 165"/>
                <a:gd name="T51" fmla="*/ 25 h 232"/>
                <a:gd name="T52" fmla="*/ 33 w 165"/>
                <a:gd name="T53" fmla="*/ 21 h 232"/>
                <a:gd name="T54" fmla="*/ 78 w 165"/>
                <a:gd name="T55" fmla="*/ 21 h 232"/>
                <a:gd name="T56" fmla="*/ 132 w 165"/>
                <a:gd name="T57" fmla="*/ 21 h 232"/>
                <a:gd name="T58" fmla="*/ 141 w 165"/>
                <a:gd name="T59" fmla="*/ 25 h 232"/>
                <a:gd name="T60" fmla="*/ 144 w 165"/>
                <a:gd name="T61" fmla="*/ 33 h 232"/>
                <a:gd name="T62" fmla="*/ 144 w 165"/>
                <a:gd name="T63" fmla="*/ 232 h 232"/>
                <a:gd name="T64" fmla="*/ 132 w 165"/>
                <a:gd name="T65" fmla="*/ 232 h 232"/>
                <a:gd name="T66" fmla="*/ 132 w 165"/>
                <a:gd name="T67" fmla="*/ 33 h 232"/>
                <a:gd name="T68" fmla="*/ 99 w 165"/>
                <a:gd name="T69" fmla="*/ 33 h 232"/>
                <a:gd name="T70" fmla="*/ 99 w 165"/>
                <a:gd name="T71" fmla="*/ 108 h 232"/>
                <a:gd name="T72" fmla="*/ 87 w 165"/>
                <a:gd name="T73" fmla="*/ 108 h 232"/>
                <a:gd name="T74" fmla="*/ 87 w 165"/>
                <a:gd name="T75" fmla="*/ 21 h 232"/>
                <a:gd name="T76" fmla="*/ 132 w 165"/>
                <a:gd name="T77" fmla="*/ 2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" h="232">
                  <a:moveTo>
                    <a:pt x="132" y="0"/>
                  </a:moveTo>
                  <a:cubicBezTo>
                    <a:pt x="141" y="0"/>
                    <a:pt x="149" y="4"/>
                    <a:pt x="155" y="10"/>
                  </a:cubicBezTo>
                  <a:cubicBezTo>
                    <a:pt x="162" y="16"/>
                    <a:pt x="165" y="24"/>
                    <a:pt x="165" y="33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53" y="232"/>
                    <a:pt x="153" y="232"/>
                    <a:pt x="153" y="232"/>
                  </a:cubicBezTo>
                  <a:cubicBezTo>
                    <a:pt x="153" y="33"/>
                    <a:pt x="153" y="33"/>
                    <a:pt x="153" y="33"/>
                  </a:cubicBezTo>
                  <a:cubicBezTo>
                    <a:pt x="153" y="28"/>
                    <a:pt x="151" y="23"/>
                    <a:pt x="147" y="19"/>
                  </a:cubicBezTo>
                  <a:cubicBezTo>
                    <a:pt x="143" y="15"/>
                    <a:pt x="138" y="13"/>
                    <a:pt x="1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7" y="13"/>
                    <a:pt x="22" y="15"/>
                    <a:pt x="18" y="19"/>
                  </a:cubicBezTo>
                  <a:cubicBezTo>
                    <a:pt x="14" y="23"/>
                    <a:pt x="12" y="28"/>
                    <a:pt x="12" y="33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4"/>
                    <a:pt x="3" y="16"/>
                    <a:pt x="9" y="10"/>
                  </a:cubicBezTo>
                  <a:cubicBezTo>
                    <a:pt x="16" y="4"/>
                    <a:pt x="24" y="0"/>
                    <a:pt x="33" y="0"/>
                  </a:cubicBezTo>
                  <a:lnTo>
                    <a:pt x="132" y="0"/>
                  </a:lnTo>
                  <a:close/>
                  <a:moveTo>
                    <a:pt x="78" y="21"/>
                  </a:moveTo>
                  <a:cubicBezTo>
                    <a:pt x="78" y="108"/>
                    <a:pt x="78" y="108"/>
                    <a:pt x="78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0"/>
                    <a:pt x="21" y="27"/>
                    <a:pt x="24" y="25"/>
                  </a:cubicBezTo>
                  <a:cubicBezTo>
                    <a:pt x="26" y="22"/>
                    <a:pt x="29" y="21"/>
                    <a:pt x="33" y="21"/>
                  </a:cubicBezTo>
                  <a:lnTo>
                    <a:pt x="78" y="21"/>
                  </a:lnTo>
                  <a:close/>
                  <a:moveTo>
                    <a:pt x="132" y="21"/>
                  </a:moveTo>
                  <a:cubicBezTo>
                    <a:pt x="135" y="21"/>
                    <a:pt x="138" y="22"/>
                    <a:pt x="141" y="25"/>
                  </a:cubicBezTo>
                  <a:cubicBezTo>
                    <a:pt x="143" y="27"/>
                    <a:pt x="144" y="30"/>
                    <a:pt x="144" y="33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9" y="108"/>
                    <a:pt x="99" y="108"/>
                    <a:pt x="99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7" y="21"/>
                    <a:pt x="87" y="21"/>
                    <a:pt x="87" y="21"/>
                  </a:cubicBezTo>
                  <a:lnTo>
                    <a:pt x="132" y="2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" name="Freeform 14"/>
            <p:cNvSpPr>
              <a:spLocks noEditPoints="1"/>
            </p:cNvSpPr>
            <p:nvPr userDrawn="1"/>
          </p:nvSpPr>
          <p:spPr bwMode="auto">
            <a:xfrm>
              <a:off x="5412" y="2552"/>
              <a:ext cx="313" cy="551"/>
            </a:xfrm>
            <a:custGeom>
              <a:avLst/>
              <a:gdLst>
                <a:gd name="T0" fmla="*/ 99 w 132"/>
                <a:gd name="T1" fmla="*/ 0 h 232"/>
                <a:gd name="T2" fmla="*/ 123 w 132"/>
                <a:gd name="T3" fmla="*/ 10 h 232"/>
                <a:gd name="T4" fmla="*/ 132 w 132"/>
                <a:gd name="T5" fmla="*/ 33 h 232"/>
                <a:gd name="T6" fmla="*/ 132 w 132"/>
                <a:gd name="T7" fmla="*/ 83 h 232"/>
                <a:gd name="T8" fmla="*/ 123 w 132"/>
                <a:gd name="T9" fmla="*/ 106 h 232"/>
                <a:gd name="T10" fmla="*/ 99 w 132"/>
                <a:gd name="T11" fmla="*/ 116 h 232"/>
                <a:gd name="T12" fmla="*/ 33 w 132"/>
                <a:gd name="T13" fmla="*/ 116 h 232"/>
                <a:gd name="T14" fmla="*/ 33 w 132"/>
                <a:gd name="T15" fmla="*/ 232 h 232"/>
                <a:gd name="T16" fmla="*/ 20 w 132"/>
                <a:gd name="T17" fmla="*/ 232 h 232"/>
                <a:gd name="T18" fmla="*/ 20 w 132"/>
                <a:gd name="T19" fmla="*/ 104 h 232"/>
                <a:gd name="T20" fmla="*/ 99 w 132"/>
                <a:gd name="T21" fmla="*/ 104 h 232"/>
                <a:gd name="T22" fmla="*/ 114 w 132"/>
                <a:gd name="T23" fmla="*/ 98 h 232"/>
                <a:gd name="T24" fmla="*/ 120 w 132"/>
                <a:gd name="T25" fmla="*/ 83 h 232"/>
                <a:gd name="T26" fmla="*/ 120 w 132"/>
                <a:gd name="T27" fmla="*/ 33 h 232"/>
                <a:gd name="T28" fmla="*/ 114 w 132"/>
                <a:gd name="T29" fmla="*/ 19 h 232"/>
                <a:gd name="T30" fmla="*/ 99 w 132"/>
                <a:gd name="T31" fmla="*/ 13 h 232"/>
                <a:gd name="T32" fmla="*/ 49 w 132"/>
                <a:gd name="T33" fmla="*/ 13 h 232"/>
                <a:gd name="T34" fmla="*/ 23 w 132"/>
                <a:gd name="T35" fmla="*/ 24 h 232"/>
                <a:gd name="T36" fmla="*/ 12 w 132"/>
                <a:gd name="T37" fmla="*/ 50 h 232"/>
                <a:gd name="T38" fmla="*/ 12 w 132"/>
                <a:gd name="T39" fmla="*/ 232 h 232"/>
                <a:gd name="T40" fmla="*/ 0 w 132"/>
                <a:gd name="T41" fmla="*/ 232 h 232"/>
                <a:gd name="T42" fmla="*/ 0 w 132"/>
                <a:gd name="T43" fmla="*/ 50 h 232"/>
                <a:gd name="T44" fmla="*/ 14 w 132"/>
                <a:gd name="T45" fmla="*/ 15 h 232"/>
                <a:gd name="T46" fmla="*/ 49 w 132"/>
                <a:gd name="T47" fmla="*/ 0 h 232"/>
                <a:gd name="T48" fmla="*/ 99 w 132"/>
                <a:gd name="T49" fmla="*/ 0 h 232"/>
                <a:gd name="T50" fmla="*/ 111 w 132"/>
                <a:gd name="T51" fmla="*/ 83 h 232"/>
                <a:gd name="T52" fmla="*/ 108 w 132"/>
                <a:gd name="T53" fmla="*/ 92 h 232"/>
                <a:gd name="T54" fmla="*/ 99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9 w 132"/>
                <a:gd name="T61" fmla="*/ 29 h 232"/>
                <a:gd name="T62" fmla="*/ 49 w 132"/>
                <a:gd name="T63" fmla="*/ 21 h 232"/>
                <a:gd name="T64" fmla="*/ 99 w 132"/>
                <a:gd name="T65" fmla="*/ 21 h 232"/>
                <a:gd name="T66" fmla="*/ 108 w 132"/>
                <a:gd name="T67" fmla="*/ 25 h 232"/>
                <a:gd name="T68" fmla="*/ 111 w 132"/>
                <a:gd name="T69" fmla="*/ 33 h 232"/>
                <a:gd name="T70" fmla="*/ 111 w 132"/>
                <a:gd name="T71" fmla="*/ 83 h 232"/>
                <a:gd name="T72" fmla="*/ 33 w 132"/>
                <a:gd name="T73" fmla="*/ 83 h 232"/>
                <a:gd name="T74" fmla="*/ 99 w 132"/>
                <a:gd name="T75" fmla="*/ 83 h 232"/>
                <a:gd name="T76" fmla="*/ 99 w 132"/>
                <a:gd name="T77" fmla="*/ 33 h 232"/>
                <a:gd name="T78" fmla="*/ 49 w 132"/>
                <a:gd name="T79" fmla="*/ 33 h 232"/>
                <a:gd name="T80" fmla="*/ 38 w 132"/>
                <a:gd name="T81" fmla="*/ 38 h 232"/>
                <a:gd name="T82" fmla="*/ 33 w 132"/>
                <a:gd name="T83" fmla="*/ 50 h 232"/>
                <a:gd name="T84" fmla="*/ 33 w 132"/>
                <a:gd name="T85" fmla="*/ 8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99" y="0"/>
                  </a:moveTo>
                  <a:cubicBezTo>
                    <a:pt x="108" y="0"/>
                    <a:pt x="116" y="4"/>
                    <a:pt x="123" y="10"/>
                  </a:cubicBezTo>
                  <a:cubicBezTo>
                    <a:pt x="129" y="16"/>
                    <a:pt x="132" y="24"/>
                    <a:pt x="132" y="3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2"/>
                    <a:pt x="129" y="100"/>
                    <a:pt x="123" y="106"/>
                  </a:cubicBezTo>
                  <a:cubicBezTo>
                    <a:pt x="116" y="113"/>
                    <a:pt x="108" y="116"/>
                    <a:pt x="99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5" y="104"/>
                    <a:pt x="110" y="102"/>
                    <a:pt x="114" y="98"/>
                  </a:cubicBezTo>
                  <a:cubicBezTo>
                    <a:pt x="118" y="94"/>
                    <a:pt x="120" y="89"/>
                    <a:pt x="120" y="8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28"/>
                    <a:pt x="118" y="23"/>
                    <a:pt x="114" y="19"/>
                  </a:cubicBezTo>
                  <a:cubicBezTo>
                    <a:pt x="110" y="15"/>
                    <a:pt x="105" y="13"/>
                    <a:pt x="9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99" y="0"/>
                  </a:lnTo>
                  <a:close/>
                  <a:moveTo>
                    <a:pt x="111" y="83"/>
                  </a:moveTo>
                  <a:cubicBezTo>
                    <a:pt x="111" y="87"/>
                    <a:pt x="110" y="89"/>
                    <a:pt x="108" y="92"/>
                  </a:cubicBezTo>
                  <a:cubicBezTo>
                    <a:pt x="105" y="94"/>
                    <a:pt x="102" y="96"/>
                    <a:pt x="99" y="96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2" y="21"/>
                    <a:pt x="105" y="22"/>
                    <a:pt x="108" y="25"/>
                  </a:cubicBezTo>
                  <a:cubicBezTo>
                    <a:pt x="110" y="27"/>
                    <a:pt x="111" y="30"/>
                    <a:pt x="111" y="33"/>
                  </a:cubicBezTo>
                  <a:lnTo>
                    <a:pt x="111" y="83"/>
                  </a:lnTo>
                  <a:close/>
                  <a:moveTo>
                    <a:pt x="33" y="83"/>
                  </a:moveTo>
                  <a:cubicBezTo>
                    <a:pt x="99" y="83"/>
                    <a:pt x="99" y="83"/>
                    <a:pt x="99" y="8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lnTo>
                    <a:pt x="33" y="8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" name="Freeform 15"/>
            <p:cNvSpPr>
              <a:spLocks noEditPoints="1"/>
            </p:cNvSpPr>
            <p:nvPr userDrawn="1"/>
          </p:nvSpPr>
          <p:spPr bwMode="auto">
            <a:xfrm>
              <a:off x="5774" y="2552"/>
              <a:ext cx="312" cy="551"/>
            </a:xfrm>
            <a:custGeom>
              <a:avLst/>
              <a:gdLst>
                <a:gd name="T0" fmla="*/ 12 w 132"/>
                <a:gd name="T1" fmla="*/ 182 h 232"/>
                <a:gd name="T2" fmla="*/ 23 w 132"/>
                <a:gd name="T3" fmla="*/ 209 h 232"/>
                <a:gd name="T4" fmla="*/ 49 w 132"/>
                <a:gd name="T5" fmla="*/ 220 h 232"/>
                <a:gd name="T6" fmla="*/ 132 w 132"/>
                <a:gd name="T7" fmla="*/ 220 h 232"/>
                <a:gd name="T8" fmla="*/ 132 w 132"/>
                <a:gd name="T9" fmla="*/ 232 h 232"/>
                <a:gd name="T10" fmla="*/ 49 w 132"/>
                <a:gd name="T11" fmla="*/ 232 h 232"/>
                <a:gd name="T12" fmla="*/ 14 w 132"/>
                <a:gd name="T13" fmla="*/ 217 h 232"/>
                <a:gd name="T14" fmla="*/ 0 w 132"/>
                <a:gd name="T15" fmla="*/ 182 h 232"/>
                <a:gd name="T16" fmla="*/ 0 w 132"/>
                <a:gd name="T17" fmla="*/ 0 h 232"/>
                <a:gd name="T18" fmla="*/ 12 w 132"/>
                <a:gd name="T19" fmla="*/ 0 h 232"/>
                <a:gd name="T20" fmla="*/ 12 w 132"/>
                <a:gd name="T21" fmla="*/ 182 h 232"/>
                <a:gd name="T22" fmla="*/ 132 w 132"/>
                <a:gd name="T23" fmla="*/ 199 h 232"/>
                <a:gd name="T24" fmla="*/ 132 w 132"/>
                <a:gd name="T25" fmla="*/ 211 h 232"/>
                <a:gd name="T26" fmla="*/ 49 w 132"/>
                <a:gd name="T27" fmla="*/ 211 h 232"/>
                <a:gd name="T28" fmla="*/ 29 w 132"/>
                <a:gd name="T29" fmla="*/ 203 h 232"/>
                <a:gd name="T30" fmla="*/ 20 w 132"/>
                <a:gd name="T31" fmla="*/ 182 h 232"/>
                <a:gd name="T32" fmla="*/ 20 w 132"/>
                <a:gd name="T33" fmla="*/ 0 h 232"/>
                <a:gd name="T34" fmla="*/ 33 w 132"/>
                <a:gd name="T35" fmla="*/ 0 h 232"/>
                <a:gd name="T36" fmla="*/ 33 w 132"/>
                <a:gd name="T37" fmla="*/ 182 h 232"/>
                <a:gd name="T38" fmla="*/ 38 w 132"/>
                <a:gd name="T39" fmla="*/ 194 h 232"/>
                <a:gd name="T40" fmla="*/ 49 w 132"/>
                <a:gd name="T41" fmla="*/ 199 h 232"/>
                <a:gd name="T42" fmla="*/ 132 w 132"/>
                <a:gd name="T43" fmla="*/ 19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232">
                  <a:moveTo>
                    <a:pt x="12" y="182"/>
                  </a:move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4" y="208"/>
                    <a:pt x="0" y="196"/>
                    <a:pt x="0" y="1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182"/>
                  </a:lnTo>
                  <a:close/>
                  <a:moveTo>
                    <a:pt x="132" y="199"/>
                  </a:moveTo>
                  <a:cubicBezTo>
                    <a:pt x="132" y="211"/>
                    <a:pt x="132" y="211"/>
                    <a:pt x="132" y="211"/>
                  </a:cubicBezTo>
                  <a:cubicBezTo>
                    <a:pt x="49" y="211"/>
                    <a:pt x="49" y="211"/>
                    <a:pt x="49" y="211"/>
                  </a:cubicBezTo>
                  <a:cubicBezTo>
                    <a:pt x="41" y="211"/>
                    <a:pt x="34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4" y="191"/>
                    <a:pt x="38" y="194"/>
                  </a:cubicBezTo>
                  <a:cubicBezTo>
                    <a:pt x="41" y="197"/>
                    <a:pt x="45" y="199"/>
                    <a:pt x="49" y="199"/>
                  </a:cubicBezTo>
                  <a:lnTo>
                    <a:pt x="132" y="199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" name="Freeform 16"/>
            <p:cNvSpPr>
              <a:spLocks noEditPoints="1"/>
            </p:cNvSpPr>
            <p:nvPr userDrawn="1"/>
          </p:nvSpPr>
          <p:spPr bwMode="auto">
            <a:xfrm>
              <a:off x="6120" y="2552"/>
              <a:ext cx="331" cy="551"/>
            </a:xfrm>
            <a:custGeom>
              <a:avLst/>
              <a:gdLst>
                <a:gd name="T0" fmla="*/ 140 w 140"/>
                <a:gd name="T1" fmla="*/ 0 h 232"/>
                <a:gd name="T2" fmla="*/ 140 w 140"/>
                <a:gd name="T3" fmla="*/ 232 h 232"/>
                <a:gd name="T4" fmla="*/ 128 w 140"/>
                <a:gd name="T5" fmla="*/ 232 h 232"/>
                <a:gd name="T6" fmla="*/ 128 w 140"/>
                <a:gd name="T7" fmla="*/ 13 h 232"/>
                <a:gd name="T8" fmla="*/ 49 w 140"/>
                <a:gd name="T9" fmla="*/ 13 h 232"/>
                <a:gd name="T10" fmla="*/ 23 w 140"/>
                <a:gd name="T11" fmla="*/ 24 h 232"/>
                <a:gd name="T12" fmla="*/ 12 w 140"/>
                <a:gd name="T13" fmla="*/ 50 h 232"/>
                <a:gd name="T14" fmla="*/ 12 w 140"/>
                <a:gd name="T15" fmla="*/ 232 h 232"/>
                <a:gd name="T16" fmla="*/ 0 w 140"/>
                <a:gd name="T17" fmla="*/ 232 h 232"/>
                <a:gd name="T18" fmla="*/ 0 w 140"/>
                <a:gd name="T19" fmla="*/ 50 h 232"/>
                <a:gd name="T20" fmla="*/ 14 w 140"/>
                <a:gd name="T21" fmla="*/ 15 h 232"/>
                <a:gd name="T22" fmla="*/ 49 w 140"/>
                <a:gd name="T23" fmla="*/ 0 h 232"/>
                <a:gd name="T24" fmla="*/ 140 w 140"/>
                <a:gd name="T25" fmla="*/ 0 h 232"/>
                <a:gd name="T26" fmla="*/ 20 w 140"/>
                <a:gd name="T27" fmla="*/ 50 h 232"/>
                <a:gd name="T28" fmla="*/ 29 w 140"/>
                <a:gd name="T29" fmla="*/ 29 h 232"/>
                <a:gd name="T30" fmla="*/ 49 w 140"/>
                <a:gd name="T31" fmla="*/ 21 h 232"/>
                <a:gd name="T32" fmla="*/ 120 w 140"/>
                <a:gd name="T33" fmla="*/ 21 h 232"/>
                <a:gd name="T34" fmla="*/ 120 w 140"/>
                <a:gd name="T35" fmla="*/ 96 h 232"/>
                <a:gd name="T36" fmla="*/ 20 w 140"/>
                <a:gd name="T37" fmla="*/ 96 h 232"/>
                <a:gd name="T38" fmla="*/ 20 w 140"/>
                <a:gd name="T39" fmla="*/ 50 h 232"/>
                <a:gd name="T40" fmla="*/ 120 w 140"/>
                <a:gd name="T41" fmla="*/ 104 h 232"/>
                <a:gd name="T42" fmla="*/ 120 w 140"/>
                <a:gd name="T43" fmla="*/ 232 h 232"/>
                <a:gd name="T44" fmla="*/ 107 w 140"/>
                <a:gd name="T45" fmla="*/ 232 h 232"/>
                <a:gd name="T46" fmla="*/ 107 w 140"/>
                <a:gd name="T47" fmla="*/ 116 h 232"/>
                <a:gd name="T48" fmla="*/ 33 w 140"/>
                <a:gd name="T49" fmla="*/ 116 h 232"/>
                <a:gd name="T50" fmla="*/ 33 w 140"/>
                <a:gd name="T51" fmla="*/ 232 h 232"/>
                <a:gd name="T52" fmla="*/ 20 w 140"/>
                <a:gd name="T53" fmla="*/ 232 h 232"/>
                <a:gd name="T54" fmla="*/ 20 w 140"/>
                <a:gd name="T55" fmla="*/ 104 h 232"/>
                <a:gd name="T56" fmla="*/ 120 w 140"/>
                <a:gd name="T57" fmla="*/ 104 h 232"/>
                <a:gd name="T58" fmla="*/ 107 w 140"/>
                <a:gd name="T59" fmla="*/ 33 h 232"/>
                <a:gd name="T60" fmla="*/ 49 w 140"/>
                <a:gd name="T61" fmla="*/ 33 h 232"/>
                <a:gd name="T62" fmla="*/ 38 w 140"/>
                <a:gd name="T63" fmla="*/ 38 h 232"/>
                <a:gd name="T64" fmla="*/ 33 w 140"/>
                <a:gd name="T65" fmla="*/ 50 h 232"/>
                <a:gd name="T66" fmla="*/ 33 w 140"/>
                <a:gd name="T67" fmla="*/ 83 h 232"/>
                <a:gd name="T68" fmla="*/ 107 w 140"/>
                <a:gd name="T69" fmla="*/ 83 h 232"/>
                <a:gd name="T70" fmla="*/ 107 w 140"/>
                <a:gd name="T71" fmla="*/ 3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0" h="232">
                  <a:moveTo>
                    <a:pt x="140" y="0"/>
                  </a:moveTo>
                  <a:cubicBezTo>
                    <a:pt x="140" y="232"/>
                    <a:pt x="140" y="232"/>
                    <a:pt x="140" y="232"/>
                  </a:cubicBezTo>
                  <a:cubicBezTo>
                    <a:pt x="128" y="232"/>
                    <a:pt x="128" y="232"/>
                    <a:pt x="128" y="232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40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120" y="104"/>
                  </a:moveTo>
                  <a:cubicBezTo>
                    <a:pt x="120" y="232"/>
                    <a:pt x="120" y="232"/>
                    <a:pt x="120" y="232"/>
                  </a:cubicBezTo>
                  <a:cubicBezTo>
                    <a:pt x="107" y="232"/>
                    <a:pt x="107" y="232"/>
                    <a:pt x="107" y="232"/>
                  </a:cubicBezTo>
                  <a:cubicBezTo>
                    <a:pt x="107" y="116"/>
                    <a:pt x="107" y="116"/>
                    <a:pt x="107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lnTo>
                    <a:pt x="120" y="104"/>
                  </a:lnTo>
                  <a:close/>
                  <a:moveTo>
                    <a:pt x="107" y="33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07" y="83"/>
                    <a:pt x="107" y="83"/>
                    <a:pt x="107" y="83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" name="Freeform 17"/>
            <p:cNvSpPr>
              <a:spLocks noEditPoints="1"/>
            </p:cNvSpPr>
            <p:nvPr userDrawn="1"/>
          </p:nvSpPr>
          <p:spPr bwMode="auto">
            <a:xfrm>
              <a:off x="6517" y="2552"/>
              <a:ext cx="331" cy="551"/>
            </a:xfrm>
            <a:custGeom>
              <a:avLst/>
              <a:gdLst>
                <a:gd name="T0" fmla="*/ 0 w 331"/>
                <a:gd name="T1" fmla="*/ 0 h 551"/>
                <a:gd name="T2" fmla="*/ 331 w 331"/>
                <a:gd name="T3" fmla="*/ 0 h 551"/>
                <a:gd name="T4" fmla="*/ 331 w 331"/>
                <a:gd name="T5" fmla="*/ 31 h 551"/>
                <a:gd name="T6" fmla="*/ 0 w 331"/>
                <a:gd name="T7" fmla="*/ 31 h 551"/>
                <a:gd name="T8" fmla="*/ 0 w 331"/>
                <a:gd name="T9" fmla="*/ 0 h 551"/>
                <a:gd name="T10" fmla="*/ 156 w 331"/>
                <a:gd name="T11" fmla="*/ 50 h 551"/>
                <a:gd name="T12" fmla="*/ 156 w 331"/>
                <a:gd name="T13" fmla="*/ 551 h 551"/>
                <a:gd name="T14" fmla="*/ 128 w 331"/>
                <a:gd name="T15" fmla="*/ 551 h 551"/>
                <a:gd name="T16" fmla="*/ 128 w 331"/>
                <a:gd name="T17" fmla="*/ 79 h 551"/>
                <a:gd name="T18" fmla="*/ 0 w 331"/>
                <a:gd name="T19" fmla="*/ 79 h 551"/>
                <a:gd name="T20" fmla="*/ 0 w 331"/>
                <a:gd name="T21" fmla="*/ 50 h 551"/>
                <a:gd name="T22" fmla="*/ 156 w 331"/>
                <a:gd name="T23" fmla="*/ 50 h 551"/>
                <a:gd name="T24" fmla="*/ 331 w 331"/>
                <a:gd name="T25" fmla="*/ 50 h 551"/>
                <a:gd name="T26" fmla="*/ 331 w 331"/>
                <a:gd name="T27" fmla="*/ 79 h 551"/>
                <a:gd name="T28" fmla="*/ 206 w 331"/>
                <a:gd name="T29" fmla="*/ 79 h 551"/>
                <a:gd name="T30" fmla="*/ 206 w 331"/>
                <a:gd name="T31" fmla="*/ 551 h 551"/>
                <a:gd name="T32" fmla="*/ 175 w 331"/>
                <a:gd name="T33" fmla="*/ 551 h 551"/>
                <a:gd name="T34" fmla="*/ 175 w 331"/>
                <a:gd name="T35" fmla="*/ 50 h 551"/>
                <a:gd name="T36" fmla="*/ 331 w 331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1" h="551">
                  <a:moveTo>
                    <a:pt x="0" y="0"/>
                  </a:moveTo>
                  <a:lnTo>
                    <a:pt x="331" y="0"/>
                  </a:lnTo>
                  <a:lnTo>
                    <a:pt x="331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1" y="50"/>
                  </a:moveTo>
                  <a:lnTo>
                    <a:pt x="331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1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6886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49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49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49 w 132"/>
                <a:gd name="T21" fmla="*/ 232 h 232"/>
                <a:gd name="T22" fmla="*/ 14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4 w 132"/>
                <a:gd name="T29" fmla="*/ 15 h 232"/>
                <a:gd name="T30" fmla="*/ 49 w 132"/>
                <a:gd name="T31" fmla="*/ 0 h 232"/>
                <a:gd name="T32" fmla="*/ 132 w 132"/>
                <a:gd name="T33" fmla="*/ 0 h 232"/>
                <a:gd name="T34" fmla="*/ 20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0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0 w 132"/>
                <a:gd name="T83" fmla="*/ 182 h 232"/>
                <a:gd name="T84" fmla="*/ 20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32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20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lnTo>
                    <a:pt x="20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144961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032821" y="1948482"/>
            <a:ext cx="2359152" cy="2020824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28714" y="1948482"/>
            <a:ext cx="2359152" cy="2020824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5824608" y="1948482"/>
            <a:ext cx="2359152" cy="2020824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032821" y="4015011"/>
            <a:ext cx="2359152" cy="2020824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3428714" y="4015011"/>
            <a:ext cx="2359152" cy="2020824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824608" y="4015011"/>
            <a:ext cx="2359152" cy="2020824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37" name="Oval 36"/>
          <p:cNvSpPr/>
          <p:nvPr userDrawn="1"/>
        </p:nvSpPr>
        <p:spPr>
          <a:xfrm>
            <a:off x="8512815" y="6361056"/>
            <a:ext cx="258711" cy="344948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>
              <a:solidFill>
                <a:schemeClr val="tx2"/>
              </a:solidFill>
            </a:endParaRPr>
          </a:p>
        </p:txBody>
      </p:sp>
      <p:grpSp>
        <p:nvGrpSpPr>
          <p:cNvPr id="38" name="Group 4"/>
          <p:cNvGrpSpPr>
            <a:grpSpLocks noChangeAspect="1"/>
          </p:cNvGrpSpPr>
          <p:nvPr userDrawn="1"/>
        </p:nvGrpSpPr>
        <p:grpSpPr bwMode="auto">
          <a:xfrm>
            <a:off x="395210" y="6389049"/>
            <a:ext cx="780356" cy="285489"/>
            <a:chOff x="297" y="1187"/>
            <a:chExt cx="7085" cy="1944"/>
          </a:xfrm>
        </p:grpSpPr>
        <p:sp>
          <p:nvSpPr>
            <p:cNvPr id="39" name="Freeform 38"/>
            <p:cNvSpPr>
              <a:spLocks noEditPoints="1"/>
            </p:cNvSpPr>
            <p:nvPr userDrawn="1"/>
          </p:nvSpPr>
          <p:spPr bwMode="auto">
            <a:xfrm>
              <a:off x="297" y="1189"/>
              <a:ext cx="1266" cy="1105"/>
            </a:xfrm>
            <a:custGeom>
              <a:avLst/>
              <a:gdLst>
                <a:gd name="T0" fmla="*/ 259 w 535"/>
                <a:gd name="T1" fmla="*/ 207 h 466"/>
                <a:gd name="T2" fmla="*/ 208 w 535"/>
                <a:gd name="T3" fmla="*/ 84 h 466"/>
                <a:gd name="T4" fmla="*/ 111 w 535"/>
                <a:gd name="T5" fmla="*/ 324 h 466"/>
                <a:gd name="T6" fmla="*/ 90 w 535"/>
                <a:gd name="T7" fmla="*/ 379 h 466"/>
                <a:gd name="T8" fmla="*/ 59 w 535"/>
                <a:gd name="T9" fmla="*/ 457 h 466"/>
                <a:gd name="T10" fmla="*/ 59 w 535"/>
                <a:gd name="T11" fmla="*/ 456 h 466"/>
                <a:gd name="T12" fmla="*/ 45 w 535"/>
                <a:gd name="T13" fmla="*/ 466 h 466"/>
                <a:gd name="T14" fmla="*/ 11 w 535"/>
                <a:gd name="T15" fmla="*/ 466 h 466"/>
                <a:gd name="T16" fmla="*/ 0 w 535"/>
                <a:gd name="T17" fmla="*/ 459 h 466"/>
                <a:gd name="T18" fmla="*/ 1 w 535"/>
                <a:gd name="T19" fmla="*/ 455 h 466"/>
                <a:gd name="T20" fmla="*/ 2 w 535"/>
                <a:gd name="T21" fmla="*/ 451 h 466"/>
                <a:gd name="T22" fmla="*/ 185 w 535"/>
                <a:gd name="T23" fmla="*/ 8 h 466"/>
                <a:gd name="T24" fmla="*/ 186 w 535"/>
                <a:gd name="T25" fmla="*/ 7 h 466"/>
                <a:gd name="T26" fmla="*/ 185 w 535"/>
                <a:gd name="T27" fmla="*/ 8 h 466"/>
                <a:gd name="T28" fmla="*/ 188 w 535"/>
                <a:gd name="T29" fmla="*/ 3 h 466"/>
                <a:gd name="T30" fmla="*/ 198 w 535"/>
                <a:gd name="T31" fmla="*/ 0 h 466"/>
                <a:gd name="T32" fmla="*/ 219 w 535"/>
                <a:gd name="T33" fmla="*/ 0 h 466"/>
                <a:gd name="T34" fmla="*/ 228 w 535"/>
                <a:gd name="T35" fmla="*/ 3 h 466"/>
                <a:gd name="T36" fmla="*/ 231 w 535"/>
                <a:gd name="T37" fmla="*/ 8 h 466"/>
                <a:gd name="T38" fmla="*/ 232 w 535"/>
                <a:gd name="T39" fmla="*/ 8 h 466"/>
                <a:gd name="T40" fmla="*/ 233 w 535"/>
                <a:gd name="T41" fmla="*/ 10 h 466"/>
                <a:gd name="T42" fmla="*/ 232 w 535"/>
                <a:gd name="T43" fmla="*/ 9 h 466"/>
                <a:gd name="T44" fmla="*/ 287 w 535"/>
                <a:gd name="T45" fmla="*/ 142 h 466"/>
                <a:gd name="T46" fmla="*/ 259 w 535"/>
                <a:gd name="T47" fmla="*/ 207 h 466"/>
                <a:gd name="T48" fmla="*/ 465 w 535"/>
                <a:gd name="T49" fmla="*/ 425 h 466"/>
                <a:gd name="T50" fmla="*/ 446 w 535"/>
                <a:gd name="T51" fmla="*/ 379 h 466"/>
                <a:gd name="T52" fmla="*/ 377 w 535"/>
                <a:gd name="T53" fmla="*/ 207 h 466"/>
                <a:gd name="T54" fmla="*/ 326 w 535"/>
                <a:gd name="T55" fmla="*/ 84 h 466"/>
                <a:gd name="T56" fmla="*/ 229 w 535"/>
                <a:gd name="T57" fmla="*/ 324 h 466"/>
                <a:gd name="T58" fmla="*/ 207 w 535"/>
                <a:gd name="T59" fmla="*/ 379 h 466"/>
                <a:gd name="T60" fmla="*/ 177 w 535"/>
                <a:gd name="T61" fmla="*/ 457 h 466"/>
                <a:gd name="T62" fmla="*/ 177 w 535"/>
                <a:gd name="T63" fmla="*/ 456 h 466"/>
                <a:gd name="T64" fmla="*/ 163 w 535"/>
                <a:gd name="T65" fmla="*/ 466 h 466"/>
                <a:gd name="T66" fmla="*/ 129 w 535"/>
                <a:gd name="T67" fmla="*/ 466 h 466"/>
                <a:gd name="T68" fmla="*/ 118 w 535"/>
                <a:gd name="T69" fmla="*/ 459 h 466"/>
                <a:gd name="T70" fmla="*/ 119 w 535"/>
                <a:gd name="T71" fmla="*/ 455 h 466"/>
                <a:gd name="T72" fmla="*/ 120 w 535"/>
                <a:gd name="T73" fmla="*/ 451 h 466"/>
                <a:gd name="T74" fmla="*/ 303 w 535"/>
                <a:gd name="T75" fmla="*/ 8 h 466"/>
                <a:gd name="T76" fmla="*/ 304 w 535"/>
                <a:gd name="T77" fmla="*/ 7 h 466"/>
                <a:gd name="T78" fmla="*/ 303 w 535"/>
                <a:gd name="T79" fmla="*/ 8 h 466"/>
                <a:gd name="T80" fmla="*/ 306 w 535"/>
                <a:gd name="T81" fmla="*/ 3 h 466"/>
                <a:gd name="T82" fmla="*/ 316 w 535"/>
                <a:gd name="T83" fmla="*/ 0 h 466"/>
                <a:gd name="T84" fmla="*/ 337 w 535"/>
                <a:gd name="T85" fmla="*/ 0 h 466"/>
                <a:gd name="T86" fmla="*/ 346 w 535"/>
                <a:gd name="T87" fmla="*/ 3 h 466"/>
                <a:gd name="T88" fmla="*/ 349 w 535"/>
                <a:gd name="T89" fmla="*/ 8 h 466"/>
                <a:gd name="T90" fmla="*/ 350 w 535"/>
                <a:gd name="T91" fmla="*/ 8 h 466"/>
                <a:gd name="T92" fmla="*/ 350 w 535"/>
                <a:gd name="T93" fmla="*/ 10 h 466"/>
                <a:gd name="T94" fmla="*/ 350 w 535"/>
                <a:gd name="T95" fmla="*/ 9 h 466"/>
                <a:gd name="T96" fmla="*/ 534 w 535"/>
                <a:gd name="T97" fmla="*/ 451 h 466"/>
                <a:gd name="T98" fmla="*/ 535 w 535"/>
                <a:gd name="T99" fmla="*/ 453 h 466"/>
                <a:gd name="T100" fmla="*/ 535 w 535"/>
                <a:gd name="T101" fmla="*/ 459 h 466"/>
                <a:gd name="T102" fmla="*/ 524 w 535"/>
                <a:gd name="T103" fmla="*/ 466 h 466"/>
                <a:gd name="T104" fmla="*/ 491 w 535"/>
                <a:gd name="T105" fmla="*/ 466 h 466"/>
                <a:gd name="T106" fmla="*/ 477 w 535"/>
                <a:gd name="T107" fmla="*/ 457 h 466"/>
                <a:gd name="T108" fmla="*/ 465 w 535"/>
                <a:gd name="T109" fmla="*/ 42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5" h="466">
                  <a:moveTo>
                    <a:pt x="259" y="207"/>
                  </a:moveTo>
                  <a:cubicBezTo>
                    <a:pt x="208" y="84"/>
                    <a:pt x="208" y="84"/>
                    <a:pt x="208" y="84"/>
                  </a:cubicBezTo>
                  <a:cubicBezTo>
                    <a:pt x="111" y="324"/>
                    <a:pt x="111" y="324"/>
                    <a:pt x="111" y="324"/>
                  </a:cubicBezTo>
                  <a:cubicBezTo>
                    <a:pt x="90" y="379"/>
                    <a:pt x="90" y="379"/>
                    <a:pt x="90" y="379"/>
                  </a:cubicBezTo>
                  <a:cubicBezTo>
                    <a:pt x="59" y="457"/>
                    <a:pt x="59" y="457"/>
                    <a:pt x="59" y="457"/>
                  </a:cubicBezTo>
                  <a:cubicBezTo>
                    <a:pt x="59" y="456"/>
                    <a:pt x="59" y="456"/>
                    <a:pt x="59" y="456"/>
                  </a:cubicBezTo>
                  <a:cubicBezTo>
                    <a:pt x="56" y="462"/>
                    <a:pt x="51" y="466"/>
                    <a:pt x="45" y="466"/>
                  </a:cubicBezTo>
                  <a:cubicBezTo>
                    <a:pt x="11" y="466"/>
                    <a:pt x="11" y="466"/>
                    <a:pt x="11" y="466"/>
                  </a:cubicBezTo>
                  <a:cubicBezTo>
                    <a:pt x="4" y="466"/>
                    <a:pt x="0" y="464"/>
                    <a:pt x="0" y="459"/>
                  </a:cubicBezTo>
                  <a:cubicBezTo>
                    <a:pt x="0" y="458"/>
                    <a:pt x="0" y="457"/>
                    <a:pt x="1" y="455"/>
                  </a:cubicBezTo>
                  <a:cubicBezTo>
                    <a:pt x="2" y="451"/>
                    <a:pt x="2" y="451"/>
                    <a:pt x="2" y="451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5" y="8"/>
                    <a:pt x="185" y="7"/>
                    <a:pt x="186" y="7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90" y="1"/>
                    <a:pt x="193" y="0"/>
                    <a:pt x="198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4" y="0"/>
                    <a:pt x="227" y="1"/>
                    <a:pt x="228" y="3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2" y="8"/>
                  </a:cubicBezTo>
                  <a:cubicBezTo>
                    <a:pt x="233" y="10"/>
                    <a:pt x="233" y="10"/>
                    <a:pt x="233" y="10"/>
                  </a:cubicBezTo>
                  <a:cubicBezTo>
                    <a:pt x="232" y="9"/>
                    <a:pt x="232" y="9"/>
                    <a:pt x="232" y="9"/>
                  </a:cubicBezTo>
                  <a:cubicBezTo>
                    <a:pt x="287" y="142"/>
                    <a:pt x="287" y="142"/>
                    <a:pt x="287" y="142"/>
                  </a:cubicBezTo>
                  <a:lnTo>
                    <a:pt x="259" y="207"/>
                  </a:lnTo>
                  <a:close/>
                  <a:moveTo>
                    <a:pt x="465" y="425"/>
                  </a:moveTo>
                  <a:cubicBezTo>
                    <a:pt x="446" y="379"/>
                    <a:pt x="446" y="379"/>
                    <a:pt x="446" y="379"/>
                  </a:cubicBezTo>
                  <a:cubicBezTo>
                    <a:pt x="377" y="207"/>
                    <a:pt x="377" y="207"/>
                    <a:pt x="377" y="207"/>
                  </a:cubicBezTo>
                  <a:cubicBezTo>
                    <a:pt x="326" y="84"/>
                    <a:pt x="326" y="84"/>
                    <a:pt x="326" y="84"/>
                  </a:cubicBezTo>
                  <a:cubicBezTo>
                    <a:pt x="229" y="324"/>
                    <a:pt x="229" y="324"/>
                    <a:pt x="229" y="324"/>
                  </a:cubicBezTo>
                  <a:cubicBezTo>
                    <a:pt x="207" y="379"/>
                    <a:pt x="207" y="379"/>
                    <a:pt x="207" y="379"/>
                  </a:cubicBezTo>
                  <a:cubicBezTo>
                    <a:pt x="177" y="457"/>
                    <a:pt x="177" y="457"/>
                    <a:pt x="177" y="457"/>
                  </a:cubicBezTo>
                  <a:cubicBezTo>
                    <a:pt x="177" y="456"/>
                    <a:pt x="177" y="456"/>
                    <a:pt x="177" y="456"/>
                  </a:cubicBezTo>
                  <a:cubicBezTo>
                    <a:pt x="174" y="462"/>
                    <a:pt x="169" y="466"/>
                    <a:pt x="163" y="466"/>
                  </a:cubicBezTo>
                  <a:cubicBezTo>
                    <a:pt x="129" y="466"/>
                    <a:pt x="129" y="466"/>
                    <a:pt x="129" y="466"/>
                  </a:cubicBezTo>
                  <a:cubicBezTo>
                    <a:pt x="122" y="466"/>
                    <a:pt x="118" y="464"/>
                    <a:pt x="118" y="459"/>
                  </a:cubicBezTo>
                  <a:cubicBezTo>
                    <a:pt x="118" y="458"/>
                    <a:pt x="118" y="457"/>
                    <a:pt x="119" y="455"/>
                  </a:cubicBezTo>
                  <a:cubicBezTo>
                    <a:pt x="120" y="451"/>
                    <a:pt x="120" y="451"/>
                    <a:pt x="120" y="451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7"/>
                    <a:pt x="304" y="7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8" y="1"/>
                    <a:pt x="311" y="0"/>
                    <a:pt x="316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42" y="0"/>
                    <a:pt x="344" y="1"/>
                    <a:pt x="346" y="3"/>
                  </a:cubicBezTo>
                  <a:cubicBezTo>
                    <a:pt x="349" y="8"/>
                    <a:pt x="349" y="8"/>
                    <a:pt x="349" y="8"/>
                  </a:cubicBezTo>
                  <a:cubicBezTo>
                    <a:pt x="349" y="8"/>
                    <a:pt x="349" y="8"/>
                    <a:pt x="350" y="8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534" y="451"/>
                    <a:pt x="534" y="451"/>
                    <a:pt x="534" y="451"/>
                  </a:cubicBezTo>
                  <a:cubicBezTo>
                    <a:pt x="535" y="453"/>
                    <a:pt x="535" y="453"/>
                    <a:pt x="535" y="453"/>
                  </a:cubicBezTo>
                  <a:cubicBezTo>
                    <a:pt x="535" y="455"/>
                    <a:pt x="535" y="457"/>
                    <a:pt x="535" y="459"/>
                  </a:cubicBezTo>
                  <a:cubicBezTo>
                    <a:pt x="535" y="464"/>
                    <a:pt x="532" y="466"/>
                    <a:pt x="524" y="466"/>
                  </a:cubicBezTo>
                  <a:cubicBezTo>
                    <a:pt x="491" y="466"/>
                    <a:pt x="491" y="466"/>
                    <a:pt x="491" y="466"/>
                  </a:cubicBezTo>
                  <a:cubicBezTo>
                    <a:pt x="479" y="466"/>
                    <a:pt x="477" y="456"/>
                    <a:pt x="477" y="457"/>
                  </a:cubicBezTo>
                  <a:lnTo>
                    <a:pt x="465" y="425"/>
                  </a:lnTo>
                  <a:close/>
                </a:path>
              </a:pathLst>
            </a:custGeom>
            <a:solidFill>
              <a:srgbClr val="258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" name="Freeform 6"/>
            <p:cNvSpPr>
              <a:spLocks noEditPoints="1"/>
            </p:cNvSpPr>
            <p:nvPr userDrawn="1"/>
          </p:nvSpPr>
          <p:spPr bwMode="auto">
            <a:xfrm>
              <a:off x="1456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0 w 417"/>
                <a:gd name="T3" fmla="*/ 458 h 466"/>
                <a:gd name="T4" fmla="*/ 0 w 417"/>
                <a:gd name="T5" fmla="*/ 452 h 466"/>
                <a:gd name="T6" fmla="*/ 1 w 417"/>
                <a:gd name="T7" fmla="*/ 450 h 466"/>
                <a:gd name="T8" fmla="*/ 195 w 417"/>
                <a:gd name="T9" fmla="*/ 8 h 466"/>
                <a:gd name="T10" fmla="*/ 208 w 417"/>
                <a:gd name="T11" fmla="*/ 0 h 466"/>
                <a:gd name="T12" fmla="*/ 210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8 w 417"/>
                <a:gd name="T19" fmla="*/ 340 h 466"/>
                <a:gd name="T20" fmla="*/ 415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5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0" y="458"/>
                  </a:cubicBezTo>
                  <a:cubicBezTo>
                    <a:pt x="0" y="455"/>
                    <a:pt x="0" y="453"/>
                    <a:pt x="0" y="452"/>
                  </a:cubicBezTo>
                  <a:cubicBezTo>
                    <a:pt x="1" y="450"/>
                    <a:pt x="1" y="450"/>
                    <a:pt x="1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6" y="5"/>
                    <a:pt x="197" y="0"/>
                    <a:pt x="2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22" y="0"/>
                    <a:pt x="222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8" y="340"/>
                    <a:pt x="368" y="340"/>
                    <a:pt x="368" y="340"/>
                  </a:cubicBezTo>
                  <a:cubicBezTo>
                    <a:pt x="384" y="377"/>
                    <a:pt x="400" y="414"/>
                    <a:pt x="415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3" y="466"/>
                    <a:pt x="405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199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" name="Freeform 7"/>
            <p:cNvSpPr>
              <a:spLocks noEditPoints="1"/>
            </p:cNvSpPr>
            <p:nvPr userDrawn="1"/>
          </p:nvSpPr>
          <p:spPr bwMode="auto">
            <a:xfrm>
              <a:off x="2501" y="1189"/>
              <a:ext cx="1594" cy="1942"/>
            </a:xfrm>
            <a:custGeom>
              <a:avLst/>
              <a:gdLst>
                <a:gd name="T0" fmla="*/ 655 w 674"/>
                <a:gd name="T1" fmla="*/ 724 h 819"/>
                <a:gd name="T2" fmla="*/ 674 w 674"/>
                <a:gd name="T3" fmla="*/ 744 h 819"/>
                <a:gd name="T4" fmla="*/ 674 w 674"/>
                <a:gd name="T5" fmla="*/ 799 h 819"/>
                <a:gd name="T6" fmla="*/ 655 w 674"/>
                <a:gd name="T7" fmla="*/ 819 h 819"/>
                <a:gd name="T8" fmla="*/ 20 w 674"/>
                <a:gd name="T9" fmla="*/ 819 h 819"/>
                <a:gd name="T10" fmla="*/ 1 w 674"/>
                <a:gd name="T11" fmla="*/ 799 h 819"/>
                <a:gd name="T12" fmla="*/ 1 w 674"/>
                <a:gd name="T13" fmla="*/ 738 h 819"/>
                <a:gd name="T14" fmla="*/ 2 w 674"/>
                <a:gd name="T15" fmla="*/ 726 h 819"/>
                <a:gd name="T16" fmla="*/ 518 w 674"/>
                <a:gd name="T17" fmla="*/ 95 h 819"/>
                <a:gd name="T18" fmla="*/ 30 w 674"/>
                <a:gd name="T19" fmla="*/ 95 h 819"/>
                <a:gd name="T20" fmla="*/ 10 w 674"/>
                <a:gd name="T21" fmla="*/ 75 h 819"/>
                <a:gd name="T22" fmla="*/ 10 w 674"/>
                <a:gd name="T23" fmla="*/ 17 h 819"/>
                <a:gd name="T24" fmla="*/ 30 w 674"/>
                <a:gd name="T25" fmla="*/ 0 h 819"/>
                <a:gd name="T26" fmla="*/ 625 w 674"/>
                <a:gd name="T27" fmla="*/ 0 h 819"/>
                <a:gd name="T28" fmla="*/ 645 w 674"/>
                <a:gd name="T29" fmla="*/ 19 h 819"/>
                <a:gd name="T30" fmla="*/ 645 w 674"/>
                <a:gd name="T31" fmla="*/ 81 h 819"/>
                <a:gd name="T32" fmla="*/ 644 w 674"/>
                <a:gd name="T33" fmla="*/ 87 h 819"/>
                <a:gd name="T34" fmla="*/ 641 w 674"/>
                <a:gd name="T35" fmla="*/ 95 h 819"/>
                <a:gd name="T36" fmla="*/ 642 w 674"/>
                <a:gd name="T37" fmla="*/ 93 h 819"/>
                <a:gd name="T38" fmla="*/ 132 w 674"/>
                <a:gd name="T39" fmla="*/ 724 h 819"/>
                <a:gd name="T40" fmla="*/ 394 w 674"/>
                <a:gd name="T41" fmla="*/ 724 h 819"/>
                <a:gd name="T42" fmla="*/ 655 w 674"/>
                <a:gd name="T43" fmla="*/ 724 h 819"/>
                <a:gd name="T44" fmla="*/ 398 w 674"/>
                <a:gd name="T45" fmla="*/ 565 h 819"/>
                <a:gd name="T46" fmla="*/ 656 w 674"/>
                <a:gd name="T47" fmla="*/ 565 h 819"/>
                <a:gd name="T48" fmla="*/ 674 w 674"/>
                <a:gd name="T49" fmla="*/ 583 h 819"/>
                <a:gd name="T50" fmla="*/ 674 w 674"/>
                <a:gd name="T51" fmla="*/ 641 h 819"/>
                <a:gd name="T52" fmla="*/ 656 w 674"/>
                <a:gd name="T53" fmla="*/ 661 h 819"/>
                <a:gd name="T54" fmla="*/ 397 w 674"/>
                <a:gd name="T55" fmla="*/ 661 h 819"/>
                <a:gd name="T56" fmla="*/ 379 w 674"/>
                <a:gd name="T57" fmla="*/ 644 h 819"/>
                <a:gd name="T58" fmla="*/ 379 w 674"/>
                <a:gd name="T59" fmla="*/ 585 h 819"/>
                <a:gd name="T60" fmla="*/ 385 w 674"/>
                <a:gd name="T61" fmla="*/ 572 h 819"/>
                <a:gd name="T62" fmla="*/ 398 w 674"/>
                <a:gd name="T63" fmla="*/ 565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4" h="819">
                  <a:moveTo>
                    <a:pt x="655" y="724"/>
                  </a:moveTo>
                  <a:cubicBezTo>
                    <a:pt x="654" y="724"/>
                    <a:pt x="674" y="721"/>
                    <a:pt x="674" y="744"/>
                  </a:cubicBezTo>
                  <a:cubicBezTo>
                    <a:pt x="674" y="799"/>
                    <a:pt x="674" y="799"/>
                    <a:pt x="674" y="799"/>
                  </a:cubicBezTo>
                  <a:cubicBezTo>
                    <a:pt x="674" y="809"/>
                    <a:pt x="666" y="819"/>
                    <a:pt x="655" y="819"/>
                  </a:cubicBezTo>
                  <a:cubicBezTo>
                    <a:pt x="20" y="819"/>
                    <a:pt x="20" y="819"/>
                    <a:pt x="20" y="819"/>
                  </a:cubicBezTo>
                  <a:cubicBezTo>
                    <a:pt x="10" y="819"/>
                    <a:pt x="0" y="811"/>
                    <a:pt x="1" y="799"/>
                  </a:cubicBezTo>
                  <a:cubicBezTo>
                    <a:pt x="1" y="738"/>
                    <a:pt x="1" y="738"/>
                    <a:pt x="1" y="738"/>
                  </a:cubicBezTo>
                  <a:cubicBezTo>
                    <a:pt x="0" y="735"/>
                    <a:pt x="2" y="730"/>
                    <a:pt x="2" y="726"/>
                  </a:cubicBezTo>
                  <a:cubicBezTo>
                    <a:pt x="518" y="95"/>
                    <a:pt x="518" y="95"/>
                    <a:pt x="518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15" y="95"/>
                    <a:pt x="10" y="88"/>
                    <a:pt x="10" y="7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5"/>
                    <a:pt x="15" y="0"/>
                    <a:pt x="30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637" y="0"/>
                    <a:pt x="645" y="6"/>
                    <a:pt x="645" y="19"/>
                  </a:cubicBezTo>
                  <a:cubicBezTo>
                    <a:pt x="645" y="81"/>
                    <a:pt x="645" y="81"/>
                    <a:pt x="645" y="81"/>
                  </a:cubicBezTo>
                  <a:cubicBezTo>
                    <a:pt x="645" y="82"/>
                    <a:pt x="645" y="85"/>
                    <a:pt x="644" y="87"/>
                  </a:cubicBezTo>
                  <a:cubicBezTo>
                    <a:pt x="641" y="95"/>
                    <a:pt x="641" y="95"/>
                    <a:pt x="641" y="95"/>
                  </a:cubicBezTo>
                  <a:cubicBezTo>
                    <a:pt x="642" y="93"/>
                    <a:pt x="642" y="93"/>
                    <a:pt x="642" y="93"/>
                  </a:cubicBezTo>
                  <a:cubicBezTo>
                    <a:pt x="132" y="724"/>
                    <a:pt x="132" y="724"/>
                    <a:pt x="132" y="724"/>
                  </a:cubicBezTo>
                  <a:cubicBezTo>
                    <a:pt x="394" y="724"/>
                    <a:pt x="394" y="724"/>
                    <a:pt x="394" y="724"/>
                  </a:cubicBezTo>
                  <a:lnTo>
                    <a:pt x="655" y="724"/>
                  </a:lnTo>
                  <a:close/>
                  <a:moveTo>
                    <a:pt x="398" y="565"/>
                  </a:moveTo>
                  <a:cubicBezTo>
                    <a:pt x="656" y="565"/>
                    <a:pt x="656" y="565"/>
                    <a:pt x="656" y="565"/>
                  </a:cubicBezTo>
                  <a:cubicBezTo>
                    <a:pt x="666" y="565"/>
                    <a:pt x="674" y="573"/>
                    <a:pt x="674" y="583"/>
                  </a:cubicBezTo>
                  <a:cubicBezTo>
                    <a:pt x="674" y="641"/>
                    <a:pt x="674" y="641"/>
                    <a:pt x="674" y="641"/>
                  </a:cubicBezTo>
                  <a:cubicBezTo>
                    <a:pt x="674" y="652"/>
                    <a:pt x="666" y="661"/>
                    <a:pt x="656" y="661"/>
                  </a:cubicBezTo>
                  <a:cubicBezTo>
                    <a:pt x="397" y="661"/>
                    <a:pt x="397" y="661"/>
                    <a:pt x="397" y="661"/>
                  </a:cubicBezTo>
                  <a:cubicBezTo>
                    <a:pt x="386" y="661"/>
                    <a:pt x="379" y="654"/>
                    <a:pt x="379" y="644"/>
                  </a:cubicBezTo>
                  <a:cubicBezTo>
                    <a:pt x="379" y="585"/>
                    <a:pt x="379" y="585"/>
                    <a:pt x="379" y="585"/>
                  </a:cubicBezTo>
                  <a:cubicBezTo>
                    <a:pt x="380" y="580"/>
                    <a:pt x="382" y="576"/>
                    <a:pt x="385" y="572"/>
                  </a:cubicBezTo>
                  <a:cubicBezTo>
                    <a:pt x="385" y="572"/>
                    <a:pt x="386" y="565"/>
                    <a:pt x="398" y="565"/>
                  </a:cubicBezTo>
                  <a:close/>
                </a:path>
              </a:pathLst>
            </a:custGeom>
            <a:solidFill>
              <a:srgbClr val="9EB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" name="Freeform 8"/>
            <p:cNvSpPr>
              <a:spLocks noEditPoints="1"/>
            </p:cNvSpPr>
            <p:nvPr userDrawn="1"/>
          </p:nvSpPr>
          <p:spPr bwMode="auto">
            <a:xfrm>
              <a:off x="4133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1 w 417"/>
                <a:gd name="T3" fmla="*/ 458 h 466"/>
                <a:gd name="T4" fmla="*/ 1 w 417"/>
                <a:gd name="T5" fmla="*/ 452 h 466"/>
                <a:gd name="T6" fmla="*/ 2 w 417"/>
                <a:gd name="T7" fmla="*/ 450 h 466"/>
                <a:gd name="T8" fmla="*/ 195 w 417"/>
                <a:gd name="T9" fmla="*/ 8 h 466"/>
                <a:gd name="T10" fmla="*/ 209 w 417"/>
                <a:gd name="T11" fmla="*/ 0 h 466"/>
                <a:gd name="T12" fmla="*/ 211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9 w 417"/>
                <a:gd name="T19" fmla="*/ 340 h 466"/>
                <a:gd name="T20" fmla="*/ 416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6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1" y="458"/>
                  </a:cubicBezTo>
                  <a:cubicBezTo>
                    <a:pt x="0" y="455"/>
                    <a:pt x="0" y="453"/>
                    <a:pt x="1" y="452"/>
                  </a:cubicBezTo>
                  <a:cubicBezTo>
                    <a:pt x="2" y="450"/>
                    <a:pt x="2" y="450"/>
                    <a:pt x="2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7" y="5"/>
                    <a:pt x="198" y="0"/>
                    <a:pt x="209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22" y="0"/>
                    <a:pt x="223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9" y="340"/>
                    <a:pt x="369" y="340"/>
                    <a:pt x="369" y="340"/>
                  </a:cubicBezTo>
                  <a:cubicBezTo>
                    <a:pt x="385" y="377"/>
                    <a:pt x="401" y="414"/>
                    <a:pt x="416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4" y="466"/>
                    <a:pt x="406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" name="Freeform 9"/>
            <p:cNvSpPr>
              <a:spLocks noEditPoints="1"/>
            </p:cNvSpPr>
            <p:nvPr userDrawn="1"/>
          </p:nvSpPr>
          <p:spPr bwMode="auto">
            <a:xfrm>
              <a:off x="5259" y="1187"/>
              <a:ext cx="941" cy="1107"/>
            </a:xfrm>
            <a:custGeom>
              <a:avLst/>
              <a:gdLst>
                <a:gd name="T0" fmla="*/ 398 w 398"/>
                <a:gd name="T1" fmla="*/ 13 h 467"/>
                <a:gd name="T2" fmla="*/ 395 w 398"/>
                <a:gd name="T3" fmla="*/ 457 h 467"/>
                <a:gd name="T4" fmla="*/ 383 w 398"/>
                <a:gd name="T5" fmla="*/ 467 h 467"/>
                <a:gd name="T6" fmla="*/ 342 w 398"/>
                <a:gd name="T7" fmla="*/ 467 h 467"/>
                <a:gd name="T8" fmla="*/ 56 w 398"/>
                <a:gd name="T9" fmla="*/ 78 h 467"/>
                <a:gd name="T10" fmla="*/ 54 w 398"/>
                <a:gd name="T11" fmla="*/ 320 h 467"/>
                <a:gd name="T12" fmla="*/ 167 w 398"/>
                <a:gd name="T13" fmla="*/ 320 h 467"/>
                <a:gd name="T14" fmla="*/ 177 w 398"/>
                <a:gd name="T15" fmla="*/ 330 h 467"/>
                <a:gd name="T16" fmla="*/ 177 w 398"/>
                <a:gd name="T17" fmla="*/ 363 h 467"/>
                <a:gd name="T18" fmla="*/ 167 w 398"/>
                <a:gd name="T19" fmla="*/ 375 h 467"/>
                <a:gd name="T20" fmla="*/ 11 w 398"/>
                <a:gd name="T21" fmla="*/ 373 h 467"/>
                <a:gd name="T22" fmla="*/ 10 w 398"/>
                <a:gd name="T23" fmla="*/ 373 h 467"/>
                <a:gd name="T24" fmla="*/ 0 w 398"/>
                <a:gd name="T25" fmla="*/ 365 h 467"/>
                <a:gd name="T26" fmla="*/ 3 w 398"/>
                <a:gd name="T27" fmla="*/ 11 h 467"/>
                <a:gd name="T28" fmla="*/ 14 w 398"/>
                <a:gd name="T29" fmla="*/ 1 h 467"/>
                <a:gd name="T30" fmla="*/ 56 w 398"/>
                <a:gd name="T31" fmla="*/ 1 h 467"/>
                <a:gd name="T32" fmla="*/ 66 w 398"/>
                <a:gd name="T33" fmla="*/ 6 h 467"/>
                <a:gd name="T34" fmla="*/ 341 w 398"/>
                <a:gd name="T35" fmla="*/ 376 h 467"/>
                <a:gd name="T36" fmla="*/ 344 w 398"/>
                <a:gd name="T37" fmla="*/ 10 h 467"/>
                <a:gd name="T38" fmla="*/ 354 w 398"/>
                <a:gd name="T39" fmla="*/ 3 h 467"/>
                <a:gd name="T40" fmla="*/ 386 w 398"/>
                <a:gd name="T41" fmla="*/ 3 h 467"/>
                <a:gd name="T42" fmla="*/ 394 w 398"/>
                <a:gd name="T43" fmla="*/ 6 h 467"/>
                <a:gd name="T44" fmla="*/ 398 w 398"/>
                <a:gd name="T45" fmla="*/ 13 h 467"/>
                <a:gd name="T46" fmla="*/ 223 w 398"/>
                <a:gd name="T47" fmla="*/ 411 h 467"/>
                <a:gd name="T48" fmla="*/ 233 w 398"/>
                <a:gd name="T49" fmla="*/ 421 h 467"/>
                <a:gd name="T50" fmla="*/ 233 w 398"/>
                <a:gd name="T51" fmla="*/ 454 h 467"/>
                <a:gd name="T52" fmla="*/ 223 w 398"/>
                <a:gd name="T53" fmla="*/ 466 h 467"/>
                <a:gd name="T54" fmla="*/ 10 w 398"/>
                <a:gd name="T55" fmla="*/ 466 h 467"/>
                <a:gd name="T56" fmla="*/ 0 w 398"/>
                <a:gd name="T57" fmla="*/ 456 h 467"/>
                <a:gd name="T58" fmla="*/ 0 w 398"/>
                <a:gd name="T59" fmla="*/ 422 h 467"/>
                <a:gd name="T60" fmla="*/ 11 w 398"/>
                <a:gd name="T61" fmla="*/ 411 h 467"/>
                <a:gd name="T62" fmla="*/ 117 w 398"/>
                <a:gd name="T63" fmla="*/ 411 h 467"/>
                <a:gd name="T64" fmla="*/ 223 w 398"/>
                <a:gd name="T65" fmla="*/ 4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8" h="467">
                  <a:moveTo>
                    <a:pt x="398" y="13"/>
                  </a:moveTo>
                  <a:cubicBezTo>
                    <a:pt x="395" y="457"/>
                    <a:pt x="395" y="457"/>
                    <a:pt x="395" y="457"/>
                  </a:cubicBezTo>
                  <a:cubicBezTo>
                    <a:pt x="395" y="464"/>
                    <a:pt x="390" y="467"/>
                    <a:pt x="383" y="467"/>
                  </a:cubicBezTo>
                  <a:cubicBezTo>
                    <a:pt x="342" y="467"/>
                    <a:pt x="342" y="467"/>
                    <a:pt x="342" y="467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4" y="320"/>
                    <a:pt x="54" y="320"/>
                    <a:pt x="54" y="320"/>
                  </a:cubicBezTo>
                  <a:cubicBezTo>
                    <a:pt x="167" y="320"/>
                    <a:pt x="167" y="320"/>
                    <a:pt x="167" y="320"/>
                  </a:cubicBezTo>
                  <a:cubicBezTo>
                    <a:pt x="173" y="320"/>
                    <a:pt x="177" y="324"/>
                    <a:pt x="177" y="330"/>
                  </a:cubicBezTo>
                  <a:cubicBezTo>
                    <a:pt x="177" y="363"/>
                    <a:pt x="177" y="363"/>
                    <a:pt x="177" y="363"/>
                  </a:cubicBezTo>
                  <a:cubicBezTo>
                    <a:pt x="177" y="369"/>
                    <a:pt x="173" y="375"/>
                    <a:pt x="167" y="375"/>
                  </a:cubicBezTo>
                  <a:cubicBezTo>
                    <a:pt x="11" y="373"/>
                    <a:pt x="11" y="373"/>
                    <a:pt x="11" y="373"/>
                  </a:cubicBezTo>
                  <a:cubicBezTo>
                    <a:pt x="10" y="373"/>
                    <a:pt x="10" y="373"/>
                    <a:pt x="10" y="373"/>
                  </a:cubicBezTo>
                  <a:cubicBezTo>
                    <a:pt x="4" y="373"/>
                    <a:pt x="1" y="370"/>
                    <a:pt x="0" y="365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5"/>
                    <a:pt x="7" y="0"/>
                    <a:pt x="14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60" y="1"/>
                    <a:pt x="64" y="3"/>
                    <a:pt x="66" y="6"/>
                  </a:cubicBezTo>
                  <a:cubicBezTo>
                    <a:pt x="341" y="376"/>
                    <a:pt x="341" y="376"/>
                    <a:pt x="341" y="376"/>
                  </a:cubicBezTo>
                  <a:cubicBezTo>
                    <a:pt x="344" y="10"/>
                    <a:pt x="344" y="10"/>
                    <a:pt x="344" y="10"/>
                  </a:cubicBezTo>
                  <a:cubicBezTo>
                    <a:pt x="345" y="5"/>
                    <a:pt x="349" y="3"/>
                    <a:pt x="354" y="3"/>
                  </a:cubicBezTo>
                  <a:cubicBezTo>
                    <a:pt x="386" y="3"/>
                    <a:pt x="386" y="3"/>
                    <a:pt x="386" y="3"/>
                  </a:cubicBezTo>
                  <a:cubicBezTo>
                    <a:pt x="389" y="3"/>
                    <a:pt x="391" y="4"/>
                    <a:pt x="394" y="6"/>
                  </a:cubicBezTo>
                  <a:cubicBezTo>
                    <a:pt x="396" y="7"/>
                    <a:pt x="398" y="10"/>
                    <a:pt x="398" y="13"/>
                  </a:cubicBezTo>
                  <a:close/>
                  <a:moveTo>
                    <a:pt x="223" y="411"/>
                  </a:moveTo>
                  <a:cubicBezTo>
                    <a:pt x="229" y="411"/>
                    <a:pt x="233" y="415"/>
                    <a:pt x="233" y="421"/>
                  </a:cubicBezTo>
                  <a:cubicBezTo>
                    <a:pt x="233" y="454"/>
                    <a:pt x="233" y="454"/>
                    <a:pt x="233" y="454"/>
                  </a:cubicBezTo>
                  <a:cubicBezTo>
                    <a:pt x="233" y="460"/>
                    <a:pt x="230" y="466"/>
                    <a:pt x="223" y="466"/>
                  </a:cubicBezTo>
                  <a:cubicBezTo>
                    <a:pt x="10" y="466"/>
                    <a:pt x="10" y="466"/>
                    <a:pt x="10" y="466"/>
                  </a:cubicBezTo>
                  <a:cubicBezTo>
                    <a:pt x="4" y="466"/>
                    <a:pt x="0" y="462"/>
                    <a:pt x="0" y="456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16"/>
                    <a:pt x="4" y="411"/>
                    <a:pt x="11" y="411"/>
                  </a:cubicBezTo>
                  <a:cubicBezTo>
                    <a:pt x="117" y="411"/>
                    <a:pt x="117" y="411"/>
                    <a:pt x="117" y="411"/>
                  </a:cubicBezTo>
                  <a:lnTo>
                    <a:pt x="223" y="411"/>
                  </a:lnTo>
                  <a:close/>
                </a:path>
              </a:pathLst>
            </a:custGeom>
            <a:solidFill>
              <a:srgbClr val="C03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" name="Freeform 10"/>
            <p:cNvSpPr>
              <a:spLocks noEditPoints="1"/>
            </p:cNvSpPr>
            <p:nvPr userDrawn="1"/>
          </p:nvSpPr>
          <p:spPr bwMode="auto">
            <a:xfrm>
              <a:off x="6280" y="1189"/>
              <a:ext cx="1102" cy="1105"/>
            </a:xfrm>
            <a:custGeom>
              <a:avLst/>
              <a:gdLst>
                <a:gd name="T0" fmla="*/ 68 w 466"/>
                <a:gd name="T1" fmla="*/ 398 h 466"/>
                <a:gd name="T2" fmla="*/ 0 w 466"/>
                <a:gd name="T3" fmla="*/ 233 h 466"/>
                <a:gd name="T4" fmla="*/ 68 w 466"/>
                <a:gd name="T5" fmla="*/ 69 h 466"/>
                <a:gd name="T6" fmla="*/ 233 w 466"/>
                <a:gd name="T7" fmla="*/ 0 h 466"/>
                <a:gd name="T8" fmla="*/ 398 w 466"/>
                <a:gd name="T9" fmla="*/ 69 h 466"/>
                <a:gd name="T10" fmla="*/ 466 w 466"/>
                <a:gd name="T11" fmla="*/ 233 h 466"/>
                <a:gd name="T12" fmla="*/ 398 w 466"/>
                <a:gd name="T13" fmla="*/ 398 h 466"/>
                <a:gd name="T14" fmla="*/ 233 w 466"/>
                <a:gd name="T15" fmla="*/ 466 h 466"/>
                <a:gd name="T16" fmla="*/ 68 w 466"/>
                <a:gd name="T17" fmla="*/ 398 h 466"/>
                <a:gd name="T18" fmla="*/ 105 w 466"/>
                <a:gd name="T19" fmla="*/ 105 h 466"/>
                <a:gd name="T20" fmla="*/ 52 w 466"/>
                <a:gd name="T21" fmla="*/ 233 h 466"/>
                <a:gd name="T22" fmla="*/ 105 w 466"/>
                <a:gd name="T23" fmla="*/ 361 h 466"/>
                <a:gd name="T24" fmla="*/ 233 w 466"/>
                <a:gd name="T25" fmla="*/ 415 h 466"/>
                <a:gd name="T26" fmla="*/ 361 w 466"/>
                <a:gd name="T27" fmla="*/ 361 h 466"/>
                <a:gd name="T28" fmla="*/ 415 w 466"/>
                <a:gd name="T29" fmla="*/ 233 h 466"/>
                <a:gd name="T30" fmla="*/ 361 w 466"/>
                <a:gd name="T31" fmla="*/ 105 h 466"/>
                <a:gd name="T32" fmla="*/ 233 w 466"/>
                <a:gd name="T33" fmla="*/ 51 h 466"/>
                <a:gd name="T34" fmla="*/ 105 w 466"/>
                <a:gd name="T35" fmla="*/ 10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6" h="466">
                  <a:moveTo>
                    <a:pt x="68" y="398"/>
                  </a:moveTo>
                  <a:cubicBezTo>
                    <a:pt x="24" y="354"/>
                    <a:pt x="2" y="299"/>
                    <a:pt x="0" y="233"/>
                  </a:cubicBezTo>
                  <a:cubicBezTo>
                    <a:pt x="2" y="167"/>
                    <a:pt x="24" y="112"/>
                    <a:pt x="68" y="69"/>
                  </a:cubicBezTo>
                  <a:cubicBezTo>
                    <a:pt x="112" y="24"/>
                    <a:pt x="167" y="2"/>
                    <a:pt x="233" y="0"/>
                  </a:cubicBezTo>
                  <a:cubicBezTo>
                    <a:pt x="299" y="2"/>
                    <a:pt x="354" y="24"/>
                    <a:pt x="398" y="69"/>
                  </a:cubicBezTo>
                  <a:cubicBezTo>
                    <a:pt x="442" y="112"/>
                    <a:pt x="465" y="167"/>
                    <a:pt x="466" y="233"/>
                  </a:cubicBezTo>
                  <a:cubicBezTo>
                    <a:pt x="465" y="299"/>
                    <a:pt x="442" y="354"/>
                    <a:pt x="398" y="398"/>
                  </a:cubicBezTo>
                  <a:cubicBezTo>
                    <a:pt x="354" y="441"/>
                    <a:pt x="299" y="464"/>
                    <a:pt x="233" y="466"/>
                  </a:cubicBezTo>
                  <a:cubicBezTo>
                    <a:pt x="167" y="464"/>
                    <a:pt x="112" y="441"/>
                    <a:pt x="68" y="398"/>
                  </a:cubicBezTo>
                  <a:close/>
                  <a:moveTo>
                    <a:pt x="105" y="105"/>
                  </a:moveTo>
                  <a:cubicBezTo>
                    <a:pt x="70" y="139"/>
                    <a:pt x="53" y="181"/>
                    <a:pt x="52" y="233"/>
                  </a:cubicBezTo>
                  <a:cubicBezTo>
                    <a:pt x="53" y="284"/>
                    <a:pt x="70" y="327"/>
                    <a:pt x="105" y="361"/>
                  </a:cubicBezTo>
                  <a:cubicBezTo>
                    <a:pt x="139" y="395"/>
                    <a:pt x="181" y="413"/>
                    <a:pt x="233" y="415"/>
                  </a:cubicBezTo>
                  <a:cubicBezTo>
                    <a:pt x="284" y="413"/>
                    <a:pt x="327" y="395"/>
                    <a:pt x="361" y="361"/>
                  </a:cubicBezTo>
                  <a:cubicBezTo>
                    <a:pt x="395" y="327"/>
                    <a:pt x="413" y="284"/>
                    <a:pt x="415" y="233"/>
                  </a:cubicBezTo>
                  <a:cubicBezTo>
                    <a:pt x="413" y="181"/>
                    <a:pt x="395" y="139"/>
                    <a:pt x="361" y="105"/>
                  </a:cubicBezTo>
                  <a:cubicBezTo>
                    <a:pt x="327" y="71"/>
                    <a:pt x="284" y="53"/>
                    <a:pt x="233" y="51"/>
                  </a:cubicBezTo>
                  <a:cubicBezTo>
                    <a:pt x="181" y="53"/>
                    <a:pt x="139" y="71"/>
                    <a:pt x="105" y="105"/>
                  </a:cubicBezTo>
                  <a:close/>
                </a:path>
              </a:pathLst>
            </a:custGeom>
            <a:solidFill>
              <a:srgbClr val="64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" name="Freeform 11"/>
            <p:cNvSpPr>
              <a:spLocks noEditPoints="1"/>
            </p:cNvSpPr>
            <p:nvPr userDrawn="1"/>
          </p:nvSpPr>
          <p:spPr bwMode="auto">
            <a:xfrm>
              <a:off x="4230" y="2552"/>
              <a:ext cx="334" cy="551"/>
            </a:xfrm>
            <a:custGeom>
              <a:avLst/>
              <a:gdLst>
                <a:gd name="T0" fmla="*/ 0 w 334"/>
                <a:gd name="T1" fmla="*/ 0 h 551"/>
                <a:gd name="T2" fmla="*/ 334 w 334"/>
                <a:gd name="T3" fmla="*/ 0 h 551"/>
                <a:gd name="T4" fmla="*/ 334 w 334"/>
                <a:gd name="T5" fmla="*/ 31 h 551"/>
                <a:gd name="T6" fmla="*/ 0 w 334"/>
                <a:gd name="T7" fmla="*/ 31 h 551"/>
                <a:gd name="T8" fmla="*/ 0 w 334"/>
                <a:gd name="T9" fmla="*/ 0 h 551"/>
                <a:gd name="T10" fmla="*/ 156 w 334"/>
                <a:gd name="T11" fmla="*/ 50 h 551"/>
                <a:gd name="T12" fmla="*/ 156 w 334"/>
                <a:gd name="T13" fmla="*/ 551 h 551"/>
                <a:gd name="T14" fmla="*/ 128 w 334"/>
                <a:gd name="T15" fmla="*/ 551 h 551"/>
                <a:gd name="T16" fmla="*/ 128 w 334"/>
                <a:gd name="T17" fmla="*/ 79 h 551"/>
                <a:gd name="T18" fmla="*/ 0 w 334"/>
                <a:gd name="T19" fmla="*/ 79 h 551"/>
                <a:gd name="T20" fmla="*/ 0 w 334"/>
                <a:gd name="T21" fmla="*/ 50 h 551"/>
                <a:gd name="T22" fmla="*/ 156 w 334"/>
                <a:gd name="T23" fmla="*/ 50 h 551"/>
                <a:gd name="T24" fmla="*/ 334 w 334"/>
                <a:gd name="T25" fmla="*/ 50 h 551"/>
                <a:gd name="T26" fmla="*/ 334 w 334"/>
                <a:gd name="T27" fmla="*/ 79 h 551"/>
                <a:gd name="T28" fmla="*/ 206 w 334"/>
                <a:gd name="T29" fmla="*/ 79 h 551"/>
                <a:gd name="T30" fmla="*/ 206 w 334"/>
                <a:gd name="T31" fmla="*/ 551 h 551"/>
                <a:gd name="T32" fmla="*/ 175 w 334"/>
                <a:gd name="T33" fmla="*/ 551 h 551"/>
                <a:gd name="T34" fmla="*/ 175 w 334"/>
                <a:gd name="T35" fmla="*/ 50 h 551"/>
                <a:gd name="T36" fmla="*/ 334 w 334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4" h="551">
                  <a:moveTo>
                    <a:pt x="0" y="0"/>
                  </a:moveTo>
                  <a:lnTo>
                    <a:pt x="334" y="0"/>
                  </a:lnTo>
                  <a:lnTo>
                    <a:pt x="334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4" y="50"/>
                  </a:moveTo>
                  <a:lnTo>
                    <a:pt x="334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4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6" name="Freeform 12"/>
            <p:cNvSpPr>
              <a:spLocks noEditPoints="1"/>
            </p:cNvSpPr>
            <p:nvPr userDrawn="1"/>
          </p:nvSpPr>
          <p:spPr bwMode="auto">
            <a:xfrm>
              <a:off x="4599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50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50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50 w 132"/>
                <a:gd name="T21" fmla="*/ 232 h 232"/>
                <a:gd name="T22" fmla="*/ 15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5 w 132"/>
                <a:gd name="T29" fmla="*/ 15 h 232"/>
                <a:gd name="T30" fmla="*/ 50 w 132"/>
                <a:gd name="T31" fmla="*/ 0 h 232"/>
                <a:gd name="T32" fmla="*/ 132 w 132"/>
                <a:gd name="T33" fmla="*/ 0 h 232"/>
                <a:gd name="T34" fmla="*/ 21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1 w 132"/>
                <a:gd name="T57" fmla="*/ 96 h 232"/>
                <a:gd name="T58" fmla="*/ 21 w 132"/>
                <a:gd name="T59" fmla="*/ 50 h 232"/>
                <a:gd name="T60" fmla="*/ 21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1 w 132"/>
                <a:gd name="T83" fmla="*/ 182 h 232"/>
                <a:gd name="T84" fmla="*/ 21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39" y="13"/>
                    <a:pt x="31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1" y="216"/>
                    <a:pt x="39" y="220"/>
                    <a:pt x="50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50" y="232"/>
                    <a:pt x="50" y="232"/>
                    <a:pt x="50" y="232"/>
                  </a:cubicBezTo>
                  <a:cubicBezTo>
                    <a:pt x="36" y="232"/>
                    <a:pt x="24" y="227"/>
                    <a:pt x="15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5" y="15"/>
                  </a:cubicBezTo>
                  <a:cubicBezTo>
                    <a:pt x="24" y="5"/>
                    <a:pt x="36" y="0"/>
                    <a:pt x="50" y="0"/>
                  </a:cubicBezTo>
                  <a:lnTo>
                    <a:pt x="132" y="0"/>
                  </a:lnTo>
                  <a:close/>
                  <a:moveTo>
                    <a:pt x="21" y="50"/>
                  </a:moveTo>
                  <a:cubicBezTo>
                    <a:pt x="21" y="42"/>
                    <a:pt x="24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1" y="96"/>
                    <a:pt x="21" y="96"/>
                    <a:pt x="21" y="96"/>
                  </a:cubicBezTo>
                  <a:lnTo>
                    <a:pt x="21" y="50"/>
                  </a:lnTo>
                  <a:close/>
                  <a:moveTo>
                    <a:pt x="21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4" y="197"/>
                    <a:pt x="21" y="190"/>
                    <a:pt x="21" y="182"/>
                  </a:cubicBezTo>
                  <a:lnTo>
                    <a:pt x="21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" name="Freeform 13"/>
            <p:cNvSpPr>
              <a:spLocks noEditPoints="1"/>
            </p:cNvSpPr>
            <p:nvPr userDrawn="1"/>
          </p:nvSpPr>
          <p:spPr bwMode="auto">
            <a:xfrm>
              <a:off x="4958" y="2552"/>
              <a:ext cx="391" cy="551"/>
            </a:xfrm>
            <a:custGeom>
              <a:avLst/>
              <a:gdLst>
                <a:gd name="T0" fmla="*/ 132 w 165"/>
                <a:gd name="T1" fmla="*/ 0 h 232"/>
                <a:gd name="T2" fmla="*/ 155 w 165"/>
                <a:gd name="T3" fmla="*/ 10 h 232"/>
                <a:gd name="T4" fmla="*/ 165 w 165"/>
                <a:gd name="T5" fmla="*/ 33 h 232"/>
                <a:gd name="T6" fmla="*/ 165 w 165"/>
                <a:gd name="T7" fmla="*/ 232 h 232"/>
                <a:gd name="T8" fmla="*/ 153 w 165"/>
                <a:gd name="T9" fmla="*/ 232 h 232"/>
                <a:gd name="T10" fmla="*/ 153 w 165"/>
                <a:gd name="T11" fmla="*/ 33 h 232"/>
                <a:gd name="T12" fmla="*/ 147 w 165"/>
                <a:gd name="T13" fmla="*/ 19 h 232"/>
                <a:gd name="T14" fmla="*/ 132 w 165"/>
                <a:gd name="T15" fmla="*/ 13 h 232"/>
                <a:gd name="T16" fmla="*/ 33 w 165"/>
                <a:gd name="T17" fmla="*/ 13 h 232"/>
                <a:gd name="T18" fmla="*/ 18 w 165"/>
                <a:gd name="T19" fmla="*/ 19 h 232"/>
                <a:gd name="T20" fmla="*/ 12 w 165"/>
                <a:gd name="T21" fmla="*/ 33 h 232"/>
                <a:gd name="T22" fmla="*/ 12 w 165"/>
                <a:gd name="T23" fmla="*/ 232 h 232"/>
                <a:gd name="T24" fmla="*/ 0 w 165"/>
                <a:gd name="T25" fmla="*/ 232 h 232"/>
                <a:gd name="T26" fmla="*/ 0 w 165"/>
                <a:gd name="T27" fmla="*/ 33 h 232"/>
                <a:gd name="T28" fmla="*/ 9 w 165"/>
                <a:gd name="T29" fmla="*/ 10 h 232"/>
                <a:gd name="T30" fmla="*/ 33 w 165"/>
                <a:gd name="T31" fmla="*/ 0 h 232"/>
                <a:gd name="T32" fmla="*/ 132 w 165"/>
                <a:gd name="T33" fmla="*/ 0 h 232"/>
                <a:gd name="T34" fmla="*/ 78 w 165"/>
                <a:gd name="T35" fmla="*/ 21 h 232"/>
                <a:gd name="T36" fmla="*/ 78 w 165"/>
                <a:gd name="T37" fmla="*/ 108 h 232"/>
                <a:gd name="T38" fmla="*/ 66 w 165"/>
                <a:gd name="T39" fmla="*/ 108 h 232"/>
                <a:gd name="T40" fmla="*/ 66 w 165"/>
                <a:gd name="T41" fmla="*/ 33 h 232"/>
                <a:gd name="T42" fmla="*/ 33 w 165"/>
                <a:gd name="T43" fmla="*/ 33 h 232"/>
                <a:gd name="T44" fmla="*/ 33 w 165"/>
                <a:gd name="T45" fmla="*/ 232 h 232"/>
                <a:gd name="T46" fmla="*/ 20 w 165"/>
                <a:gd name="T47" fmla="*/ 232 h 232"/>
                <a:gd name="T48" fmla="*/ 20 w 165"/>
                <a:gd name="T49" fmla="*/ 33 h 232"/>
                <a:gd name="T50" fmla="*/ 24 w 165"/>
                <a:gd name="T51" fmla="*/ 25 h 232"/>
                <a:gd name="T52" fmla="*/ 33 w 165"/>
                <a:gd name="T53" fmla="*/ 21 h 232"/>
                <a:gd name="T54" fmla="*/ 78 w 165"/>
                <a:gd name="T55" fmla="*/ 21 h 232"/>
                <a:gd name="T56" fmla="*/ 132 w 165"/>
                <a:gd name="T57" fmla="*/ 21 h 232"/>
                <a:gd name="T58" fmla="*/ 141 w 165"/>
                <a:gd name="T59" fmla="*/ 25 h 232"/>
                <a:gd name="T60" fmla="*/ 144 w 165"/>
                <a:gd name="T61" fmla="*/ 33 h 232"/>
                <a:gd name="T62" fmla="*/ 144 w 165"/>
                <a:gd name="T63" fmla="*/ 232 h 232"/>
                <a:gd name="T64" fmla="*/ 132 w 165"/>
                <a:gd name="T65" fmla="*/ 232 h 232"/>
                <a:gd name="T66" fmla="*/ 132 w 165"/>
                <a:gd name="T67" fmla="*/ 33 h 232"/>
                <a:gd name="T68" fmla="*/ 99 w 165"/>
                <a:gd name="T69" fmla="*/ 33 h 232"/>
                <a:gd name="T70" fmla="*/ 99 w 165"/>
                <a:gd name="T71" fmla="*/ 108 h 232"/>
                <a:gd name="T72" fmla="*/ 87 w 165"/>
                <a:gd name="T73" fmla="*/ 108 h 232"/>
                <a:gd name="T74" fmla="*/ 87 w 165"/>
                <a:gd name="T75" fmla="*/ 21 h 232"/>
                <a:gd name="T76" fmla="*/ 132 w 165"/>
                <a:gd name="T77" fmla="*/ 2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" h="232">
                  <a:moveTo>
                    <a:pt x="132" y="0"/>
                  </a:moveTo>
                  <a:cubicBezTo>
                    <a:pt x="141" y="0"/>
                    <a:pt x="149" y="4"/>
                    <a:pt x="155" y="10"/>
                  </a:cubicBezTo>
                  <a:cubicBezTo>
                    <a:pt x="162" y="16"/>
                    <a:pt x="165" y="24"/>
                    <a:pt x="165" y="33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53" y="232"/>
                    <a:pt x="153" y="232"/>
                    <a:pt x="153" y="232"/>
                  </a:cubicBezTo>
                  <a:cubicBezTo>
                    <a:pt x="153" y="33"/>
                    <a:pt x="153" y="33"/>
                    <a:pt x="153" y="33"/>
                  </a:cubicBezTo>
                  <a:cubicBezTo>
                    <a:pt x="153" y="28"/>
                    <a:pt x="151" y="23"/>
                    <a:pt x="147" y="19"/>
                  </a:cubicBezTo>
                  <a:cubicBezTo>
                    <a:pt x="143" y="15"/>
                    <a:pt x="138" y="13"/>
                    <a:pt x="1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7" y="13"/>
                    <a:pt x="22" y="15"/>
                    <a:pt x="18" y="19"/>
                  </a:cubicBezTo>
                  <a:cubicBezTo>
                    <a:pt x="14" y="23"/>
                    <a:pt x="12" y="28"/>
                    <a:pt x="12" y="33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4"/>
                    <a:pt x="3" y="16"/>
                    <a:pt x="9" y="10"/>
                  </a:cubicBezTo>
                  <a:cubicBezTo>
                    <a:pt x="16" y="4"/>
                    <a:pt x="24" y="0"/>
                    <a:pt x="33" y="0"/>
                  </a:cubicBezTo>
                  <a:lnTo>
                    <a:pt x="132" y="0"/>
                  </a:lnTo>
                  <a:close/>
                  <a:moveTo>
                    <a:pt x="78" y="21"/>
                  </a:moveTo>
                  <a:cubicBezTo>
                    <a:pt x="78" y="108"/>
                    <a:pt x="78" y="108"/>
                    <a:pt x="78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0"/>
                    <a:pt x="21" y="27"/>
                    <a:pt x="24" y="25"/>
                  </a:cubicBezTo>
                  <a:cubicBezTo>
                    <a:pt x="26" y="22"/>
                    <a:pt x="29" y="21"/>
                    <a:pt x="33" y="21"/>
                  </a:cubicBezTo>
                  <a:lnTo>
                    <a:pt x="78" y="21"/>
                  </a:lnTo>
                  <a:close/>
                  <a:moveTo>
                    <a:pt x="132" y="21"/>
                  </a:moveTo>
                  <a:cubicBezTo>
                    <a:pt x="135" y="21"/>
                    <a:pt x="138" y="22"/>
                    <a:pt x="141" y="25"/>
                  </a:cubicBezTo>
                  <a:cubicBezTo>
                    <a:pt x="143" y="27"/>
                    <a:pt x="144" y="30"/>
                    <a:pt x="144" y="33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9" y="108"/>
                    <a:pt x="99" y="108"/>
                    <a:pt x="99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7" y="21"/>
                    <a:pt x="87" y="21"/>
                    <a:pt x="87" y="21"/>
                  </a:cubicBezTo>
                  <a:lnTo>
                    <a:pt x="132" y="2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" name="Freeform 14"/>
            <p:cNvSpPr>
              <a:spLocks noEditPoints="1"/>
            </p:cNvSpPr>
            <p:nvPr userDrawn="1"/>
          </p:nvSpPr>
          <p:spPr bwMode="auto">
            <a:xfrm>
              <a:off x="5412" y="2552"/>
              <a:ext cx="313" cy="551"/>
            </a:xfrm>
            <a:custGeom>
              <a:avLst/>
              <a:gdLst>
                <a:gd name="T0" fmla="*/ 99 w 132"/>
                <a:gd name="T1" fmla="*/ 0 h 232"/>
                <a:gd name="T2" fmla="*/ 123 w 132"/>
                <a:gd name="T3" fmla="*/ 10 h 232"/>
                <a:gd name="T4" fmla="*/ 132 w 132"/>
                <a:gd name="T5" fmla="*/ 33 h 232"/>
                <a:gd name="T6" fmla="*/ 132 w 132"/>
                <a:gd name="T7" fmla="*/ 83 h 232"/>
                <a:gd name="T8" fmla="*/ 123 w 132"/>
                <a:gd name="T9" fmla="*/ 106 h 232"/>
                <a:gd name="T10" fmla="*/ 99 w 132"/>
                <a:gd name="T11" fmla="*/ 116 h 232"/>
                <a:gd name="T12" fmla="*/ 33 w 132"/>
                <a:gd name="T13" fmla="*/ 116 h 232"/>
                <a:gd name="T14" fmla="*/ 33 w 132"/>
                <a:gd name="T15" fmla="*/ 232 h 232"/>
                <a:gd name="T16" fmla="*/ 20 w 132"/>
                <a:gd name="T17" fmla="*/ 232 h 232"/>
                <a:gd name="T18" fmla="*/ 20 w 132"/>
                <a:gd name="T19" fmla="*/ 104 h 232"/>
                <a:gd name="T20" fmla="*/ 99 w 132"/>
                <a:gd name="T21" fmla="*/ 104 h 232"/>
                <a:gd name="T22" fmla="*/ 114 w 132"/>
                <a:gd name="T23" fmla="*/ 98 h 232"/>
                <a:gd name="T24" fmla="*/ 120 w 132"/>
                <a:gd name="T25" fmla="*/ 83 h 232"/>
                <a:gd name="T26" fmla="*/ 120 w 132"/>
                <a:gd name="T27" fmla="*/ 33 h 232"/>
                <a:gd name="T28" fmla="*/ 114 w 132"/>
                <a:gd name="T29" fmla="*/ 19 h 232"/>
                <a:gd name="T30" fmla="*/ 99 w 132"/>
                <a:gd name="T31" fmla="*/ 13 h 232"/>
                <a:gd name="T32" fmla="*/ 49 w 132"/>
                <a:gd name="T33" fmla="*/ 13 h 232"/>
                <a:gd name="T34" fmla="*/ 23 w 132"/>
                <a:gd name="T35" fmla="*/ 24 h 232"/>
                <a:gd name="T36" fmla="*/ 12 w 132"/>
                <a:gd name="T37" fmla="*/ 50 h 232"/>
                <a:gd name="T38" fmla="*/ 12 w 132"/>
                <a:gd name="T39" fmla="*/ 232 h 232"/>
                <a:gd name="T40" fmla="*/ 0 w 132"/>
                <a:gd name="T41" fmla="*/ 232 h 232"/>
                <a:gd name="T42" fmla="*/ 0 w 132"/>
                <a:gd name="T43" fmla="*/ 50 h 232"/>
                <a:gd name="T44" fmla="*/ 14 w 132"/>
                <a:gd name="T45" fmla="*/ 15 h 232"/>
                <a:gd name="T46" fmla="*/ 49 w 132"/>
                <a:gd name="T47" fmla="*/ 0 h 232"/>
                <a:gd name="T48" fmla="*/ 99 w 132"/>
                <a:gd name="T49" fmla="*/ 0 h 232"/>
                <a:gd name="T50" fmla="*/ 111 w 132"/>
                <a:gd name="T51" fmla="*/ 83 h 232"/>
                <a:gd name="T52" fmla="*/ 108 w 132"/>
                <a:gd name="T53" fmla="*/ 92 h 232"/>
                <a:gd name="T54" fmla="*/ 99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9 w 132"/>
                <a:gd name="T61" fmla="*/ 29 h 232"/>
                <a:gd name="T62" fmla="*/ 49 w 132"/>
                <a:gd name="T63" fmla="*/ 21 h 232"/>
                <a:gd name="T64" fmla="*/ 99 w 132"/>
                <a:gd name="T65" fmla="*/ 21 h 232"/>
                <a:gd name="T66" fmla="*/ 108 w 132"/>
                <a:gd name="T67" fmla="*/ 25 h 232"/>
                <a:gd name="T68" fmla="*/ 111 w 132"/>
                <a:gd name="T69" fmla="*/ 33 h 232"/>
                <a:gd name="T70" fmla="*/ 111 w 132"/>
                <a:gd name="T71" fmla="*/ 83 h 232"/>
                <a:gd name="T72" fmla="*/ 33 w 132"/>
                <a:gd name="T73" fmla="*/ 83 h 232"/>
                <a:gd name="T74" fmla="*/ 99 w 132"/>
                <a:gd name="T75" fmla="*/ 83 h 232"/>
                <a:gd name="T76" fmla="*/ 99 w 132"/>
                <a:gd name="T77" fmla="*/ 33 h 232"/>
                <a:gd name="T78" fmla="*/ 49 w 132"/>
                <a:gd name="T79" fmla="*/ 33 h 232"/>
                <a:gd name="T80" fmla="*/ 38 w 132"/>
                <a:gd name="T81" fmla="*/ 38 h 232"/>
                <a:gd name="T82" fmla="*/ 33 w 132"/>
                <a:gd name="T83" fmla="*/ 50 h 232"/>
                <a:gd name="T84" fmla="*/ 33 w 132"/>
                <a:gd name="T85" fmla="*/ 8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99" y="0"/>
                  </a:moveTo>
                  <a:cubicBezTo>
                    <a:pt x="108" y="0"/>
                    <a:pt x="116" y="4"/>
                    <a:pt x="123" y="10"/>
                  </a:cubicBezTo>
                  <a:cubicBezTo>
                    <a:pt x="129" y="16"/>
                    <a:pt x="132" y="24"/>
                    <a:pt x="132" y="3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2"/>
                    <a:pt x="129" y="100"/>
                    <a:pt x="123" y="106"/>
                  </a:cubicBezTo>
                  <a:cubicBezTo>
                    <a:pt x="116" y="113"/>
                    <a:pt x="108" y="116"/>
                    <a:pt x="99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5" y="104"/>
                    <a:pt x="110" y="102"/>
                    <a:pt x="114" y="98"/>
                  </a:cubicBezTo>
                  <a:cubicBezTo>
                    <a:pt x="118" y="94"/>
                    <a:pt x="120" y="89"/>
                    <a:pt x="120" y="8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28"/>
                    <a:pt x="118" y="23"/>
                    <a:pt x="114" y="19"/>
                  </a:cubicBezTo>
                  <a:cubicBezTo>
                    <a:pt x="110" y="15"/>
                    <a:pt x="105" y="13"/>
                    <a:pt x="9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99" y="0"/>
                  </a:lnTo>
                  <a:close/>
                  <a:moveTo>
                    <a:pt x="111" y="83"/>
                  </a:moveTo>
                  <a:cubicBezTo>
                    <a:pt x="111" y="87"/>
                    <a:pt x="110" y="89"/>
                    <a:pt x="108" y="92"/>
                  </a:cubicBezTo>
                  <a:cubicBezTo>
                    <a:pt x="105" y="94"/>
                    <a:pt x="102" y="96"/>
                    <a:pt x="99" y="96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2" y="21"/>
                    <a:pt x="105" y="22"/>
                    <a:pt x="108" y="25"/>
                  </a:cubicBezTo>
                  <a:cubicBezTo>
                    <a:pt x="110" y="27"/>
                    <a:pt x="111" y="30"/>
                    <a:pt x="111" y="33"/>
                  </a:cubicBezTo>
                  <a:lnTo>
                    <a:pt x="111" y="83"/>
                  </a:lnTo>
                  <a:close/>
                  <a:moveTo>
                    <a:pt x="33" y="83"/>
                  </a:moveTo>
                  <a:cubicBezTo>
                    <a:pt x="99" y="83"/>
                    <a:pt x="99" y="83"/>
                    <a:pt x="99" y="8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lnTo>
                    <a:pt x="33" y="8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" name="Freeform 15"/>
            <p:cNvSpPr>
              <a:spLocks noEditPoints="1"/>
            </p:cNvSpPr>
            <p:nvPr userDrawn="1"/>
          </p:nvSpPr>
          <p:spPr bwMode="auto">
            <a:xfrm>
              <a:off x="5774" y="2552"/>
              <a:ext cx="312" cy="551"/>
            </a:xfrm>
            <a:custGeom>
              <a:avLst/>
              <a:gdLst>
                <a:gd name="T0" fmla="*/ 12 w 132"/>
                <a:gd name="T1" fmla="*/ 182 h 232"/>
                <a:gd name="T2" fmla="*/ 23 w 132"/>
                <a:gd name="T3" fmla="*/ 209 h 232"/>
                <a:gd name="T4" fmla="*/ 49 w 132"/>
                <a:gd name="T5" fmla="*/ 220 h 232"/>
                <a:gd name="T6" fmla="*/ 132 w 132"/>
                <a:gd name="T7" fmla="*/ 220 h 232"/>
                <a:gd name="T8" fmla="*/ 132 w 132"/>
                <a:gd name="T9" fmla="*/ 232 h 232"/>
                <a:gd name="T10" fmla="*/ 49 w 132"/>
                <a:gd name="T11" fmla="*/ 232 h 232"/>
                <a:gd name="T12" fmla="*/ 14 w 132"/>
                <a:gd name="T13" fmla="*/ 217 h 232"/>
                <a:gd name="T14" fmla="*/ 0 w 132"/>
                <a:gd name="T15" fmla="*/ 182 h 232"/>
                <a:gd name="T16" fmla="*/ 0 w 132"/>
                <a:gd name="T17" fmla="*/ 0 h 232"/>
                <a:gd name="T18" fmla="*/ 12 w 132"/>
                <a:gd name="T19" fmla="*/ 0 h 232"/>
                <a:gd name="T20" fmla="*/ 12 w 132"/>
                <a:gd name="T21" fmla="*/ 182 h 232"/>
                <a:gd name="T22" fmla="*/ 132 w 132"/>
                <a:gd name="T23" fmla="*/ 199 h 232"/>
                <a:gd name="T24" fmla="*/ 132 w 132"/>
                <a:gd name="T25" fmla="*/ 211 h 232"/>
                <a:gd name="T26" fmla="*/ 49 w 132"/>
                <a:gd name="T27" fmla="*/ 211 h 232"/>
                <a:gd name="T28" fmla="*/ 29 w 132"/>
                <a:gd name="T29" fmla="*/ 203 h 232"/>
                <a:gd name="T30" fmla="*/ 20 w 132"/>
                <a:gd name="T31" fmla="*/ 182 h 232"/>
                <a:gd name="T32" fmla="*/ 20 w 132"/>
                <a:gd name="T33" fmla="*/ 0 h 232"/>
                <a:gd name="T34" fmla="*/ 33 w 132"/>
                <a:gd name="T35" fmla="*/ 0 h 232"/>
                <a:gd name="T36" fmla="*/ 33 w 132"/>
                <a:gd name="T37" fmla="*/ 182 h 232"/>
                <a:gd name="T38" fmla="*/ 38 w 132"/>
                <a:gd name="T39" fmla="*/ 194 h 232"/>
                <a:gd name="T40" fmla="*/ 49 w 132"/>
                <a:gd name="T41" fmla="*/ 199 h 232"/>
                <a:gd name="T42" fmla="*/ 132 w 132"/>
                <a:gd name="T43" fmla="*/ 19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232">
                  <a:moveTo>
                    <a:pt x="12" y="182"/>
                  </a:move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4" y="208"/>
                    <a:pt x="0" y="196"/>
                    <a:pt x="0" y="1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182"/>
                  </a:lnTo>
                  <a:close/>
                  <a:moveTo>
                    <a:pt x="132" y="199"/>
                  </a:moveTo>
                  <a:cubicBezTo>
                    <a:pt x="132" y="211"/>
                    <a:pt x="132" y="211"/>
                    <a:pt x="132" y="211"/>
                  </a:cubicBezTo>
                  <a:cubicBezTo>
                    <a:pt x="49" y="211"/>
                    <a:pt x="49" y="211"/>
                    <a:pt x="49" y="211"/>
                  </a:cubicBezTo>
                  <a:cubicBezTo>
                    <a:pt x="41" y="211"/>
                    <a:pt x="34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4" y="191"/>
                    <a:pt x="38" y="194"/>
                  </a:cubicBezTo>
                  <a:cubicBezTo>
                    <a:pt x="41" y="197"/>
                    <a:pt x="45" y="199"/>
                    <a:pt x="49" y="199"/>
                  </a:cubicBezTo>
                  <a:lnTo>
                    <a:pt x="132" y="199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" name="Freeform 16"/>
            <p:cNvSpPr>
              <a:spLocks noEditPoints="1"/>
            </p:cNvSpPr>
            <p:nvPr userDrawn="1"/>
          </p:nvSpPr>
          <p:spPr bwMode="auto">
            <a:xfrm>
              <a:off x="6120" y="2552"/>
              <a:ext cx="331" cy="551"/>
            </a:xfrm>
            <a:custGeom>
              <a:avLst/>
              <a:gdLst>
                <a:gd name="T0" fmla="*/ 140 w 140"/>
                <a:gd name="T1" fmla="*/ 0 h 232"/>
                <a:gd name="T2" fmla="*/ 140 w 140"/>
                <a:gd name="T3" fmla="*/ 232 h 232"/>
                <a:gd name="T4" fmla="*/ 128 w 140"/>
                <a:gd name="T5" fmla="*/ 232 h 232"/>
                <a:gd name="T6" fmla="*/ 128 w 140"/>
                <a:gd name="T7" fmla="*/ 13 h 232"/>
                <a:gd name="T8" fmla="*/ 49 w 140"/>
                <a:gd name="T9" fmla="*/ 13 h 232"/>
                <a:gd name="T10" fmla="*/ 23 w 140"/>
                <a:gd name="T11" fmla="*/ 24 h 232"/>
                <a:gd name="T12" fmla="*/ 12 w 140"/>
                <a:gd name="T13" fmla="*/ 50 h 232"/>
                <a:gd name="T14" fmla="*/ 12 w 140"/>
                <a:gd name="T15" fmla="*/ 232 h 232"/>
                <a:gd name="T16" fmla="*/ 0 w 140"/>
                <a:gd name="T17" fmla="*/ 232 h 232"/>
                <a:gd name="T18" fmla="*/ 0 w 140"/>
                <a:gd name="T19" fmla="*/ 50 h 232"/>
                <a:gd name="T20" fmla="*/ 14 w 140"/>
                <a:gd name="T21" fmla="*/ 15 h 232"/>
                <a:gd name="T22" fmla="*/ 49 w 140"/>
                <a:gd name="T23" fmla="*/ 0 h 232"/>
                <a:gd name="T24" fmla="*/ 140 w 140"/>
                <a:gd name="T25" fmla="*/ 0 h 232"/>
                <a:gd name="T26" fmla="*/ 20 w 140"/>
                <a:gd name="T27" fmla="*/ 50 h 232"/>
                <a:gd name="T28" fmla="*/ 29 w 140"/>
                <a:gd name="T29" fmla="*/ 29 h 232"/>
                <a:gd name="T30" fmla="*/ 49 w 140"/>
                <a:gd name="T31" fmla="*/ 21 h 232"/>
                <a:gd name="T32" fmla="*/ 120 w 140"/>
                <a:gd name="T33" fmla="*/ 21 h 232"/>
                <a:gd name="T34" fmla="*/ 120 w 140"/>
                <a:gd name="T35" fmla="*/ 96 h 232"/>
                <a:gd name="T36" fmla="*/ 20 w 140"/>
                <a:gd name="T37" fmla="*/ 96 h 232"/>
                <a:gd name="T38" fmla="*/ 20 w 140"/>
                <a:gd name="T39" fmla="*/ 50 h 232"/>
                <a:gd name="T40" fmla="*/ 120 w 140"/>
                <a:gd name="T41" fmla="*/ 104 h 232"/>
                <a:gd name="T42" fmla="*/ 120 w 140"/>
                <a:gd name="T43" fmla="*/ 232 h 232"/>
                <a:gd name="T44" fmla="*/ 107 w 140"/>
                <a:gd name="T45" fmla="*/ 232 h 232"/>
                <a:gd name="T46" fmla="*/ 107 w 140"/>
                <a:gd name="T47" fmla="*/ 116 h 232"/>
                <a:gd name="T48" fmla="*/ 33 w 140"/>
                <a:gd name="T49" fmla="*/ 116 h 232"/>
                <a:gd name="T50" fmla="*/ 33 w 140"/>
                <a:gd name="T51" fmla="*/ 232 h 232"/>
                <a:gd name="T52" fmla="*/ 20 w 140"/>
                <a:gd name="T53" fmla="*/ 232 h 232"/>
                <a:gd name="T54" fmla="*/ 20 w 140"/>
                <a:gd name="T55" fmla="*/ 104 h 232"/>
                <a:gd name="T56" fmla="*/ 120 w 140"/>
                <a:gd name="T57" fmla="*/ 104 h 232"/>
                <a:gd name="T58" fmla="*/ 107 w 140"/>
                <a:gd name="T59" fmla="*/ 33 h 232"/>
                <a:gd name="T60" fmla="*/ 49 w 140"/>
                <a:gd name="T61" fmla="*/ 33 h 232"/>
                <a:gd name="T62" fmla="*/ 38 w 140"/>
                <a:gd name="T63" fmla="*/ 38 h 232"/>
                <a:gd name="T64" fmla="*/ 33 w 140"/>
                <a:gd name="T65" fmla="*/ 50 h 232"/>
                <a:gd name="T66" fmla="*/ 33 w 140"/>
                <a:gd name="T67" fmla="*/ 83 h 232"/>
                <a:gd name="T68" fmla="*/ 107 w 140"/>
                <a:gd name="T69" fmla="*/ 83 h 232"/>
                <a:gd name="T70" fmla="*/ 107 w 140"/>
                <a:gd name="T71" fmla="*/ 3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0" h="232">
                  <a:moveTo>
                    <a:pt x="140" y="0"/>
                  </a:moveTo>
                  <a:cubicBezTo>
                    <a:pt x="140" y="232"/>
                    <a:pt x="140" y="232"/>
                    <a:pt x="140" y="232"/>
                  </a:cubicBezTo>
                  <a:cubicBezTo>
                    <a:pt x="128" y="232"/>
                    <a:pt x="128" y="232"/>
                    <a:pt x="128" y="232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40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120" y="104"/>
                  </a:moveTo>
                  <a:cubicBezTo>
                    <a:pt x="120" y="232"/>
                    <a:pt x="120" y="232"/>
                    <a:pt x="120" y="232"/>
                  </a:cubicBezTo>
                  <a:cubicBezTo>
                    <a:pt x="107" y="232"/>
                    <a:pt x="107" y="232"/>
                    <a:pt x="107" y="232"/>
                  </a:cubicBezTo>
                  <a:cubicBezTo>
                    <a:pt x="107" y="116"/>
                    <a:pt x="107" y="116"/>
                    <a:pt x="107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lnTo>
                    <a:pt x="120" y="104"/>
                  </a:lnTo>
                  <a:close/>
                  <a:moveTo>
                    <a:pt x="107" y="33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07" y="83"/>
                    <a:pt x="107" y="83"/>
                    <a:pt x="107" y="83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" name="Freeform 17"/>
            <p:cNvSpPr>
              <a:spLocks noEditPoints="1"/>
            </p:cNvSpPr>
            <p:nvPr userDrawn="1"/>
          </p:nvSpPr>
          <p:spPr bwMode="auto">
            <a:xfrm>
              <a:off x="6517" y="2552"/>
              <a:ext cx="331" cy="551"/>
            </a:xfrm>
            <a:custGeom>
              <a:avLst/>
              <a:gdLst>
                <a:gd name="T0" fmla="*/ 0 w 331"/>
                <a:gd name="T1" fmla="*/ 0 h 551"/>
                <a:gd name="T2" fmla="*/ 331 w 331"/>
                <a:gd name="T3" fmla="*/ 0 h 551"/>
                <a:gd name="T4" fmla="*/ 331 w 331"/>
                <a:gd name="T5" fmla="*/ 31 h 551"/>
                <a:gd name="T6" fmla="*/ 0 w 331"/>
                <a:gd name="T7" fmla="*/ 31 h 551"/>
                <a:gd name="T8" fmla="*/ 0 w 331"/>
                <a:gd name="T9" fmla="*/ 0 h 551"/>
                <a:gd name="T10" fmla="*/ 156 w 331"/>
                <a:gd name="T11" fmla="*/ 50 h 551"/>
                <a:gd name="T12" fmla="*/ 156 w 331"/>
                <a:gd name="T13" fmla="*/ 551 h 551"/>
                <a:gd name="T14" fmla="*/ 128 w 331"/>
                <a:gd name="T15" fmla="*/ 551 h 551"/>
                <a:gd name="T16" fmla="*/ 128 w 331"/>
                <a:gd name="T17" fmla="*/ 79 h 551"/>
                <a:gd name="T18" fmla="*/ 0 w 331"/>
                <a:gd name="T19" fmla="*/ 79 h 551"/>
                <a:gd name="T20" fmla="*/ 0 w 331"/>
                <a:gd name="T21" fmla="*/ 50 h 551"/>
                <a:gd name="T22" fmla="*/ 156 w 331"/>
                <a:gd name="T23" fmla="*/ 50 h 551"/>
                <a:gd name="T24" fmla="*/ 331 w 331"/>
                <a:gd name="T25" fmla="*/ 50 h 551"/>
                <a:gd name="T26" fmla="*/ 331 w 331"/>
                <a:gd name="T27" fmla="*/ 79 h 551"/>
                <a:gd name="T28" fmla="*/ 206 w 331"/>
                <a:gd name="T29" fmla="*/ 79 h 551"/>
                <a:gd name="T30" fmla="*/ 206 w 331"/>
                <a:gd name="T31" fmla="*/ 551 h 551"/>
                <a:gd name="T32" fmla="*/ 175 w 331"/>
                <a:gd name="T33" fmla="*/ 551 h 551"/>
                <a:gd name="T34" fmla="*/ 175 w 331"/>
                <a:gd name="T35" fmla="*/ 50 h 551"/>
                <a:gd name="T36" fmla="*/ 331 w 331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1" h="551">
                  <a:moveTo>
                    <a:pt x="0" y="0"/>
                  </a:moveTo>
                  <a:lnTo>
                    <a:pt x="331" y="0"/>
                  </a:lnTo>
                  <a:lnTo>
                    <a:pt x="331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1" y="50"/>
                  </a:moveTo>
                  <a:lnTo>
                    <a:pt x="331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1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Freeform 18"/>
            <p:cNvSpPr>
              <a:spLocks noEditPoints="1"/>
            </p:cNvSpPr>
            <p:nvPr userDrawn="1"/>
          </p:nvSpPr>
          <p:spPr bwMode="auto">
            <a:xfrm>
              <a:off x="6886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49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49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49 w 132"/>
                <a:gd name="T21" fmla="*/ 232 h 232"/>
                <a:gd name="T22" fmla="*/ 14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4 w 132"/>
                <a:gd name="T29" fmla="*/ 15 h 232"/>
                <a:gd name="T30" fmla="*/ 49 w 132"/>
                <a:gd name="T31" fmla="*/ 0 h 232"/>
                <a:gd name="T32" fmla="*/ 132 w 132"/>
                <a:gd name="T33" fmla="*/ 0 h 232"/>
                <a:gd name="T34" fmla="*/ 20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0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0 w 132"/>
                <a:gd name="T83" fmla="*/ 182 h 232"/>
                <a:gd name="T84" fmla="*/ 20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32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20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lnTo>
                    <a:pt x="20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53" name="TextBox 52"/>
          <p:cNvSpPr txBox="1"/>
          <p:nvPr userDrawn="1"/>
        </p:nvSpPr>
        <p:spPr>
          <a:xfrm>
            <a:off x="8487320" y="6402726"/>
            <a:ext cx="309701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35BF73E1-6149-41FF-9F28-BA76ED286E81}" type="slidenum">
              <a:rPr lang="en-US" sz="825" smtClean="0">
                <a:solidFill>
                  <a:schemeClr val="tx2"/>
                </a:solidFill>
              </a:rPr>
              <a:pPr algn="ctr"/>
              <a:t>‹#›</a:t>
            </a:fld>
            <a:endParaRPr lang="en-US" sz="825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667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2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4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7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 userDrawn="1"/>
        </p:nvSpPr>
        <p:spPr>
          <a:xfrm>
            <a:off x="8426578" y="6361057"/>
            <a:ext cx="344948" cy="344948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2"/>
              </a:solidFill>
            </a:endParaRPr>
          </a:p>
        </p:txBody>
      </p:sp>
      <p:grpSp>
        <p:nvGrpSpPr>
          <p:cNvPr id="40" name="Group 4"/>
          <p:cNvGrpSpPr>
            <a:grpSpLocks noChangeAspect="1"/>
          </p:cNvGrpSpPr>
          <p:nvPr userDrawn="1"/>
        </p:nvGrpSpPr>
        <p:grpSpPr bwMode="auto">
          <a:xfrm>
            <a:off x="395210" y="6389049"/>
            <a:ext cx="1040475" cy="285489"/>
            <a:chOff x="297" y="1187"/>
            <a:chExt cx="7085" cy="1944"/>
          </a:xfrm>
        </p:grpSpPr>
        <p:sp>
          <p:nvSpPr>
            <p:cNvPr id="41" name="Freeform 40"/>
            <p:cNvSpPr>
              <a:spLocks noEditPoints="1"/>
            </p:cNvSpPr>
            <p:nvPr userDrawn="1"/>
          </p:nvSpPr>
          <p:spPr bwMode="auto">
            <a:xfrm>
              <a:off x="297" y="1189"/>
              <a:ext cx="1266" cy="1105"/>
            </a:xfrm>
            <a:custGeom>
              <a:avLst/>
              <a:gdLst>
                <a:gd name="T0" fmla="*/ 259 w 535"/>
                <a:gd name="T1" fmla="*/ 207 h 466"/>
                <a:gd name="T2" fmla="*/ 208 w 535"/>
                <a:gd name="T3" fmla="*/ 84 h 466"/>
                <a:gd name="T4" fmla="*/ 111 w 535"/>
                <a:gd name="T5" fmla="*/ 324 h 466"/>
                <a:gd name="T6" fmla="*/ 90 w 535"/>
                <a:gd name="T7" fmla="*/ 379 h 466"/>
                <a:gd name="T8" fmla="*/ 59 w 535"/>
                <a:gd name="T9" fmla="*/ 457 h 466"/>
                <a:gd name="T10" fmla="*/ 59 w 535"/>
                <a:gd name="T11" fmla="*/ 456 h 466"/>
                <a:gd name="T12" fmla="*/ 45 w 535"/>
                <a:gd name="T13" fmla="*/ 466 h 466"/>
                <a:gd name="T14" fmla="*/ 11 w 535"/>
                <a:gd name="T15" fmla="*/ 466 h 466"/>
                <a:gd name="T16" fmla="*/ 0 w 535"/>
                <a:gd name="T17" fmla="*/ 459 h 466"/>
                <a:gd name="T18" fmla="*/ 1 w 535"/>
                <a:gd name="T19" fmla="*/ 455 h 466"/>
                <a:gd name="T20" fmla="*/ 2 w 535"/>
                <a:gd name="T21" fmla="*/ 451 h 466"/>
                <a:gd name="T22" fmla="*/ 185 w 535"/>
                <a:gd name="T23" fmla="*/ 8 h 466"/>
                <a:gd name="T24" fmla="*/ 186 w 535"/>
                <a:gd name="T25" fmla="*/ 7 h 466"/>
                <a:gd name="T26" fmla="*/ 185 w 535"/>
                <a:gd name="T27" fmla="*/ 8 h 466"/>
                <a:gd name="T28" fmla="*/ 188 w 535"/>
                <a:gd name="T29" fmla="*/ 3 h 466"/>
                <a:gd name="T30" fmla="*/ 198 w 535"/>
                <a:gd name="T31" fmla="*/ 0 h 466"/>
                <a:gd name="T32" fmla="*/ 219 w 535"/>
                <a:gd name="T33" fmla="*/ 0 h 466"/>
                <a:gd name="T34" fmla="*/ 228 w 535"/>
                <a:gd name="T35" fmla="*/ 3 h 466"/>
                <a:gd name="T36" fmla="*/ 231 w 535"/>
                <a:gd name="T37" fmla="*/ 8 h 466"/>
                <a:gd name="T38" fmla="*/ 232 w 535"/>
                <a:gd name="T39" fmla="*/ 8 h 466"/>
                <a:gd name="T40" fmla="*/ 233 w 535"/>
                <a:gd name="T41" fmla="*/ 10 h 466"/>
                <a:gd name="T42" fmla="*/ 232 w 535"/>
                <a:gd name="T43" fmla="*/ 9 h 466"/>
                <a:gd name="T44" fmla="*/ 287 w 535"/>
                <a:gd name="T45" fmla="*/ 142 h 466"/>
                <a:gd name="T46" fmla="*/ 259 w 535"/>
                <a:gd name="T47" fmla="*/ 207 h 466"/>
                <a:gd name="T48" fmla="*/ 465 w 535"/>
                <a:gd name="T49" fmla="*/ 425 h 466"/>
                <a:gd name="T50" fmla="*/ 446 w 535"/>
                <a:gd name="T51" fmla="*/ 379 h 466"/>
                <a:gd name="T52" fmla="*/ 377 w 535"/>
                <a:gd name="T53" fmla="*/ 207 h 466"/>
                <a:gd name="T54" fmla="*/ 326 w 535"/>
                <a:gd name="T55" fmla="*/ 84 h 466"/>
                <a:gd name="T56" fmla="*/ 229 w 535"/>
                <a:gd name="T57" fmla="*/ 324 h 466"/>
                <a:gd name="T58" fmla="*/ 207 w 535"/>
                <a:gd name="T59" fmla="*/ 379 h 466"/>
                <a:gd name="T60" fmla="*/ 177 w 535"/>
                <a:gd name="T61" fmla="*/ 457 h 466"/>
                <a:gd name="T62" fmla="*/ 177 w 535"/>
                <a:gd name="T63" fmla="*/ 456 h 466"/>
                <a:gd name="T64" fmla="*/ 163 w 535"/>
                <a:gd name="T65" fmla="*/ 466 h 466"/>
                <a:gd name="T66" fmla="*/ 129 w 535"/>
                <a:gd name="T67" fmla="*/ 466 h 466"/>
                <a:gd name="T68" fmla="*/ 118 w 535"/>
                <a:gd name="T69" fmla="*/ 459 h 466"/>
                <a:gd name="T70" fmla="*/ 119 w 535"/>
                <a:gd name="T71" fmla="*/ 455 h 466"/>
                <a:gd name="T72" fmla="*/ 120 w 535"/>
                <a:gd name="T73" fmla="*/ 451 h 466"/>
                <a:gd name="T74" fmla="*/ 303 w 535"/>
                <a:gd name="T75" fmla="*/ 8 h 466"/>
                <a:gd name="T76" fmla="*/ 304 w 535"/>
                <a:gd name="T77" fmla="*/ 7 h 466"/>
                <a:gd name="T78" fmla="*/ 303 w 535"/>
                <a:gd name="T79" fmla="*/ 8 h 466"/>
                <a:gd name="T80" fmla="*/ 306 w 535"/>
                <a:gd name="T81" fmla="*/ 3 h 466"/>
                <a:gd name="T82" fmla="*/ 316 w 535"/>
                <a:gd name="T83" fmla="*/ 0 h 466"/>
                <a:gd name="T84" fmla="*/ 337 w 535"/>
                <a:gd name="T85" fmla="*/ 0 h 466"/>
                <a:gd name="T86" fmla="*/ 346 w 535"/>
                <a:gd name="T87" fmla="*/ 3 h 466"/>
                <a:gd name="T88" fmla="*/ 349 w 535"/>
                <a:gd name="T89" fmla="*/ 8 h 466"/>
                <a:gd name="T90" fmla="*/ 350 w 535"/>
                <a:gd name="T91" fmla="*/ 8 h 466"/>
                <a:gd name="T92" fmla="*/ 350 w 535"/>
                <a:gd name="T93" fmla="*/ 10 h 466"/>
                <a:gd name="T94" fmla="*/ 350 w 535"/>
                <a:gd name="T95" fmla="*/ 9 h 466"/>
                <a:gd name="T96" fmla="*/ 534 w 535"/>
                <a:gd name="T97" fmla="*/ 451 h 466"/>
                <a:gd name="T98" fmla="*/ 535 w 535"/>
                <a:gd name="T99" fmla="*/ 453 h 466"/>
                <a:gd name="T100" fmla="*/ 535 w 535"/>
                <a:gd name="T101" fmla="*/ 459 h 466"/>
                <a:gd name="T102" fmla="*/ 524 w 535"/>
                <a:gd name="T103" fmla="*/ 466 h 466"/>
                <a:gd name="T104" fmla="*/ 491 w 535"/>
                <a:gd name="T105" fmla="*/ 466 h 466"/>
                <a:gd name="T106" fmla="*/ 477 w 535"/>
                <a:gd name="T107" fmla="*/ 457 h 466"/>
                <a:gd name="T108" fmla="*/ 465 w 535"/>
                <a:gd name="T109" fmla="*/ 42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5" h="466">
                  <a:moveTo>
                    <a:pt x="259" y="207"/>
                  </a:moveTo>
                  <a:cubicBezTo>
                    <a:pt x="208" y="84"/>
                    <a:pt x="208" y="84"/>
                    <a:pt x="208" y="84"/>
                  </a:cubicBezTo>
                  <a:cubicBezTo>
                    <a:pt x="111" y="324"/>
                    <a:pt x="111" y="324"/>
                    <a:pt x="111" y="324"/>
                  </a:cubicBezTo>
                  <a:cubicBezTo>
                    <a:pt x="90" y="379"/>
                    <a:pt x="90" y="379"/>
                    <a:pt x="90" y="379"/>
                  </a:cubicBezTo>
                  <a:cubicBezTo>
                    <a:pt x="59" y="457"/>
                    <a:pt x="59" y="457"/>
                    <a:pt x="59" y="457"/>
                  </a:cubicBezTo>
                  <a:cubicBezTo>
                    <a:pt x="59" y="456"/>
                    <a:pt x="59" y="456"/>
                    <a:pt x="59" y="456"/>
                  </a:cubicBezTo>
                  <a:cubicBezTo>
                    <a:pt x="56" y="462"/>
                    <a:pt x="51" y="466"/>
                    <a:pt x="45" y="466"/>
                  </a:cubicBezTo>
                  <a:cubicBezTo>
                    <a:pt x="11" y="466"/>
                    <a:pt x="11" y="466"/>
                    <a:pt x="11" y="466"/>
                  </a:cubicBezTo>
                  <a:cubicBezTo>
                    <a:pt x="4" y="466"/>
                    <a:pt x="0" y="464"/>
                    <a:pt x="0" y="459"/>
                  </a:cubicBezTo>
                  <a:cubicBezTo>
                    <a:pt x="0" y="458"/>
                    <a:pt x="0" y="457"/>
                    <a:pt x="1" y="455"/>
                  </a:cubicBezTo>
                  <a:cubicBezTo>
                    <a:pt x="2" y="451"/>
                    <a:pt x="2" y="451"/>
                    <a:pt x="2" y="451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5" y="8"/>
                    <a:pt x="185" y="7"/>
                    <a:pt x="186" y="7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90" y="1"/>
                    <a:pt x="193" y="0"/>
                    <a:pt x="198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4" y="0"/>
                    <a:pt x="227" y="1"/>
                    <a:pt x="228" y="3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2" y="8"/>
                  </a:cubicBezTo>
                  <a:cubicBezTo>
                    <a:pt x="233" y="10"/>
                    <a:pt x="233" y="10"/>
                    <a:pt x="233" y="10"/>
                  </a:cubicBezTo>
                  <a:cubicBezTo>
                    <a:pt x="232" y="9"/>
                    <a:pt x="232" y="9"/>
                    <a:pt x="232" y="9"/>
                  </a:cubicBezTo>
                  <a:cubicBezTo>
                    <a:pt x="287" y="142"/>
                    <a:pt x="287" y="142"/>
                    <a:pt x="287" y="142"/>
                  </a:cubicBezTo>
                  <a:lnTo>
                    <a:pt x="259" y="207"/>
                  </a:lnTo>
                  <a:close/>
                  <a:moveTo>
                    <a:pt x="465" y="425"/>
                  </a:moveTo>
                  <a:cubicBezTo>
                    <a:pt x="446" y="379"/>
                    <a:pt x="446" y="379"/>
                    <a:pt x="446" y="379"/>
                  </a:cubicBezTo>
                  <a:cubicBezTo>
                    <a:pt x="377" y="207"/>
                    <a:pt x="377" y="207"/>
                    <a:pt x="377" y="207"/>
                  </a:cubicBezTo>
                  <a:cubicBezTo>
                    <a:pt x="326" y="84"/>
                    <a:pt x="326" y="84"/>
                    <a:pt x="326" y="84"/>
                  </a:cubicBezTo>
                  <a:cubicBezTo>
                    <a:pt x="229" y="324"/>
                    <a:pt x="229" y="324"/>
                    <a:pt x="229" y="324"/>
                  </a:cubicBezTo>
                  <a:cubicBezTo>
                    <a:pt x="207" y="379"/>
                    <a:pt x="207" y="379"/>
                    <a:pt x="207" y="379"/>
                  </a:cubicBezTo>
                  <a:cubicBezTo>
                    <a:pt x="177" y="457"/>
                    <a:pt x="177" y="457"/>
                    <a:pt x="177" y="457"/>
                  </a:cubicBezTo>
                  <a:cubicBezTo>
                    <a:pt x="177" y="456"/>
                    <a:pt x="177" y="456"/>
                    <a:pt x="177" y="456"/>
                  </a:cubicBezTo>
                  <a:cubicBezTo>
                    <a:pt x="174" y="462"/>
                    <a:pt x="169" y="466"/>
                    <a:pt x="163" y="466"/>
                  </a:cubicBezTo>
                  <a:cubicBezTo>
                    <a:pt x="129" y="466"/>
                    <a:pt x="129" y="466"/>
                    <a:pt x="129" y="466"/>
                  </a:cubicBezTo>
                  <a:cubicBezTo>
                    <a:pt x="122" y="466"/>
                    <a:pt x="118" y="464"/>
                    <a:pt x="118" y="459"/>
                  </a:cubicBezTo>
                  <a:cubicBezTo>
                    <a:pt x="118" y="458"/>
                    <a:pt x="118" y="457"/>
                    <a:pt x="119" y="455"/>
                  </a:cubicBezTo>
                  <a:cubicBezTo>
                    <a:pt x="120" y="451"/>
                    <a:pt x="120" y="451"/>
                    <a:pt x="120" y="451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7"/>
                    <a:pt x="304" y="7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8" y="1"/>
                    <a:pt x="311" y="0"/>
                    <a:pt x="316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42" y="0"/>
                    <a:pt x="344" y="1"/>
                    <a:pt x="346" y="3"/>
                  </a:cubicBezTo>
                  <a:cubicBezTo>
                    <a:pt x="349" y="8"/>
                    <a:pt x="349" y="8"/>
                    <a:pt x="349" y="8"/>
                  </a:cubicBezTo>
                  <a:cubicBezTo>
                    <a:pt x="349" y="8"/>
                    <a:pt x="349" y="8"/>
                    <a:pt x="350" y="8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534" y="451"/>
                    <a:pt x="534" y="451"/>
                    <a:pt x="534" y="451"/>
                  </a:cubicBezTo>
                  <a:cubicBezTo>
                    <a:pt x="535" y="453"/>
                    <a:pt x="535" y="453"/>
                    <a:pt x="535" y="453"/>
                  </a:cubicBezTo>
                  <a:cubicBezTo>
                    <a:pt x="535" y="455"/>
                    <a:pt x="535" y="457"/>
                    <a:pt x="535" y="459"/>
                  </a:cubicBezTo>
                  <a:cubicBezTo>
                    <a:pt x="535" y="464"/>
                    <a:pt x="532" y="466"/>
                    <a:pt x="524" y="466"/>
                  </a:cubicBezTo>
                  <a:cubicBezTo>
                    <a:pt x="491" y="466"/>
                    <a:pt x="491" y="466"/>
                    <a:pt x="491" y="466"/>
                  </a:cubicBezTo>
                  <a:cubicBezTo>
                    <a:pt x="479" y="466"/>
                    <a:pt x="477" y="456"/>
                    <a:pt x="477" y="457"/>
                  </a:cubicBezTo>
                  <a:lnTo>
                    <a:pt x="465" y="425"/>
                  </a:lnTo>
                  <a:close/>
                </a:path>
              </a:pathLst>
            </a:custGeom>
            <a:solidFill>
              <a:srgbClr val="258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"/>
            <p:cNvSpPr>
              <a:spLocks noEditPoints="1"/>
            </p:cNvSpPr>
            <p:nvPr userDrawn="1"/>
          </p:nvSpPr>
          <p:spPr bwMode="auto">
            <a:xfrm>
              <a:off x="1456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0 w 417"/>
                <a:gd name="T3" fmla="*/ 458 h 466"/>
                <a:gd name="T4" fmla="*/ 0 w 417"/>
                <a:gd name="T5" fmla="*/ 452 h 466"/>
                <a:gd name="T6" fmla="*/ 1 w 417"/>
                <a:gd name="T7" fmla="*/ 450 h 466"/>
                <a:gd name="T8" fmla="*/ 195 w 417"/>
                <a:gd name="T9" fmla="*/ 8 h 466"/>
                <a:gd name="T10" fmla="*/ 208 w 417"/>
                <a:gd name="T11" fmla="*/ 0 h 466"/>
                <a:gd name="T12" fmla="*/ 210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8 w 417"/>
                <a:gd name="T19" fmla="*/ 340 h 466"/>
                <a:gd name="T20" fmla="*/ 415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5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0" y="458"/>
                  </a:cubicBezTo>
                  <a:cubicBezTo>
                    <a:pt x="0" y="455"/>
                    <a:pt x="0" y="453"/>
                    <a:pt x="0" y="452"/>
                  </a:cubicBezTo>
                  <a:cubicBezTo>
                    <a:pt x="1" y="450"/>
                    <a:pt x="1" y="450"/>
                    <a:pt x="1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6" y="5"/>
                    <a:pt x="197" y="0"/>
                    <a:pt x="2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22" y="0"/>
                    <a:pt x="222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8" y="340"/>
                    <a:pt x="368" y="340"/>
                    <a:pt x="368" y="340"/>
                  </a:cubicBezTo>
                  <a:cubicBezTo>
                    <a:pt x="384" y="377"/>
                    <a:pt x="400" y="414"/>
                    <a:pt x="415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3" y="466"/>
                    <a:pt x="405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199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/>
            <p:cNvSpPr>
              <a:spLocks noEditPoints="1"/>
            </p:cNvSpPr>
            <p:nvPr userDrawn="1"/>
          </p:nvSpPr>
          <p:spPr bwMode="auto">
            <a:xfrm>
              <a:off x="2501" y="1189"/>
              <a:ext cx="1594" cy="1942"/>
            </a:xfrm>
            <a:custGeom>
              <a:avLst/>
              <a:gdLst>
                <a:gd name="T0" fmla="*/ 655 w 674"/>
                <a:gd name="T1" fmla="*/ 724 h 819"/>
                <a:gd name="T2" fmla="*/ 674 w 674"/>
                <a:gd name="T3" fmla="*/ 744 h 819"/>
                <a:gd name="T4" fmla="*/ 674 w 674"/>
                <a:gd name="T5" fmla="*/ 799 h 819"/>
                <a:gd name="T6" fmla="*/ 655 w 674"/>
                <a:gd name="T7" fmla="*/ 819 h 819"/>
                <a:gd name="T8" fmla="*/ 20 w 674"/>
                <a:gd name="T9" fmla="*/ 819 h 819"/>
                <a:gd name="T10" fmla="*/ 1 w 674"/>
                <a:gd name="T11" fmla="*/ 799 h 819"/>
                <a:gd name="T12" fmla="*/ 1 w 674"/>
                <a:gd name="T13" fmla="*/ 738 h 819"/>
                <a:gd name="T14" fmla="*/ 2 w 674"/>
                <a:gd name="T15" fmla="*/ 726 h 819"/>
                <a:gd name="T16" fmla="*/ 518 w 674"/>
                <a:gd name="T17" fmla="*/ 95 h 819"/>
                <a:gd name="T18" fmla="*/ 30 w 674"/>
                <a:gd name="T19" fmla="*/ 95 h 819"/>
                <a:gd name="T20" fmla="*/ 10 w 674"/>
                <a:gd name="T21" fmla="*/ 75 h 819"/>
                <a:gd name="T22" fmla="*/ 10 w 674"/>
                <a:gd name="T23" fmla="*/ 17 h 819"/>
                <a:gd name="T24" fmla="*/ 30 w 674"/>
                <a:gd name="T25" fmla="*/ 0 h 819"/>
                <a:gd name="T26" fmla="*/ 625 w 674"/>
                <a:gd name="T27" fmla="*/ 0 h 819"/>
                <a:gd name="T28" fmla="*/ 645 w 674"/>
                <a:gd name="T29" fmla="*/ 19 h 819"/>
                <a:gd name="T30" fmla="*/ 645 w 674"/>
                <a:gd name="T31" fmla="*/ 81 h 819"/>
                <a:gd name="T32" fmla="*/ 644 w 674"/>
                <a:gd name="T33" fmla="*/ 87 h 819"/>
                <a:gd name="T34" fmla="*/ 641 w 674"/>
                <a:gd name="T35" fmla="*/ 95 h 819"/>
                <a:gd name="T36" fmla="*/ 642 w 674"/>
                <a:gd name="T37" fmla="*/ 93 h 819"/>
                <a:gd name="T38" fmla="*/ 132 w 674"/>
                <a:gd name="T39" fmla="*/ 724 h 819"/>
                <a:gd name="T40" fmla="*/ 394 w 674"/>
                <a:gd name="T41" fmla="*/ 724 h 819"/>
                <a:gd name="T42" fmla="*/ 655 w 674"/>
                <a:gd name="T43" fmla="*/ 724 h 819"/>
                <a:gd name="T44" fmla="*/ 398 w 674"/>
                <a:gd name="T45" fmla="*/ 565 h 819"/>
                <a:gd name="T46" fmla="*/ 656 w 674"/>
                <a:gd name="T47" fmla="*/ 565 h 819"/>
                <a:gd name="T48" fmla="*/ 674 w 674"/>
                <a:gd name="T49" fmla="*/ 583 h 819"/>
                <a:gd name="T50" fmla="*/ 674 w 674"/>
                <a:gd name="T51" fmla="*/ 641 h 819"/>
                <a:gd name="T52" fmla="*/ 656 w 674"/>
                <a:gd name="T53" fmla="*/ 661 h 819"/>
                <a:gd name="T54" fmla="*/ 397 w 674"/>
                <a:gd name="T55" fmla="*/ 661 h 819"/>
                <a:gd name="T56" fmla="*/ 379 w 674"/>
                <a:gd name="T57" fmla="*/ 644 h 819"/>
                <a:gd name="T58" fmla="*/ 379 w 674"/>
                <a:gd name="T59" fmla="*/ 585 h 819"/>
                <a:gd name="T60" fmla="*/ 385 w 674"/>
                <a:gd name="T61" fmla="*/ 572 h 819"/>
                <a:gd name="T62" fmla="*/ 398 w 674"/>
                <a:gd name="T63" fmla="*/ 565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4" h="819">
                  <a:moveTo>
                    <a:pt x="655" y="724"/>
                  </a:moveTo>
                  <a:cubicBezTo>
                    <a:pt x="654" y="724"/>
                    <a:pt x="674" y="721"/>
                    <a:pt x="674" y="744"/>
                  </a:cubicBezTo>
                  <a:cubicBezTo>
                    <a:pt x="674" y="799"/>
                    <a:pt x="674" y="799"/>
                    <a:pt x="674" y="799"/>
                  </a:cubicBezTo>
                  <a:cubicBezTo>
                    <a:pt x="674" y="809"/>
                    <a:pt x="666" y="819"/>
                    <a:pt x="655" y="819"/>
                  </a:cubicBezTo>
                  <a:cubicBezTo>
                    <a:pt x="20" y="819"/>
                    <a:pt x="20" y="819"/>
                    <a:pt x="20" y="819"/>
                  </a:cubicBezTo>
                  <a:cubicBezTo>
                    <a:pt x="10" y="819"/>
                    <a:pt x="0" y="811"/>
                    <a:pt x="1" y="799"/>
                  </a:cubicBezTo>
                  <a:cubicBezTo>
                    <a:pt x="1" y="738"/>
                    <a:pt x="1" y="738"/>
                    <a:pt x="1" y="738"/>
                  </a:cubicBezTo>
                  <a:cubicBezTo>
                    <a:pt x="0" y="735"/>
                    <a:pt x="2" y="730"/>
                    <a:pt x="2" y="726"/>
                  </a:cubicBezTo>
                  <a:cubicBezTo>
                    <a:pt x="518" y="95"/>
                    <a:pt x="518" y="95"/>
                    <a:pt x="518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15" y="95"/>
                    <a:pt x="10" y="88"/>
                    <a:pt x="10" y="7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5"/>
                    <a:pt x="15" y="0"/>
                    <a:pt x="30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637" y="0"/>
                    <a:pt x="645" y="6"/>
                    <a:pt x="645" y="19"/>
                  </a:cubicBezTo>
                  <a:cubicBezTo>
                    <a:pt x="645" y="81"/>
                    <a:pt x="645" y="81"/>
                    <a:pt x="645" y="81"/>
                  </a:cubicBezTo>
                  <a:cubicBezTo>
                    <a:pt x="645" y="82"/>
                    <a:pt x="645" y="85"/>
                    <a:pt x="644" y="87"/>
                  </a:cubicBezTo>
                  <a:cubicBezTo>
                    <a:pt x="641" y="95"/>
                    <a:pt x="641" y="95"/>
                    <a:pt x="641" y="95"/>
                  </a:cubicBezTo>
                  <a:cubicBezTo>
                    <a:pt x="642" y="93"/>
                    <a:pt x="642" y="93"/>
                    <a:pt x="642" y="93"/>
                  </a:cubicBezTo>
                  <a:cubicBezTo>
                    <a:pt x="132" y="724"/>
                    <a:pt x="132" y="724"/>
                    <a:pt x="132" y="724"/>
                  </a:cubicBezTo>
                  <a:cubicBezTo>
                    <a:pt x="394" y="724"/>
                    <a:pt x="394" y="724"/>
                    <a:pt x="394" y="724"/>
                  </a:cubicBezTo>
                  <a:lnTo>
                    <a:pt x="655" y="724"/>
                  </a:lnTo>
                  <a:close/>
                  <a:moveTo>
                    <a:pt x="398" y="565"/>
                  </a:moveTo>
                  <a:cubicBezTo>
                    <a:pt x="656" y="565"/>
                    <a:pt x="656" y="565"/>
                    <a:pt x="656" y="565"/>
                  </a:cubicBezTo>
                  <a:cubicBezTo>
                    <a:pt x="666" y="565"/>
                    <a:pt x="674" y="573"/>
                    <a:pt x="674" y="583"/>
                  </a:cubicBezTo>
                  <a:cubicBezTo>
                    <a:pt x="674" y="641"/>
                    <a:pt x="674" y="641"/>
                    <a:pt x="674" y="641"/>
                  </a:cubicBezTo>
                  <a:cubicBezTo>
                    <a:pt x="674" y="652"/>
                    <a:pt x="666" y="661"/>
                    <a:pt x="656" y="661"/>
                  </a:cubicBezTo>
                  <a:cubicBezTo>
                    <a:pt x="397" y="661"/>
                    <a:pt x="397" y="661"/>
                    <a:pt x="397" y="661"/>
                  </a:cubicBezTo>
                  <a:cubicBezTo>
                    <a:pt x="386" y="661"/>
                    <a:pt x="379" y="654"/>
                    <a:pt x="379" y="644"/>
                  </a:cubicBezTo>
                  <a:cubicBezTo>
                    <a:pt x="379" y="585"/>
                    <a:pt x="379" y="585"/>
                    <a:pt x="379" y="585"/>
                  </a:cubicBezTo>
                  <a:cubicBezTo>
                    <a:pt x="380" y="580"/>
                    <a:pt x="382" y="576"/>
                    <a:pt x="385" y="572"/>
                  </a:cubicBezTo>
                  <a:cubicBezTo>
                    <a:pt x="385" y="572"/>
                    <a:pt x="386" y="565"/>
                    <a:pt x="398" y="565"/>
                  </a:cubicBezTo>
                  <a:close/>
                </a:path>
              </a:pathLst>
            </a:custGeom>
            <a:solidFill>
              <a:srgbClr val="9EB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/>
            <p:cNvSpPr>
              <a:spLocks noEditPoints="1"/>
            </p:cNvSpPr>
            <p:nvPr userDrawn="1"/>
          </p:nvSpPr>
          <p:spPr bwMode="auto">
            <a:xfrm>
              <a:off x="4133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1 w 417"/>
                <a:gd name="T3" fmla="*/ 458 h 466"/>
                <a:gd name="T4" fmla="*/ 1 w 417"/>
                <a:gd name="T5" fmla="*/ 452 h 466"/>
                <a:gd name="T6" fmla="*/ 2 w 417"/>
                <a:gd name="T7" fmla="*/ 450 h 466"/>
                <a:gd name="T8" fmla="*/ 195 w 417"/>
                <a:gd name="T9" fmla="*/ 8 h 466"/>
                <a:gd name="T10" fmla="*/ 209 w 417"/>
                <a:gd name="T11" fmla="*/ 0 h 466"/>
                <a:gd name="T12" fmla="*/ 211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9 w 417"/>
                <a:gd name="T19" fmla="*/ 340 h 466"/>
                <a:gd name="T20" fmla="*/ 416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6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1" y="458"/>
                  </a:cubicBezTo>
                  <a:cubicBezTo>
                    <a:pt x="0" y="455"/>
                    <a:pt x="0" y="453"/>
                    <a:pt x="1" y="452"/>
                  </a:cubicBezTo>
                  <a:cubicBezTo>
                    <a:pt x="2" y="450"/>
                    <a:pt x="2" y="450"/>
                    <a:pt x="2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7" y="5"/>
                    <a:pt x="198" y="0"/>
                    <a:pt x="209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22" y="0"/>
                    <a:pt x="223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9" y="340"/>
                    <a:pt x="369" y="340"/>
                    <a:pt x="369" y="340"/>
                  </a:cubicBezTo>
                  <a:cubicBezTo>
                    <a:pt x="385" y="377"/>
                    <a:pt x="401" y="414"/>
                    <a:pt x="416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4" y="466"/>
                    <a:pt x="406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/>
            <p:cNvSpPr>
              <a:spLocks noEditPoints="1"/>
            </p:cNvSpPr>
            <p:nvPr userDrawn="1"/>
          </p:nvSpPr>
          <p:spPr bwMode="auto">
            <a:xfrm>
              <a:off x="5259" y="1187"/>
              <a:ext cx="941" cy="1107"/>
            </a:xfrm>
            <a:custGeom>
              <a:avLst/>
              <a:gdLst>
                <a:gd name="T0" fmla="*/ 398 w 398"/>
                <a:gd name="T1" fmla="*/ 13 h 467"/>
                <a:gd name="T2" fmla="*/ 395 w 398"/>
                <a:gd name="T3" fmla="*/ 457 h 467"/>
                <a:gd name="T4" fmla="*/ 383 w 398"/>
                <a:gd name="T5" fmla="*/ 467 h 467"/>
                <a:gd name="T6" fmla="*/ 342 w 398"/>
                <a:gd name="T7" fmla="*/ 467 h 467"/>
                <a:gd name="T8" fmla="*/ 56 w 398"/>
                <a:gd name="T9" fmla="*/ 78 h 467"/>
                <a:gd name="T10" fmla="*/ 54 w 398"/>
                <a:gd name="T11" fmla="*/ 320 h 467"/>
                <a:gd name="T12" fmla="*/ 167 w 398"/>
                <a:gd name="T13" fmla="*/ 320 h 467"/>
                <a:gd name="T14" fmla="*/ 177 w 398"/>
                <a:gd name="T15" fmla="*/ 330 h 467"/>
                <a:gd name="T16" fmla="*/ 177 w 398"/>
                <a:gd name="T17" fmla="*/ 363 h 467"/>
                <a:gd name="T18" fmla="*/ 167 w 398"/>
                <a:gd name="T19" fmla="*/ 375 h 467"/>
                <a:gd name="T20" fmla="*/ 11 w 398"/>
                <a:gd name="T21" fmla="*/ 373 h 467"/>
                <a:gd name="T22" fmla="*/ 10 w 398"/>
                <a:gd name="T23" fmla="*/ 373 h 467"/>
                <a:gd name="T24" fmla="*/ 0 w 398"/>
                <a:gd name="T25" fmla="*/ 365 h 467"/>
                <a:gd name="T26" fmla="*/ 3 w 398"/>
                <a:gd name="T27" fmla="*/ 11 h 467"/>
                <a:gd name="T28" fmla="*/ 14 w 398"/>
                <a:gd name="T29" fmla="*/ 1 h 467"/>
                <a:gd name="T30" fmla="*/ 56 w 398"/>
                <a:gd name="T31" fmla="*/ 1 h 467"/>
                <a:gd name="T32" fmla="*/ 66 w 398"/>
                <a:gd name="T33" fmla="*/ 6 h 467"/>
                <a:gd name="T34" fmla="*/ 341 w 398"/>
                <a:gd name="T35" fmla="*/ 376 h 467"/>
                <a:gd name="T36" fmla="*/ 344 w 398"/>
                <a:gd name="T37" fmla="*/ 10 h 467"/>
                <a:gd name="T38" fmla="*/ 354 w 398"/>
                <a:gd name="T39" fmla="*/ 3 h 467"/>
                <a:gd name="T40" fmla="*/ 386 w 398"/>
                <a:gd name="T41" fmla="*/ 3 h 467"/>
                <a:gd name="T42" fmla="*/ 394 w 398"/>
                <a:gd name="T43" fmla="*/ 6 h 467"/>
                <a:gd name="T44" fmla="*/ 398 w 398"/>
                <a:gd name="T45" fmla="*/ 13 h 467"/>
                <a:gd name="T46" fmla="*/ 223 w 398"/>
                <a:gd name="T47" fmla="*/ 411 h 467"/>
                <a:gd name="T48" fmla="*/ 233 w 398"/>
                <a:gd name="T49" fmla="*/ 421 h 467"/>
                <a:gd name="T50" fmla="*/ 233 w 398"/>
                <a:gd name="T51" fmla="*/ 454 h 467"/>
                <a:gd name="T52" fmla="*/ 223 w 398"/>
                <a:gd name="T53" fmla="*/ 466 h 467"/>
                <a:gd name="T54" fmla="*/ 10 w 398"/>
                <a:gd name="T55" fmla="*/ 466 h 467"/>
                <a:gd name="T56" fmla="*/ 0 w 398"/>
                <a:gd name="T57" fmla="*/ 456 h 467"/>
                <a:gd name="T58" fmla="*/ 0 w 398"/>
                <a:gd name="T59" fmla="*/ 422 h 467"/>
                <a:gd name="T60" fmla="*/ 11 w 398"/>
                <a:gd name="T61" fmla="*/ 411 h 467"/>
                <a:gd name="T62" fmla="*/ 117 w 398"/>
                <a:gd name="T63" fmla="*/ 411 h 467"/>
                <a:gd name="T64" fmla="*/ 223 w 398"/>
                <a:gd name="T65" fmla="*/ 4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8" h="467">
                  <a:moveTo>
                    <a:pt x="398" y="13"/>
                  </a:moveTo>
                  <a:cubicBezTo>
                    <a:pt x="395" y="457"/>
                    <a:pt x="395" y="457"/>
                    <a:pt x="395" y="457"/>
                  </a:cubicBezTo>
                  <a:cubicBezTo>
                    <a:pt x="395" y="464"/>
                    <a:pt x="390" y="467"/>
                    <a:pt x="383" y="467"/>
                  </a:cubicBezTo>
                  <a:cubicBezTo>
                    <a:pt x="342" y="467"/>
                    <a:pt x="342" y="467"/>
                    <a:pt x="342" y="467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4" y="320"/>
                    <a:pt x="54" y="320"/>
                    <a:pt x="54" y="320"/>
                  </a:cubicBezTo>
                  <a:cubicBezTo>
                    <a:pt x="167" y="320"/>
                    <a:pt x="167" y="320"/>
                    <a:pt x="167" y="320"/>
                  </a:cubicBezTo>
                  <a:cubicBezTo>
                    <a:pt x="173" y="320"/>
                    <a:pt x="177" y="324"/>
                    <a:pt x="177" y="330"/>
                  </a:cubicBezTo>
                  <a:cubicBezTo>
                    <a:pt x="177" y="363"/>
                    <a:pt x="177" y="363"/>
                    <a:pt x="177" y="363"/>
                  </a:cubicBezTo>
                  <a:cubicBezTo>
                    <a:pt x="177" y="369"/>
                    <a:pt x="173" y="375"/>
                    <a:pt x="167" y="375"/>
                  </a:cubicBezTo>
                  <a:cubicBezTo>
                    <a:pt x="11" y="373"/>
                    <a:pt x="11" y="373"/>
                    <a:pt x="11" y="373"/>
                  </a:cubicBezTo>
                  <a:cubicBezTo>
                    <a:pt x="10" y="373"/>
                    <a:pt x="10" y="373"/>
                    <a:pt x="10" y="373"/>
                  </a:cubicBezTo>
                  <a:cubicBezTo>
                    <a:pt x="4" y="373"/>
                    <a:pt x="1" y="370"/>
                    <a:pt x="0" y="365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5"/>
                    <a:pt x="7" y="0"/>
                    <a:pt x="14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60" y="1"/>
                    <a:pt x="64" y="3"/>
                    <a:pt x="66" y="6"/>
                  </a:cubicBezTo>
                  <a:cubicBezTo>
                    <a:pt x="341" y="376"/>
                    <a:pt x="341" y="376"/>
                    <a:pt x="341" y="376"/>
                  </a:cubicBezTo>
                  <a:cubicBezTo>
                    <a:pt x="344" y="10"/>
                    <a:pt x="344" y="10"/>
                    <a:pt x="344" y="10"/>
                  </a:cubicBezTo>
                  <a:cubicBezTo>
                    <a:pt x="345" y="5"/>
                    <a:pt x="349" y="3"/>
                    <a:pt x="354" y="3"/>
                  </a:cubicBezTo>
                  <a:cubicBezTo>
                    <a:pt x="386" y="3"/>
                    <a:pt x="386" y="3"/>
                    <a:pt x="386" y="3"/>
                  </a:cubicBezTo>
                  <a:cubicBezTo>
                    <a:pt x="389" y="3"/>
                    <a:pt x="391" y="4"/>
                    <a:pt x="394" y="6"/>
                  </a:cubicBezTo>
                  <a:cubicBezTo>
                    <a:pt x="396" y="7"/>
                    <a:pt x="398" y="10"/>
                    <a:pt x="398" y="13"/>
                  </a:cubicBezTo>
                  <a:close/>
                  <a:moveTo>
                    <a:pt x="223" y="411"/>
                  </a:moveTo>
                  <a:cubicBezTo>
                    <a:pt x="229" y="411"/>
                    <a:pt x="233" y="415"/>
                    <a:pt x="233" y="421"/>
                  </a:cubicBezTo>
                  <a:cubicBezTo>
                    <a:pt x="233" y="454"/>
                    <a:pt x="233" y="454"/>
                    <a:pt x="233" y="454"/>
                  </a:cubicBezTo>
                  <a:cubicBezTo>
                    <a:pt x="233" y="460"/>
                    <a:pt x="230" y="466"/>
                    <a:pt x="223" y="466"/>
                  </a:cubicBezTo>
                  <a:cubicBezTo>
                    <a:pt x="10" y="466"/>
                    <a:pt x="10" y="466"/>
                    <a:pt x="10" y="466"/>
                  </a:cubicBezTo>
                  <a:cubicBezTo>
                    <a:pt x="4" y="466"/>
                    <a:pt x="0" y="462"/>
                    <a:pt x="0" y="456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16"/>
                    <a:pt x="4" y="411"/>
                    <a:pt x="11" y="411"/>
                  </a:cubicBezTo>
                  <a:cubicBezTo>
                    <a:pt x="117" y="411"/>
                    <a:pt x="117" y="411"/>
                    <a:pt x="117" y="411"/>
                  </a:cubicBezTo>
                  <a:lnTo>
                    <a:pt x="223" y="411"/>
                  </a:lnTo>
                  <a:close/>
                </a:path>
              </a:pathLst>
            </a:custGeom>
            <a:solidFill>
              <a:srgbClr val="C03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/>
            <p:cNvSpPr>
              <a:spLocks noEditPoints="1"/>
            </p:cNvSpPr>
            <p:nvPr userDrawn="1"/>
          </p:nvSpPr>
          <p:spPr bwMode="auto">
            <a:xfrm>
              <a:off x="6280" y="1189"/>
              <a:ext cx="1102" cy="1105"/>
            </a:xfrm>
            <a:custGeom>
              <a:avLst/>
              <a:gdLst>
                <a:gd name="T0" fmla="*/ 68 w 466"/>
                <a:gd name="T1" fmla="*/ 398 h 466"/>
                <a:gd name="T2" fmla="*/ 0 w 466"/>
                <a:gd name="T3" fmla="*/ 233 h 466"/>
                <a:gd name="T4" fmla="*/ 68 w 466"/>
                <a:gd name="T5" fmla="*/ 69 h 466"/>
                <a:gd name="T6" fmla="*/ 233 w 466"/>
                <a:gd name="T7" fmla="*/ 0 h 466"/>
                <a:gd name="T8" fmla="*/ 398 w 466"/>
                <a:gd name="T9" fmla="*/ 69 h 466"/>
                <a:gd name="T10" fmla="*/ 466 w 466"/>
                <a:gd name="T11" fmla="*/ 233 h 466"/>
                <a:gd name="T12" fmla="*/ 398 w 466"/>
                <a:gd name="T13" fmla="*/ 398 h 466"/>
                <a:gd name="T14" fmla="*/ 233 w 466"/>
                <a:gd name="T15" fmla="*/ 466 h 466"/>
                <a:gd name="T16" fmla="*/ 68 w 466"/>
                <a:gd name="T17" fmla="*/ 398 h 466"/>
                <a:gd name="T18" fmla="*/ 105 w 466"/>
                <a:gd name="T19" fmla="*/ 105 h 466"/>
                <a:gd name="T20" fmla="*/ 52 w 466"/>
                <a:gd name="T21" fmla="*/ 233 h 466"/>
                <a:gd name="T22" fmla="*/ 105 w 466"/>
                <a:gd name="T23" fmla="*/ 361 h 466"/>
                <a:gd name="T24" fmla="*/ 233 w 466"/>
                <a:gd name="T25" fmla="*/ 415 h 466"/>
                <a:gd name="T26" fmla="*/ 361 w 466"/>
                <a:gd name="T27" fmla="*/ 361 h 466"/>
                <a:gd name="T28" fmla="*/ 415 w 466"/>
                <a:gd name="T29" fmla="*/ 233 h 466"/>
                <a:gd name="T30" fmla="*/ 361 w 466"/>
                <a:gd name="T31" fmla="*/ 105 h 466"/>
                <a:gd name="T32" fmla="*/ 233 w 466"/>
                <a:gd name="T33" fmla="*/ 51 h 466"/>
                <a:gd name="T34" fmla="*/ 105 w 466"/>
                <a:gd name="T35" fmla="*/ 10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6" h="466">
                  <a:moveTo>
                    <a:pt x="68" y="398"/>
                  </a:moveTo>
                  <a:cubicBezTo>
                    <a:pt x="24" y="354"/>
                    <a:pt x="2" y="299"/>
                    <a:pt x="0" y="233"/>
                  </a:cubicBezTo>
                  <a:cubicBezTo>
                    <a:pt x="2" y="167"/>
                    <a:pt x="24" y="112"/>
                    <a:pt x="68" y="69"/>
                  </a:cubicBezTo>
                  <a:cubicBezTo>
                    <a:pt x="112" y="24"/>
                    <a:pt x="167" y="2"/>
                    <a:pt x="233" y="0"/>
                  </a:cubicBezTo>
                  <a:cubicBezTo>
                    <a:pt x="299" y="2"/>
                    <a:pt x="354" y="24"/>
                    <a:pt x="398" y="69"/>
                  </a:cubicBezTo>
                  <a:cubicBezTo>
                    <a:pt x="442" y="112"/>
                    <a:pt x="465" y="167"/>
                    <a:pt x="466" y="233"/>
                  </a:cubicBezTo>
                  <a:cubicBezTo>
                    <a:pt x="465" y="299"/>
                    <a:pt x="442" y="354"/>
                    <a:pt x="398" y="398"/>
                  </a:cubicBezTo>
                  <a:cubicBezTo>
                    <a:pt x="354" y="441"/>
                    <a:pt x="299" y="464"/>
                    <a:pt x="233" y="466"/>
                  </a:cubicBezTo>
                  <a:cubicBezTo>
                    <a:pt x="167" y="464"/>
                    <a:pt x="112" y="441"/>
                    <a:pt x="68" y="398"/>
                  </a:cubicBezTo>
                  <a:close/>
                  <a:moveTo>
                    <a:pt x="105" y="105"/>
                  </a:moveTo>
                  <a:cubicBezTo>
                    <a:pt x="70" y="139"/>
                    <a:pt x="53" y="181"/>
                    <a:pt x="52" y="233"/>
                  </a:cubicBezTo>
                  <a:cubicBezTo>
                    <a:pt x="53" y="284"/>
                    <a:pt x="70" y="327"/>
                    <a:pt x="105" y="361"/>
                  </a:cubicBezTo>
                  <a:cubicBezTo>
                    <a:pt x="139" y="395"/>
                    <a:pt x="181" y="413"/>
                    <a:pt x="233" y="415"/>
                  </a:cubicBezTo>
                  <a:cubicBezTo>
                    <a:pt x="284" y="413"/>
                    <a:pt x="327" y="395"/>
                    <a:pt x="361" y="361"/>
                  </a:cubicBezTo>
                  <a:cubicBezTo>
                    <a:pt x="395" y="327"/>
                    <a:pt x="413" y="284"/>
                    <a:pt x="415" y="233"/>
                  </a:cubicBezTo>
                  <a:cubicBezTo>
                    <a:pt x="413" y="181"/>
                    <a:pt x="395" y="139"/>
                    <a:pt x="361" y="105"/>
                  </a:cubicBezTo>
                  <a:cubicBezTo>
                    <a:pt x="327" y="71"/>
                    <a:pt x="284" y="53"/>
                    <a:pt x="233" y="51"/>
                  </a:cubicBezTo>
                  <a:cubicBezTo>
                    <a:pt x="181" y="53"/>
                    <a:pt x="139" y="71"/>
                    <a:pt x="105" y="105"/>
                  </a:cubicBezTo>
                  <a:close/>
                </a:path>
              </a:pathLst>
            </a:custGeom>
            <a:solidFill>
              <a:srgbClr val="64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"/>
            <p:cNvSpPr>
              <a:spLocks noEditPoints="1"/>
            </p:cNvSpPr>
            <p:nvPr userDrawn="1"/>
          </p:nvSpPr>
          <p:spPr bwMode="auto">
            <a:xfrm>
              <a:off x="4230" y="2552"/>
              <a:ext cx="334" cy="551"/>
            </a:xfrm>
            <a:custGeom>
              <a:avLst/>
              <a:gdLst>
                <a:gd name="T0" fmla="*/ 0 w 334"/>
                <a:gd name="T1" fmla="*/ 0 h 551"/>
                <a:gd name="T2" fmla="*/ 334 w 334"/>
                <a:gd name="T3" fmla="*/ 0 h 551"/>
                <a:gd name="T4" fmla="*/ 334 w 334"/>
                <a:gd name="T5" fmla="*/ 31 h 551"/>
                <a:gd name="T6" fmla="*/ 0 w 334"/>
                <a:gd name="T7" fmla="*/ 31 h 551"/>
                <a:gd name="T8" fmla="*/ 0 w 334"/>
                <a:gd name="T9" fmla="*/ 0 h 551"/>
                <a:gd name="T10" fmla="*/ 156 w 334"/>
                <a:gd name="T11" fmla="*/ 50 h 551"/>
                <a:gd name="T12" fmla="*/ 156 w 334"/>
                <a:gd name="T13" fmla="*/ 551 h 551"/>
                <a:gd name="T14" fmla="*/ 128 w 334"/>
                <a:gd name="T15" fmla="*/ 551 h 551"/>
                <a:gd name="T16" fmla="*/ 128 w 334"/>
                <a:gd name="T17" fmla="*/ 79 h 551"/>
                <a:gd name="T18" fmla="*/ 0 w 334"/>
                <a:gd name="T19" fmla="*/ 79 h 551"/>
                <a:gd name="T20" fmla="*/ 0 w 334"/>
                <a:gd name="T21" fmla="*/ 50 h 551"/>
                <a:gd name="T22" fmla="*/ 156 w 334"/>
                <a:gd name="T23" fmla="*/ 50 h 551"/>
                <a:gd name="T24" fmla="*/ 334 w 334"/>
                <a:gd name="T25" fmla="*/ 50 h 551"/>
                <a:gd name="T26" fmla="*/ 334 w 334"/>
                <a:gd name="T27" fmla="*/ 79 h 551"/>
                <a:gd name="T28" fmla="*/ 206 w 334"/>
                <a:gd name="T29" fmla="*/ 79 h 551"/>
                <a:gd name="T30" fmla="*/ 206 w 334"/>
                <a:gd name="T31" fmla="*/ 551 h 551"/>
                <a:gd name="T32" fmla="*/ 175 w 334"/>
                <a:gd name="T33" fmla="*/ 551 h 551"/>
                <a:gd name="T34" fmla="*/ 175 w 334"/>
                <a:gd name="T35" fmla="*/ 50 h 551"/>
                <a:gd name="T36" fmla="*/ 334 w 334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4" h="551">
                  <a:moveTo>
                    <a:pt x="0" y="0"/>
                  </a:moveTo>
                  <a:lnTo>
                    <a:pt x="334" y="0"/>
                  </a:lnTo>
                  <a:lnTo>
                    <a:pt x="334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4" y="50"/>
                  </a:moveTo>
                  <a:lnTo>
                    <a:pt x="334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4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"/>
            <p:cNvSpPr>
              <a:spLocks noEditPoints="1"/>
            </p:cNvSpPr>
            <p:nvPr userDrawn="1"/>
          </p:nvSpPr>
          <p:spPr bwMode="auto">
            <a:xfrm>
              <a:off x="4599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50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50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50 w 132"/>
                <a:gd name="T21" fmla="*/ 232 h 232"/>
                <a:gd name="T22" fmla="*/ 15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5 w 132"/>
                <a:gd name="T29" fmla="*/ 15 h 232"/>
                <a:gd name="T30" fmla="*/ 50 w 132"/>
                <a:gd name="T31" fmla="*/ 0 h 232"/>
                <a:gd name="T32" fmla="*/ 132 w 132"/>
                <a:gd name="T33" fmla="*/ 0 h 232"/>
                <a:gd name="T34" fmla="*/ 21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1 w 132"/>
                <a:gd name="T57" fmla="*/ 96 h 232"/>
                <a:gd name="T58" fmla="*/ 21 w 132"/>
                <a:gd name="T59" fmla="*/ 50 h 232"/>
                <a:gd name="T60" fmla="*/ 21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1 w 132"/>
                <a:gd name="T83" fmla="*/ 182 h 232"/>
                <a:gd name="T84" fmla="*/ 21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39" y="13"/>
                    <a:pt x="31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1" y="216"/>
                    <a:pt x="39" y="220"/>
                    <a:pt x="50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50" y="232"/>
                    <a:pt x="50" y="232"/>
                    <a:pt x="50" y="232"/>
                  </a:cubicBezTo>
                  <a:cubicBezTo>
                    <a:pt x="36" y="232"/>
                    <a:pt x="24" y="227"/>
                    <a:pt x="15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5" y="15"/>
                  </a:cubicBezTo>
                  <a:cubicBezTo>
                    <a:pt x="24" y="5"/>
                    <a:pt x="36" y="0"/>
                    <a:pt x="50" y="0"/>
                  </a:cubicBezTo>
                  <a:lnTo>
                    <a:pt x="132" y="0"/>
                  </a:lnTo>
                  <a:close/>
                  <a:moveTo>
                    <a:pt x="21" y="50"/>
                  </a:moveTo>
                  <a:cubicBezTo>
                    <a:pt x="21" y="42"/>
                    <a:pt x="24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1" y="96"/>
                    <a:pt x="21" y="96"/>
                    <a:pt x="21" y="96"/>
                  </a:cubicBezTo>
                  <a:lnTo>
                    <a:pt x="21" y="50"/>
                  </a:lnTo>
                  <a:close/>
                  <a:moveTo>
                    <a:pt x="21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4" y="197"/>
                    <a:pt x="21" y="190"/>
                    <a:pt x="21" y="182"/>
                  </a:cubicBezTo>
                  <a:lnTo>
                    <a:pt x="21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"/>
            <p:cNvSpPr>
              <a:spLocks noEditPoints="1"/>
            </p:cNvSpPr>
            <p:nvPr userDrawn="1"/>
          </p:nvSpPr>
          <p:spPr bwMode="auto">
            <a:xfrm>
              <a:off x="4958" y="2552"/>
              <a:ext cx="391" cy="551"/>
            </a:xfrm>
            <a:custGeom>
              <a:avLst/>
              <a:gdLst>
                <a:gd name="T0" fmla="*/ 132 w 165"/>
                <a:gd name="T1" fmla="*/ 0 h 232"/>
                <a:gd name="T2" fmla="*/ 155 w 165"/>
                <a:gd name="T3" fmla="*/ 10 h 232"/>
                <a:gd name="T4" fmla="*/ 165 w 165"/>
                <a:gd name="T5" fmla="*/ 33 h 232"/>
                <a:gd name="T6" fmla="*/ 165 w 165"/>
                <a:gd name="T7" fmla="*/ 232 h 232"/>
                <a:gd name="T8" fmla="*/ 153 w 165"/>
                <a:gd name="T9" fmla="*/ 232 h 232"/>
                <a:gd name="T10" fmla="*/ 153 w 165"/>
                <a:gd name="T11" fmla="*/ 33 h 232"/>
                <a:gd name="T12" fmla="*/ 147 w 165"/>
                <a:gd name="T13" fmla="*/ 19 h 232"/>
                <a:gd name="T14" fmla="*/ 132 w 165"/>
                <a:gd name="T15" fmla="*/ 13 h 232"/>
                <a:gd name="T16" fmla="*/ 33 w 165"/>
                <a:gd name="T17" fmla="*/ 13 h 232"/>
                <a:gd name="T18" fmla="*/ 18 w 165"/>
                <a:gd name="T19" fmla="*/ 19 h 232"/>
                <a:gd name="T20" fmla="*/ 12 w 165"/>
                <a:gd name="T21" fmla="*/ 33 h 232"/>
                <a:gd name="T22" fmla="*/ 12 w 165"/>
                <a:gd name="T23" fmla="*/ 232 h 232"/>
                <a:gd name="T24" fmla="*/ 0 w 165"/>
                <a:gd name="T25" fmla="*/ 232 h 232"/>
                <a:gd name="T26" fmla="*/ 0 w 165"/>
                <a:gd name="T27" fmla="*/ 33 h 232"/>
                <a:gd name="T28" fmla="*/ 9 w 165"/>
                <a:gd name="T29" fmla="*/ 10 h 232"/>
                <a:gd name="T30" fmla="*/ 33 w 165"/>
                <a:gd name="T31" fmla="*/ 0 h 232"/>
                <a:gd name="T32" fmla="*/ 132 w 165"/>
                <a:gd name="T33" fmla="*/ 0 h 232"/>
                <a:gd name="T34" fmla="*/ 78 w 165"/>
                <a:gd name="T35" fmla="*/ 21 h 232"/>
                <a:gd name="T36" fmla="*/ 78 w 165"/>
                <a:gd name="T37" fmla="*/ 108 h 232"/>
                <a:gd name="T38" fmla="*/ 66 w 165"/>
                <a:gd name="T39" fmla="*/ 108 h 232"/>
                <a:gd name="T40" fmla="*/ 66 w 165"/>
                <a:gd name="T41" fmla="*/ 33 h 232"/>
                <a:gd name="T42" fmla="*/ 33 w 165"/>
                <a:gd name="T43" fmla="*/ 33 h 232"/>
                <a:gd name="T44" fmla="*/ 33 w 165"/>
                <a:gd name="T45" fmla="*/ 232 h 232"/>
                <a:gd name="T46" fmla="*/ 20 w 165"/>
                <a:gd name="T47" fmla="*/ 232 h 232"/>
                <a:gd name="T48" fmla="*/ 20 w 165"/>
                <a:gd name="T49" fmla="*/ 33 h 232"/>
                <a:gd name="T50" fmla="*/ 24 w 165"/>
                <a:gd name="T51" fmla="*/ 25 h 232"/>
                <a:gd name="T52" fmla="*/ 33 w 165"/>
                <a:gd name="T53" fmla="*/ 21 h 232"/>
                <a:gd name="T54" fmla="*/ 78 w 165"/>
                <a:gd name="T55" fmla="*/ 21 h 232"/>
                <a:gd name="T56" fmla="*/ 132 w 165"/>
                <a:gd name="T57" fmla="*/ 21 h 232"/>
                <a:gd name="T58" fmla="*/ 141 w 165"/>
                <a:gd name="T59" fmla="*/ 25 h 232"/>
                <a:gd name="T60" fmla="*/ 144 w 165"/>
                <a:gd name="T61" fmla="*/ 33 h 232"/>
                <a:gd name="T62" fmla="*/ 144 w 165"/>
                <a:gd name="T63" fmla="*/ 232 h 232"/>
                <a:gd name="T64" fmla="*/ 132 w 165"/>
                <a:gd name="T65" fmla="*/ 232 h 232"/>
                <a:gd name="T66" fmla="*/ 132 w 165"/>
                <a:gd name="T67" fmla="*/ 33 h 232"/>
                <a:gd name="T68" fmla="*/ 99 w 165"/>
                <a:gd name="T69" fmla="*/ 33 h 232"/>
                <a:gd name="T70" fmla="*/ 99 w 165"/>
                <a:gd name="T71" fmla="*/ 108 h 232"/>
                <a:gd name="T72" fmla="*/ 87 w 165"/>
                <a:gd name="T73" fmla="*/ 108 h 232"/>
                <a:gd name="T74" fmla="*/ 87 w 165"/>
                <a:gd name="T75" fmla="*/ 21 h 232"/>
                <a:gd name="T76" fmla="*/ 132 w 165"/>
                <a:gd name="T77" fmla="*/ 2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" h="232">
                  <a:moveTo>
                    <a:pt x="132" y="0"/>
                  </a:moveTo>
                  <a:cubicBezTo>
                    <a:pt x="141" y="0"/>
                    <a:pt x="149" y="4"/>
                    <a:pt x="155" y="10"/>
                  </a:cubicBezTo>
                  <a:cubicBezTo>
                    <a:pt x="162" y="16"/>
                    <a:pt x="165" y="24"/>
                    <a:pt x="165" y="33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53" y="232"/>
                    <a:pt x="153" y="232"/>
                    <a:pt x="153" y="232"/>
                  </a:cubicBezTo>
                  <a:cubicBezTo>
                    <a:pt x="153" y="33"/>
                    <a:pt x="153" y="33"/>
                    <a:pt x="153" y="33"/>
                  </a:cubicBezTo>
                  <a:cubicBezTo>
                    <a:pt x="153" y="28"/>
                    <a:pt x="151" y="23"/>
                    <a:pt x="147" y="19"/>
                  </a:cubicBezTo>
                  <a:cubicBezTo>
                    <a:pt x="143" y="15"/>
                    <a:pt x="138" y="13"/>
                    <a:pt x="1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7" y="13"/>
                    <a:pt x="22" y="15"/>
                    <a:pt x="18" y="19"/>
                  </a:cubicBezTo>
                  <a:cubicBezTo>
                    <a:pt x="14" y="23"/>
                    <a:pt x="12" y="28"/>
                    <a:pt x="12" y="33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4"/>
                    <a:pt x="3" y="16"/>
                    <a:pt x="9" y="10"/>
                  </a:cubicBezTo>
                  <a:cubicBezTo>
                    <a:pt x="16" y="4"/>
                    <a:pt x="24" y="0"/>
                    <a:pt x="33" y="0"/>
                  </a:cubicBezTo>
                  <a:lnTo>
                    <a:pt x="132" y="0"/>
                  </a:lnTo>
                  <a:close/>
                  <a:moveTo>
                    <a:pt x="78" y="21"/>
                  </a:moveTo>
                  <a:cubicBezTo>
                    <a:pt x="78" y="108"/>
                    <a:pt x="78" y="108"/>
                    <a:pt x="78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0"/>
                    <a:pt x="21" y="27"/>
                    <a:pt x="24" y="25"/>
                  </a:cubicBezTo>
                  <a:cubicBezTo>
                    <a:pt x="26" y="22"/>
                    <a:pt x="29" y="21"/>
                    <a:pt x="33" y="21"/>
                  </a:cubicBezTo>
                  <a:lnTo>
                    <a:pt x="78" y="21"/>
                  </a:lnTo>
                  <a:close/>
                  <a:moveTo>
                    <a:pt x="132" y="21"/>
                  </a:moveTo>
                  <a:cubicBezTo>
                    <a:pt x="135" y="21"/>
                    <a:pt x="138" y="22"/>
                    <a:pt x="141" y="25"/>
                  </a:cubicBezTo>
                  <a:cubicBezTo>
                    <a:pt x="143" y="27"/>
                    <a:pt x="144" y="30"/>
                    <a:pt x="144" y="33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9" y="108"/>
                    <a:pt x="99" y="108"/>
                    <a:pt x="99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7" y="21"/>
                    <a:pt x="87" y="21"/>
                    <a:pt x="87" y="21"/>
                  </a:cubicBezTo>
                  <a:lnTo>
                    <a:pt x="132" y="2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"/>
            <p:cNvSpPr>
              <a:spLocks noEditPoints="1"/>
            </p:cNvSpPr>
            <p:nvPr userDrawn="1"/>
          </p:nvSpPr>
          <p:spPr bwMode="auto">
            <a:xfrm>
              <a:off x="5412" y="2552"/>
              <a:ext cx="313" cy="551"/>
            </a:xfrm>
            <a:custGeom>
              <a:avLst/>
              <a:gdLst>
                <a:gd name="T0" fmla="*/ 99 w 132"/>
                <a:gd name="T1" fmla="*/ 0 h 232"/>
                <a:gd name="T2" fmla="*/ 123 w 132"/>
                <a:gd name="T3" fmla="*/ 10 h 232"/>
                <a:gd name="T4" fmla="*/ 132 w 132"/>
                <a:gd name="T5" fmla="*/ 33 h 232"/>
                <a:gd name="T6" fmla="*/ 132 w 132"/>
                <a:gd name="T7" fmla="*/ 83 h 232"/>
                <a:gd name="T8" fmla="*/ 123 w 132"/>
                <a:gd name="T9" fmla="*/ 106 h 232"/>
                <a:gd name="T10" fmla="*/ 99 w 132"/>
                <a:gd name="T11" fmla="*/ 116 h 232"/>
                <a:gd name="T12" fmla="*/ 33 w 132"/>
                <a:gd name="T13" fmla="*/ 116 h 232"/>
                <a:gd name="T14" fmla="*/ 33 w 132"/>
                <a:gd name="T15" fmla="*/ 232 h 232"/>
                <a:gd name="T16" fmla="*/ 20 w 132"/>
                <a:gd name="T17" fmla="*/ 232 h 232"/>
                <a:gd name="T18" fmla="*/ 20 w 132"/>
                <a:gd name="T19" fmla="*/ 104 h 232"/>
                <a:gd name="T20" fmla="*/ 99 w 132"/>
                <a:gd name="T21" fmla="*/ 104 h 232"/>
                <a:gd name="T22" fmla="*/ 114 w 132"/>
                <a:gd name="T23" fmla="*/ 98 h 232"/>
                <a:gd name="T24" fmla="*/ 120 w 132"/>
                <a:gd name="T25" fmla="*/ 83 h 232"/>
                <a:gd name="T26" fmla="*/ 120 w 132"/>
                <a:gd name="T27" fmla="*/ 33 h 232"/>
                <a:gd name="T28" fmla="*/ 114 w 132"/>
                <a:gd name="T29" fmla="*/ 19 h 232"/>
                <a:gd name="T30" fmla="*/ 99 w 132"/>
                <a:gd name="T31" fmla="*/ 13 h 232"/>
                <a:gd name="T32" fmla="*/ 49 w 132"/>
                <a:gd name="T33" fmla="*/ 13 h 232"/>
                <a:gd name="T34" fmla="*/ 23 w 132"/>
                <a:gd name="T35" fmla="*/ 24 h 232"/>
                <a:gd name="T36" fmla="*/ 12 w 132"/>
                <a:gd name="T37" fmla="*/ 50 h 232"/>
                <a:gd name="T38" fmla="*/ 12 w 132"/>
                <a:gd name="T39" fmla="*/ 232 h 232"/>
                <a:gd name="T40" fmla="*/ 0 w 132"/>
                <a:gd name="T41" fmla="*/ 232 h 232"/>
                <a:gd name="T42" fmla="*/ 0 w 132"/>
                <a:gd name="T43" fmla="*/ 50 h 232"/>
                <a:gd name="T44" fmla="*/ 14 w 132"/>
                <a:gd name="T45" fmla="*/ 15 h 232"/>
                <a:gd name="T46" fmla="*/ 49 w 132"/>
                <a:gd name="T47" fmla="*/ 0 h 232"/>
                <a:gd name="T48" fmla="*/ 99 w 132"/>
                <a:gd name="T49" fmla="*/ 0 h 232"/>
                <a:gd name="T50" fmla="*/ 111 w 132"/>
                <a:gd name="T51" fmla="*/ 83 h 232"/>
                <a:gd name="T52" fmla="*/ 108 w 132"/>
                <a:gd name="T53" fmla="*/ 92 h 232"/>
                <a:gd name="T54" fmla="*/ 99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9 w 132"/>
                <a:gd name="T61" fmla="*/ 29 h 232"/>
                <a:gd name="T62" fmla="*/ 49 w 132"/>
                <a:gd name="T63" fmla="*/ 21 h 232"/>
                <a:gd name="T64" fmla="*/ 99 w 132"/>
                <a:gd name="T65" fmla="*/ 21 h 232"/>
                <a:gd name="T66" fmla="*/ 108 w 132"/>
                <a:gd name="T67" fmla="*/ 25 h 232"/>
                <a:gd name="T68" fmla="*/ 111 w 132"/>
                <a:gd name="T69" fmla="*/ 33 h 232"/>
                <a:gd name="T70" fmla="*/ 111 w 132"/>
                <a:gd name="T71" fmla="*/ 83 h 232"/>
                <a:gd name="T72" fmla="*/ 33 w 132"/>
                <a:gd name="T73" fmla="*/ 83 h 232"/>
                <a:gd name="T74" fmla="*/ 99 w 132"/>
                <a:gd name="T75" fmla="*/ 83 h 232"/>
                <a:gd name="T76" fmla="*/ 99 w 132"/>
                <a:gd name="T77" fmla="*/ 33 h 232"/>
                <a:gd name="T78" fmla="*/ 49 w 132"/>
                <a:gd name="T79" fmla="*/ 33 h 232"/>
                <a:gd name="T80" fmla="*/ 38 w 132"/>
                <a:gd name="T81" fmla="*/ 38 h 232"/>
                <a:gd name="T82" fmla="*/ 33 w 132"/>
                <a:gd name="T83" fmla="*/ 50 h 232"/>
                <a:gd name="T84" fmla="*/ 33 w 132"/>
                <a:gd name="T85" fmla="*/ 8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99" y="0"/>
                  </a:moveTo>
                  <a:cubicBezTo>
                    <a:pt x="108" y="0"/>
                    <a:pt x="116" y="4"/>
                    <a:pt x="123" y="10"/>
                  </a:cubicBezTo>
                  <a:cubicBezTo>
                    <a:pt x="129" y="16"/>
                    <a:pt x="132" y="24"/>
                    <a:pt x="132" y="3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2"/>
                    <a:pt x="129" y="100"/>
                    <a:pt x="123" y="106"/>
                  </a:cubicBezTo>
                  <a:cubicBezTo>
                    <a:pt x="116" y="113"/>
                    <a:pt x="108" y="116"/>
                    <a:pt x="99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5" y="104"/>
                    <a:pt x="110" y="102"/>
                    <a:pt x="114" y="98"/>
                  </a:cubicBezTo>
                  <a:cubicBezTo>
                    <a:pt x="118" y="94"/>
                    <a:pt x="120" y="89"/>
                    <a:pt x="120" y="8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28"/>
                    <a:pt x="118" y="23"/>
                    <a:pt x="114" y="19"/>
                  </a:cubicBezTo>
                  <a:cubicBezTo>
                    <a:pt x="110" y="15"/>
                    <a:pt x="105" y="13"/>
                    <a:pt x="9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99" y="0"/>
                  </a:lnTo>
                  <a:close/>
                  <a:moveTo>
                    <a:pt x="111" y="83"/>
                  </a:moveTo>
                  <a:cubicBezTo>
                    <a:pt x="111" y="87"/>
                    <a:pt x="110" y="89"/>
                    <a:pt x="108" y="92"/>
                  </a:cubicBezTo>
                  <a:cubicBezTo>
                    <a:pt x="105" y="94"/>
                    <a:pt x="102" y="96"/>
                    <a:pt x="99" y="96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2" y="21"/>
                    <a:pt x="105" y="22"/>
                    <a:pt x="108" y="25"/>
                  </a:cubicBezTo>
                  <a:cubicBezTo>
                    <a:pt x="110" y="27"/>
                    <a:pt x="111" y="30"/>
                    <a:pt x="111" y="33"/>
                  </a:cubicBezTo>
                  <a:lnTo>
                    <a:pt x="111" y="83"/>
                  </a:lnTo>
                  <a:close/>
                  <a:moveTo>
                    <a:pt x="33" y="83"/>
                  </a:moveTo>
                  <a:cubicBezTo>
                    <a:pt x="99" y="83"/>
                    <a:pt x="99" y="83"/>
                    <a:pt x="99" y="8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lnTo>
                    <a:pt x="33" y="8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5"/>
            <p:cNvSpPr>
              <a:spLocks noEditPoints="1"/>
            </p:cNvSpPr>
            <p:nvPr userDrawn="1"/>
          </p:nvSpPr>
          <p:spPr bwMode="auto">
            <a:xfrm>
              <a:off x="5774" y="2552"/>
              <a:ext cx="312" cy="551"/>
            </a:xfrm>
            <a:custGeom>
              <a:avLst/>
              <a:gdLst>
                <a:gd name="T0" fmla="*/ 12 w 132"/>
                <a:gd name="T1" fmla="*/ 182 h 232"/>
                <a:gd name="T2" fmla="*/ 23 w 132"/>
                <a:gd name="T3" fmla="*/ 209 h 232"/>
                <a:gd name="T4" fmla="*/ 49 w 132"/>
                <a:gd name="T5" fmla="*/ 220 h 232"/>
                <a:gd name="T6" fmla="*/ 132 w 132"/>
                <a:gd name="T7" fmla="*/ 220 h 232"/>
                <a:gd name="T8" fmla="*/ 132 w 132"/>
                <a:gd name="T9" fmla="*/ 232 h 232"/>
                <a:gd name="T10" fmla="*/ 49 w 132"/>
                <a:gd name="T11" fmla="*/ 232 h 232"/>
                <a:gd name="T12" fmla="*/ 14 w 132"/>
                <a:gd name="T13" fmla="*/ 217 h 232"/>
                <a:gd name="T14" fmla="*/ 0 w 132"/>
                <a:gd name="T15" fmla="*/ 182 h 232"/>
                <a:gd name="T16" fmla="*/ 0 w 132"/>
                <a:gd name="T17" fmla="*/ 0 h 232"/>
                <a:gd name="T18" fmla="*/ 12 w 132"/>
                <a:gd name="T19" fmla="*/ 0 h 232"/>
                <a:gd name="T20" fmla="*/ 12 w 132"/>
                <a:gd name="T21" fmla="*/ 182 h 232"/>
                <a:gd name="T22" fmla="*/ 132 w 132"/>
                <a:gd name="T23" fmla="*/ 199 h 232"/>
                <a:gd name="T24" fmla="*/ 132 w 132"/>
                <a:gd name="T25" fmla="*/ 211 h 232"/>
                <a:gd name="T26" fmla="*/ 49 w 132"/>
                <a:gd name="T27" fmla="*/ 211 h 232"/>
                <a:gd name="T28" fmla="*/ 29 w 132"/>
                <a:gd name="T29" fmla="*/ 203 h 232"/>
                <a:gd name="T30" fmla="*/ 20 w 132"/>
                <a:gd name="T31" fmla="*/ 182 h 232"/>
                <a:gd name="T32" fmla="*/ 20 w 132"/>
                <a:gd name="T33" fmla="*/ 0 h 232"/>
                <a:gd name="T34" fmla="*/ 33 w 132"/>
                <a:gd name="T35" fmla="*/ 0 h 232"/>
                <a:gd name="T36" fmla="*/ 33 w 132"/>
                <a:gd name="T37" fmla="*/ 182 h 232"/>
                <a:gd name="T38" fmla="*/ 38 w 132"/>
                <a:gd name="T39" fmla="*/ 194 h 232"/>
                <a:gd name="T40" fmla="*/ 49 w 132"/>
                <a:gd name="T41" fmla="*/ 199 h 232"/>
                <a:gd name="T42" fmla="*/ 132 w 132"/>
                <a:gd name="T43" fmla="*/ 19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232">
                  <a:moveTo>
                    <a:pt x="12" y="182"/>
                  </a:move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4" y="208"/>
                    <a:pt x="0" y="196"/>
                    <a:pt x="0" y="1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182"/>
                  </a:lnTo>
                  <a:close/>
                  <a:moveTo>
                    <a:pt x="132" y="199"/>
                  </a:moveTo>
                  <a:cubicBezTo>
                    <a:pt x="132" y="211"/>
                    <a:pt x="132" y="211"/>
                    <a:pt x="132" y="211"/>
                  </a:cubicBezTo>
                  <a:cubicBezTo>
                    <a:pt x="49" y="211"/>
                    <a:pt x="49" y="211"/>
                    <a:pt x="49" y="211"/>
                  </a:cubicBezTo>
                  <a:cubicBezTo>
                    <a:pt x="41" y="211"/>
                    <a:pt x="34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4" y="191"/>
                    <a:pt x="38" y="194"/>
                  </a:cubicBezTo>
                  <a:cubicBezTo>
                    <a:pt x="41" y="197"/>
                    <a:pt x="45" y="199"/>
                    <a:pt x="49" y="199"/>
                  </a:cubicBezTo>
                  <a:lnTo>
                    <a:pt x="132" y="199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6"/>
            <p:cNvSpPr>
              <a:spLocks noEditPoints="1"/>
            </p:cNvSpPr>
            <p:nvPr userDrawn="1"/>
          </p:nvSpPr>
          <p:spPr bwMode="auto">
            <a:xfrm>
              <a:off x="6120" y="2552"/>
              <a:ext cx="331" cy="551"/>
            </a:xfrm>
            <a:custGeom>
              <a:avLst/>
              <a:gdLst>
                <a:gd name="T0" fmla="*/ 140 w 140"/>
                <a:gd name="T1" fmla="*/ 0 h 232"/>
                <a:gd name="T2" fmla="*/ 140 w 140"/>
                <a:gd name="T3" fmla="*/ 232 h 232"/>
                <a:gd name="T4" fmla="*/ 128 w 140"/>
                <a:gd name="T5" fmla="*/ 232 h 232"/>
                <a:gd name="T6" fmla="*/ 128 w 140"/>
                <a:gd name="T7" fmla="*/ 13 h 232"/>
                <a:gd name="T8" fmla="*/ 49 w 140"/>
                <a:gd name="T9" fmla="*/ 13 h 232"/>
                <a:gd name="T10" fmla="*/ 23 w 140"/>
                <a:gd name="T11" fmla="*/ 24 h 232"/>
                <a:gd name="T12" fmla="*/ 12 w 140"/>
                <a:gd name="T13" fmla="*/ 50 h 232"/>
                <a:gd name="T14" fmla="*/ 12 w 140"/>
                <a:gd name="T15" fmla="*/ 232 h 232"/>
                <a:gd name="T16" fmla="*/ 0 w 140"/>
                <a:gd name="T17" fmla="*/ 232 h 232"/>
                <a:gd name="T18" fmla="*/ 0 w 140"/>
                <a:gd name="T19" fmla="*/ 50 h 232"/>
                <a:gd name="T20" fmla="*/ 14 w 140"/>
                <a:gd name="T21" fmla="*/ 15 h 232"/>
                <a:gd name="T22" fmla="*/ 49 w 140"/>
                <a:gd name="T23" fmla="*/ 0 h 232"/>
                <a:gd name="T24" fmla="*/ 140 w 140"/>
                <a:gd name="T25" fmla="*/ 0 h 232"/>
                <a:gd name="T26" fmla="*/ 20 w 140"/>
                <a:gd name="T27" fmla="*/ 50 h 232"/>
                <a:gd name="T28" fmla="*/ 29 w 140"/>
                <a:gd name="T29" fmla="*/ 29 h 232"/>
                <a:gd name="T30" fmla="*/ 49 w 140"/>
                <a:gd name="T31" fmla="*/ 21 h 232"/>
                <a:gd name="T32" fmla="*/ 120 w 140"/>
                <a:gd name="T33" fmla="*/ 21 h 232"/>
                <a:gd name="T34" fmla="*/ 120 w 140"/>
                <a:gd name="T35" fmla="*/ 96 h 232"/>
                <a:gd name="T36" fmla="*/ 20 w 140"/>
                <a:gd name="T37" fmla="*/ 96 h 232"/>
                <a:gd name="T38" fmla="*/ 20 w 140"/>
                <a:gd name="T39" fmla="*/ 50 h 232"/>
                <a:gd name="T40" fmla="*/ 120 w 140"/>
                <a:gd name="T41" fmla="*/ 104 h 232"/>
                <a:gd name="T42" fmla="*/ 120 w 140"/>
                <a:gd name="T43" fmla="*/ 232 h 232"/>
                <a:gd name="T44" fmla="*/ 107 w 140"/>
                <a:gd name="T45" fmla="*/ 232 h 232"/>
                <a:gd name="T46" fmla="*/ 107 w 140"/>
                <a:gd name="T47" fmla="*/ 116 h 232"/>
                <a:gd name="T48" fmla="*/ 33 w 140"/>
                <a:gd name="T49" fmla="*/ 116 h 232"/>
                <a:gd name="T50" fmla="*/ 33 w 140"/>
                <a:gd name="T51" fmla="*/ 232 h 232"/>
                <a:gd name="T52" fmla="*/ 20 w 140"/>
                <a:gd name="T53" fmla="*/ 232 h 232"/>
                <a:gd name="T54" fmla="*/ 20 w 140"/>
                <a:gd name="T55" fmla="*/ 104 h 232"/>
                <a:gd name="T56" fmla="*/ 120 w 140"/>
                <a:gd name="T57" fmla="*/ 104 h 232"/>
                <a:gd name="T58" fmla="*/ 107 w 140"/>
                <a:gd name="T59" fmla="*/ 33 h 232"/>
                <a:gd name="T60" fmla="*/ 49 w 140"/>
                <a:gd name="T61" fmla="*/ 33 h 232"/>
                <a:gd name="T62" fmla="*/ 38 w 140"/>
                <a:gd name="T63" fmla="*/ 38 h 232"/>
                <a:gd name="T64" fmla="*/ 33 w 140"/>
                <a:gd name="T65" fmla="*/ 50 h 232"/>
                <a:gd name="T66" fmla="*/ 33 w 140"/>
                <a:gd name="T67" fmla="*/ 83 h 232"/>
                <a:gd name="T68" fmla="*/ 107 w 140"/>
                <a:gd name="T69" fmla="*/ 83 h 232"/>
                <a:gd name="T70" fmla="*/ 107 w 140"/>
                <a:gd name="T71" fmla="*/ 3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0" h="232">
                  <a:moveTo>
                    <a:pt x="140" y="0"/>
                  </a:moveTo>
                  <a:cubicBezTo>
                    <a:pt x="140" y="232"/>
                    <a:pt x="140" y="232"/>
                    <a:pt x="140" y="232"/>
                  </a:cubicBezTo>
                  <a:cubicBezTo>
                    <a:pt x="128" y="232"/>
                    <a:pt x="128" y="232"/>
                    <a:pt x="128" y="232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40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120" y="104"/>
                  </a:moveTo>
                  <a:cubicBezTo>
                    <a:pt x="120" y="232"/>
                    <a:pt x="120" y="232"/>
                    <a:pt x="120" y="232"/>
                  </a:cubicBezTo>
                  <a:cubicBezTo>
                    <a:pt x="107" y="232"/>
                    <a:pt x="107" y="232"/>
                    <a:pt x="107" y="232"/>
                  </a:cubicBezTo>
                  <a:cubicBezTo>
                    <a:pt x="107" y="116"/>
                    <a:pt x="107" y="116"/>
                    <a:pt x="107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lnTo>
                    <a:pt x="120" y="104"/>
                  </a:lnTo>
                  <a:close/>
                  <a:moveTo>
                    <a:pt x="107" y="33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07" y="83"/>
                    <a:pt x="107" y="83"/>
                    <a:pt x="107" y="83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7"/>
            <p:cNvSpPr>
              <a:spLocks noEditPoints="1"/>
            </p:cNvSpPr>
            <p:nvPr userDrawn="1"/>
          </p:nvSpPr>
          <p:spPr bwMode="auto">
            <a:xfrm>
              <a:off x="6517" y="2552"/>
              <a:ext cx="331" cy="551"/>
            </a:xfrm>
            <a:custGeom>
              <a:avLst/>
              <a:gdLst>
                <a:gd name="T0" fmla="*/ 0 w 331"/>
                <a:gd name="T1" fmla="*/ 0 h 551"/>
                <a:gd name="T2" fmla="*/ 331 w 331"/>
                <a:gd name="T3" fmla="*/ 0 h 551"/>
                <a:gd name="T4" fmla="*/ 331 w 331"/>
                <a:gd name="T5" fmla="*/ 31 h 551"/>
                <a:gd name="T6" fmla="*/ 0 w 331"/>
                <a:gd name="T7" fmla="*/ 31 h 551"/>
                <a:gd name="T8" fmla="*/ 0 w 331"/>
                <a:gd name="T9" fmla="*/ 0 h 551"/>
                <a:gd name="T10" fmla="*/ 156 w 331"/>
                <a:gd name="T11" fmla="*/ 50 h 551"/>
                <a:gd name="T12" fmla="*/ 156 w 331"/>
                <a:gd name="T13" fmla="*/ 551 h 551"/>
                <a:gd name="T14" fmla="*/ 128 w 331"/>
                <a:gd name="T15" fmla="*/ 551 h 551"/>
                <a:gd name="T16" fmla="*/ 128 w 331"/>
                <a:gd name="T17" fmla="*/ 79 h 551"/>
                <a:gd name="T18" fmla="*/ 0 w 331"/>
                <a:gd name="T19" fmla="*/ 79 h 551"/>
                <a:gd name="T20" fmla="*/ 0 w 331"/>
                <a:gd name="T21" fmla="*/ 50 h 551"/>
                <a:gd name="T22" fmla="*/ 156 w 331"/>
                <a:gd name="T23" fmla="*/ 50 h 551"/>
                <a:gd name="T24" fmla="*/ 331 w 331"/>
                <a:gd name="T25" fmla="*/ 50 h 551"/>
                <a:gd name="T26" fmla="*/ 331 w 331"/>
                <a:gd name="T27" fmla="*/ 79 h 551"/>
                <a:gd name="T28" fmla="*/ 206 w 331"/>
                <a:gd name="T29" fmla="*/ 79 h 551"/>
                <a:gd name="T30" fmla="*/ 206 w 331"/>
                <a:gd name="T31" fmla="*/ 551 h 551"/>
                <a:gd name="T32" fmla="*/ 175 w 331"/>
                <a:gd name="T33" fmla="*/ 551 h 551"/>
                <a:gd name="T34" fmla="*/ 175 w 331"/>
                <a:gd name="T35" fmla="*/ 50 h 551"/>
                <a:gd name="T36" fmla="*/ 331 w 331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1" h="551">
                  <a:moveTo>
                    <a:pt x="0" y="0"/>
                  </a:moveTo>
                  <a:lnTo>
                    <a:pt x="331" y="0"/>
                  </a:lnTo>
                  <a:lnTo>
                    <a:pt x="331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1" y="50"/>
                  </a:moveTo>
                  <a:lnTo>
                    <a:pt x="331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1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"/>
            <p:cNvSpPr>
              <a:spLocks noEditPoints="1"/>
            </p:cNvSpPr>
            <p:nvPr userDrawn="1"/>
          </p:nvSpPr>
          <p:spPr bwMode="auto">
            <a:xfrm>
              <a:off x="6886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49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49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49 w 132"/>
                <a:gd name="T21" fmla="*/ 232 h 232"/>
                <a:gd name="T22" fmla="*/ 14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4 w 132"/>
                <a:gd name="T29" fmla="*/ 15 h 232"/>
                <a:gd name="T30" fmla="*/ 49 w 132"/>
                <a:gd name="T31" fmla="*/ 0 h 232"/>
                <a:gd name="T32" fmla="*/ 132 w 132"/>
                <a:gd name="T33" fmla="*/ 0 h 232"/>
                <a:gd name="T34" fmla="*/ 20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0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0 w 132"/>
                <a:gd name="T83" fmla="*/ 182 h 232"/>
                <a:gd name="T84" fmla="*/ 20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32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20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lnTo>
                    <a:pt x="20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5" name="TextBox 54"/>
          <p:cNvSpPr txBox="1"/>
          <p:nvPr userDrawn="1"/>
        </p:nvSpPr>
        <p:spPr>
          <a:xfrm>
            <a:off x="8418544" y="6402726"/>
            <a:ext cx="352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35BF73E1-6149-41FF-9F28-BA76ED286E81}" type="slidenum">
              <a:rPr lang="en-US" sz="1100" smtClean="0">
                <a:solidFill>
                  <a:schemeClr val="tx2"/>
                </a:solidFill>
              </a:rPr>
              <a:pPr algn="ctr"/>
              <a:t>‹#›</a:t>
            </a:fld>
            <a:endParaRPr 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635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8426578" y="6361057"/>
            <a:ext cx="344948" cy="344948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18544" y="6402726"/>
            <a:ext cx="352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35BF73E1-6149-41FF-9F28-BA76ED286E81}" type="slidenum">
              <a:rPr lang="en-US" sz="1100" smtClean="0">
                <a:solidFill>
                  <a:schemeClr val="tx2"/>
                </a:solidFill>
              </a:rPr>
              <a:pPr algn="ctr"/>
              <a:t>‹#›</a:t>
            </a:fld>
            <a:endParaRPr 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321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4"/>
          <p:cNvGrpSpPr>
            <a:grpSpLocks noChangeAspect="1"/>
          </p:cNvGrpSpPr>
          <p:nvPr userDrawn="1"/>
        </p:nvGrpSpPr>
        <p:grpSpPr bwMode="auto">
          <a:xfrm>
            <a:off x="395210" y="6389049"/>
            <a:ext cx="1040475" cy="285489"/>
            <a:chOff x="297" y="1187"/>
            <a:chExt cx="7085" cy="1944"/>
          </a:xfrm>
        </p:grpSpPr>
        <p:sp>
          <p:nvSpPr>
            <p:cNvPr id="38" name="Freeform 37"/>
            <p:cNvSpPr>
              <a:spLocks noEditPoints="1"/>
            </p:cNvSpPr>
            <p:nvPr userDrawn="1"/>
          </p:nvSpPr>
          <p:spPr bwMode="auto">
            <a:xfrm>
              <a:off x="297" y="1189"/>
              <a:ext cx="1266" cy="1105"/>
            </a:xfrm>
            <a:custGeom>
              <a:avLst/>
              <a:gdLst>
                <a:gd name="T0" fmla="*/ 259 w 535"/>
                <a:gd name="T1" fmla="*/ 207 h 466"/>
                <a:gd name="T2" fmla="*/ 208 w 535"/>
                <a:gd name="T3" fmla="*/ 84 h 466"/>
                <a:gd name="T4" fmla="*/ 111 w 535"/>
                <a:gd name="T5" fmla="*/ 324 h 466"/>
                <a:gd name="T6" fmla="*/ 90 w 535"/>
                <a:gd name="T7" fmla="*/ 379 h 466"/>
                <a:gd name="T8" fmla="*/ 59 w 535"/>
                <a:gd name="T9" fmla="*/ 457 h 466"/>
                <a:gd name="T10" fmla="*/ 59 w 535"/>
                <a:gd name="T11" fmla="*/ 456 h 466"/>
                <a:gd name="T12" fmla="*/ 45 w 535"/>
                <a:gd name="T13" fmla="*/ 466 h 466"/>
                <a:gd name="T14" fmla="*/ 11 w 535"/>
                <a:gd name="T15" fmla="*/ 466 h 466"/>
                <a:gd name="T16" fmla="*/ 0 w 535"/>
                <a:gd name="T17" fmla="*/ 459 h 466"/>
                <a:gd name="T18" fmla="*/ 1 w 535"/>
                <a:gd name="T19" fmla="*/ 455 h 466"/>
                <a:gd name="T20" fmla="*/ 2 w 535"/>
                <a:gd name="T21" fmla="*/ 451 h 466"/>
                <a:gd name="T22" fmla="*/ 185 w 535"/>
                <a:gd name="T23" fmla="*/ 8 h 466"/>
                <a:gd name="T24" fmla="*/ 186 w 535"/>
                <a:gd name="T25" fmla="*/ 7 h 466"/>
                <a:gd name="T26" fmla="*/ 185 w 535"/>
                <a:gd name="T27" fmla="*/ 8 h 466"/>
                <a:gd name="T28" fmla="*/ 188 w 535"/>
                <a:gd name="T29" fmla="*/ 3 h 466"/>
                <a:gd name="T30" fmla="*/ 198 w 535"/>
                <a:gd name="T31" fmla="*/ 0 h 466"/>
                <a:gd name="T32" fmla="*/ 219 w 535"/>
                <a:gd name="T33" fmla="*/ 0 h 466"/>
                <a:gd name="T34" fmla="*/ 228 w 535"/>
                <a:gd name="T35" fmla="*/ 3 h 466"/>
                <a:gd name="T36" fmla="*/ 231 w 535"/>
                <a:gd name="T37" fmla="*/ 8 h 466"/>
                <a:gd name="T38" fmla="*/ 232 w 535"/>
                <a:gd name="T39" fmla="*/ 8 h 466"/>
                <a:gd name="T40" fmla="*/ 233 w 535"/>
                <a:gd name="T41" fmla="*/ 10 h 466"/>
                <a:gd name="T42" fmla="*/ 232 w 535"/>
                <a:gd name="T43" fmla="*/ 9 h 466"/>
                <a:gd name="T44" fmla="*/ 287 w 535"/>
                <a:gd name="T45" fmla="*/ 142 h 466"/>
                <a:gd name="T46" fmla="*/ 259 w 535"/>
                <a:gd name="T47" fmla="*/ 207 h 466"/>
                <a:gd name="T48" fmla="*/ 465 w 535"/>
                <a:gd name="T49" fmla="*/ 425 h 466"/>
                <a:gd name="T50" fmla="*/ 446 w 535"/>
                <a:gd name="T51" fmla="*/ 379 h 466"/>
                <a:gd name="T52" fmla="*/ 377 w 535"/>
                <a:gd name="T53" fmla="*/ 207 h 466"/>
                <a:gd name="T54" fmla="*/ 326 w 535"/>
                <a:gd name="T55" fmla="*/ 84 h 466"/>
                <a:gd name="T56" fmla="*/ 229 w 535"/>
                <a:gd name="T57" fmla="*/ 324 h 466"/>
                <a:gd name="T58" fmla="*/ 207 w 535"/>
                <a:gd name="T59" fmla="*/ 379 h 466"/>
                <a:gd name="T60" fmla="*/ 177 w 535"/>
                <a:gd name="T61" fmla="*/ 457 h 466"/>
                <a:gd name="T62" fmla="*/ 177 w 535"/>
                <a:gd name="T63" fmla="*/ 456 h 466"/>
                <a:gd name="T64" fmla="*/ 163 w 535"/>
                <a:gd name="T65" fmla="*/ 466 h 466"/>
                <a:gd name="T66" fmla="*/ 129 w 535"/>
                <a:gd name="T67" fmla="*/ 466 h 466"/>
                <a:gd name="T68" fmla="*/ 118 w 535"/>
                <a:gd name="T69" fmla="*/ 459 h 466"/>
                <a:gd name="T70" fmla="*/ 119 w 535"/>
                <a:gd name="T71" fmla="*/ 455 h 466"/>
                <a:gd name="T72" fmla="*/ 120 w 535"/>
                <a:gd name="T73" fmla="*/ 451 h 466"/>
                <a:gd name="T74" fmla="*/ 303 w 535"/>
                <a:gd name="T75" fmla="*/ 8 h 466"/>
                <a:gd name="T76" fmla="*/ 304 w 535"/>
                <a:gd name="T77" fmla="*/ 7 h 466"/>
                <a:gd name="T78" fmla="*/ 303 w 535"/>
                <a:gd name="T79" fmla="*/ 8 h 466"/>
                <a:gd name="T80" fmla="*/ 306 w 535"/>
                <a:gd name="T81" fmla="*/ 3 h 466"/>
                <a:gd name="T82" fmla="*/ 316 w 535"/>
                <a:gd name="T83" fmla="*/ 0 h 466"/>
                <a:gd name="T84" fmla="*/ 337 w 535"/>
                <a:gd name="T85" fmla="*/ 0 h 466"/>
                <a:gd name="T86" fmla="*/ 346 w 535"/>
                <a:gd name="T87" fmla="*/ 3 h 466"/>
                <a:gd name="T88" fmla="*/ 349 w 535"/>
                <a:gd name="T89" fmla="*/ 8 h 466"/>
                <a:gd name="T90" fmla="*/ 350 w 535"/>
                <a:gd name="T91" fmla="*/ 8 h 466"/>
                <a:gd name="T92" fmla="*/ 350 w 535"/>
                <a:gd name="T93" fmla="*/ 10 h 466"/>
                <a:gd name="T94" fmla="*/ 350 w 535"/>
                <a:gd name="T95" fmla="*/ 9 h 466"/>
                <a:gd name="T96" fmla="*/ 534 w 535"/>
                <a:gd name="T97" fmla="*/ 451 h 466"/>
                <a:gd name="T98" fmla="*/ 535 w 535"/>
                <a:gd name="T99" fmla="*/ 453 h 466"/>
                <a:gd name="T100" fmla="*/ 535 w 535"/>
                <a:gd name="T101" fmla="*/ 459 h 466"/>
                <a:gd name="T102" fmla="*/ 524 w 535"/>
                <a:gd name="T103" fmla="*/ 466 h 466"/>
                <a:gd name="T104" fmla="*/ 491 w 535"/>
                <a:gd name="T105" fmla="*/ 466 h 466"/>
                <a:gd name="T106" fmla="*/ 477 w 535"/>
                <a:gd name="T107" fmla="*/ 457 h 466"/>
                <a:gd name="T108" fmla="*/ 465 w 535"/>
                <a:gd name="T109" fmla="*/ 42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5" h="466">
                  <a:moveTo>
                    <a:pt x="259" y="207"/>
                  </a:moveTo>
                  <a:cubicBezTo>
                    <a:pt x="208" y="84"/>
                    <a:pt x="208" y="84"/>
                    <a:pt x="208" y="84"/>
                  </a:cubicBezTo>
                  <a:cubicBezTo>
                    <a:pt x="111" y="324"/>
                    <a:pt x="111" y="324"/>
                    <a:pt x="111" y="324"/>
                  </a:cubicBezTo>
                  <a:cubicBezTo>
                    <a:pt x="90" y="379"/>
                    <a:pt x="90" y="379"/>
                    <a:pt x="90" y="379"/>
                  </a:cubicBezTo>
                  <a:cubicBezTo>
                    <a:pt x="59" y="457"/>
                    <a:pt x="59" y="457"/>
                    <a:pt x="59" y="457"/>
                  </a:cubicBezTo>
                  <a:cubicBezTo>
                    <a:pt x="59" y="456"/>
                    <a:pt x="59" y="456"/>
                    <a:pt x="59" y="456"/>
                  </a:cubicBezTo>
                  <a:cubicBezTo>
                    <a:pt x="56" y="462"/>
                    <a:pt x="51" y="466"/>
                    <a:pt x="45" y="466"/>
                  </a:cubicBezTo>
                  <a:cubicBezTo>
                    <a:pt x="11" y="466"/>
                    <a:pt x="11" y="466"/>
                    <a:pt x="11" y="466"/>
                  </a:cubicBezTo>
                  <a:cubicBezTo>
                    <a:pt x="4" y="466"/>
                    <a:pt x="0" y="464"/>
                    <a:pt x="0" y="459"/>
                  </a:cubicBezTo>
                  <a:cubicBezTo>
                    <a:pt x="0" y="458"/>
                    <a:pt x="0" y="457"/>
                    <a:pt x="1" y="455"/>
                  </a:cubicBezTo>
                  <a:cubicBezTo>
                    <a:pt x="2" y="451"/>
                    <a:pt x="2" y="451"/>
                    <a:pt x="2" y="451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5" y="8"/>
                    <a:pt x="185" y="7"/>
                    <a:pt x="186" y="7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90" y="1"/>
                    <a:pt x="193" y="0"/>
                    <a:pt x="198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4" y="0"/>
                    <a:pt x="227" y="1"/>
                    <a:pt x="228" y="3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2" y="8"/>
                  </a:cubicBezTo>
                  <a:cubicBezTo>
                    <a:pt x="233" y="10"/>
                    <a:pt x="233" y="10"/>
                    <a:pt x="233" y="10"/>
                  </a:cubicBezTo>
                  <a:cubicBezTo>
                    <a:pt x="232" y="9"/>
                    <a:pt x="232" y="9"/>
                    <a:pt x="232" y="9"/>
                  </a:cubicBezTo>
                  <a:cubicBezTo>
                    <a:pt x="287" y="142"/>
                    <a:pt x="287" y="142"/>
                    <a:pt x="287" y="142"/>
                  </a:cubicBezTo>
                  <a:lnTo>
                    <a:pt x="259" y="207"/>
                  </a:lnTo>
                  <a:close/>
                  <a:moveTo>
                    <a:pt x="465" y="425"/>
                  </a:moveTo>
                  <a:cubicBezTo>
                    <a:pt x="446" y="379"/>
                    <a:pt x="446" y="379"/>
                    <a:pt x="446" y="379"/>
                  </a:cubicBezTo>
                  <a:cubicBezTo>
                    <a:pt x="377" y="207"/>
                    <a:pt x="377" y="207"/>
                    <a:pt x="377" y="207"/>
                  </a:cubicBezTo>
                  <a:cubicBezTo>
                    <a:pt x="326" y="84"/>
                    <a:pt x="326" y="84"/>
                    <a:pt x="326" y="84"/>
                  </a:cubicBezTo>
                  <a:cubicBezTo>
                    <a:pt x="229" y="324"/>
                    <a:pt x="229" y="324"/>
                    <a:pt x="229" y="324"/>
                  </a:cubicBezTo>
                  <a:cubicBezTo>
                    <a:pt x="207" y="379"/>
                    <a:pt x="207" y="379"/>
                    <a:pt x="207" y="379"/>
                  </a:cubicBezTo>
                  <a:cubicBezTo>
                    <a:pt x="177" y="457"/>
                    <a:pt x="177" y="457"/>
                    <a:pt x="177" y="457"/>
                  </a:cubicBezTo>
                  <a:cubicBezTo>
                    <a:pt x="177" y="456"/>
                    <a:pt x="177" y="456"/>
                    <a:pt x="177" y="456"/>
                  </a:cubicBezTo>
                  <a:cubicBezTo>
                    <a:pt x="174" y="462"/>
                    <a:pt x="169" y="466"/>
                    <a:pt x="163" y="466"/>
                  </a:cubicBezTo>
                  <a:cubicBezTo>
                    <a:pt x="129" y="466"/>
                    <a:pt x="129" y="466"/>
                    <a:pt x="129" y="466"/>
                  </a:cubicBezTo>
                  <a:cubicBezTo>
                    <a:pt x="122" y="466"/>
                    <a:pt x="118" y="464"/>
                    <a:pt x="118" y="459"/>
                  </a:cubicBezTo>
                  <a:cubicBezTo>
                    <a:pt x="118" y="458"/>
                    <a:pt x="118" y="457"/>
                    <a:pt x="119" y="455"/>
                  </a:cubicBezTo>
                  <a:cubicBezTo>
                    <a:pt x="120" y="451"/>
                    <a:pt x="120" y="451"/>
                    <a:pt x="120" y="451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7"/>
                    <a:pt x="304" y="7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8" y="1"/>
                    <a:pt x="311" y="0"/>
                    <a:pt x="316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42" y="0"/>
                    <a:pt x="344" y="1"/>
                    <a:pt x="346" y="3"/>
                  </a:cubicBezTo>
                  <a:cubicBezTo>
                    <a:pt x="349" y="8"/>
                    <a:pt x="349" y="8"/>
                    <a:pt x="349" y="8"/>
                  </a:cubicBezTo>
                  <a:cubicBezTo>
                    <a:pt x="349" y="8"/>
                    <a:pt x="349" y="8"/>
                    <a:pt x="350" y="8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534" y="451"/>
                    <a:pt x="534" y="451"/>
                    <a:pt x="534" y="451"/>
                  </a:cubicBezTo>
                  <a:cubicBezTo>
                    <a:pt x="535" y="453"/>
                    <a:pt x="535" y="453"/>
                    <a:pt x="535" y="453"/>
                  </a:cubicBezTo>
                  <a:cubicBezTo>
                    <a:pt x="535" y="455"/>
                    <a:pt x="535" y="457"/>
                    <a:pt x="535" y="459"/>
                  </a:cubicBezTo>
                  <a:cubicBezTo>
                    <a:pt x="535" y="464"/>
                    <a:pt x="532" y="466"/>
                    <a:pt x="524" y="466"/>
                  </a:cubicBezTo>
                  <a:cubicBezTo>
                    <a:pt x="491" y="466"/>
                    <a:pt x="491" y="466"/>
                    <a:pt x="491" y="466"/>
                  </a:cubicBezTo>
                  <a:cubicBezTo>
                    <a:pt x="479" y="466"/>
                    <a:pt x="477" y="456"/>
                    <a:pt x="477" y="457"/>
                  </a:cubicBezTo>
                  <a:lnTo>
                    <a:pt x="465" y="425"/>
                  </a:lnTo>
                  <a:close/>
                </a:path>
              </a:pathLst>
            </a:custGeom>
            <a:solidFill>
              <a:srgbClr val="258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/>
            <p:cNvSpPr>
              <a:spLocks noEditPoints="1"/>
            </p:cNvSpPr>
            <p:nvPr userDrawn="1"/>
          </p:nvSpPr>
          <p:spPr bwMode="auto">
            <a:xfrm>
              <a:off x="1456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0 w 417"/>
                <a:gd name="T3" fmla="*/ 458 h 466"/>
                <a:gd name="T4" fmla="*/ 0 w 417"/>
                <a:gd name="T5" fmla="*/ 452 h 466"/>
                <a:gd name="T6" fmla="*/ 1 w 417"/>
                <a:gd name="T7" fmla="*/ 450 h 466"/>
                <a:gd name="T8" fmla="*/ 195 w 417"/>
                <a:gd name="T9" fmla="*/ 8 h 466"/>
                <a:gd name="T10" fmla="*/ 208 w 417"/>
                <a:gd name="T11" fmla="*/ 0 h 466"/>
                <a:gd name="T12" fmla="*/ 210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8 w 417"/>
                <a:gd name="T19" fmla="*/ 340 h 466"/>
                <a:gd name="T20" fmla="*/ 415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5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0" y="458"/>
                  </a:cubicBezTo>
                  <a:cubicBezTo>
                    <a:pt x="0" y="455"/>
                    <a:pt x="0" y="453"/>
                    <a:pt x="0" y="452"/>
                  </a:cubicBezTo>
                  <a:cubicBezTo>
                    <a:pt x="1" y="450"/>
                    <a:pt x="1" y="450"/>
                    <a:pt x="1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6" y="5"/>
                    <a:pt x="197" y="0"/>
                    <a:pt x="2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22" y="0"/>
                    <a:pt x="222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8" y="340"/>
                    <a:pt x="368" y="340"/>
                    <a:pt x="368" y="340"/>
                  </a:cubicBezTo>
                  <a:cubicBezTo>
                    <a:pt x="384" y="377"/>
                    <a:pt x="400" y="414"/>
                    <a:pt x="415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3" y="466"/>
                    <a:pt x="405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199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/>
            <p:cNvSpPr>
              <a:spLocks noEditPoints="1"/>
            </p:cNvSpPr>
            <p:nvPr userDrawn="1"/>
          </p:nvSpPr>
          <p:spPr bwMode="auto">
            <a:xfrm>
              <a:off x="2501" y="1189"/>
              <a:ext cx="1594" cy="1942"/>
            </a:xfrm>
            <a:custGeom>
              <a:avLst/>
              <a:gdLst>
                <a:gd name="T0" fmla="*/ 655 w 674"/>
                <a:gd name="T1" fmla="*/ 724 h 819"/>
                <a:gd name="T2" fmla="*/ 674 w 674"/>
                <a:gd name="T3" fmla="*/ 744 h 819"/>
                <a:gd name="T4" fmla="*/ 674 w 674"/>
                <a:gd name="T5" fmla="*/ 799 h 819"/>
                <a:gd name="T6" fmla="*/ 655 w 674"/>
                <a:gd name="T7" fmla="*/ 819 h 819"/>
                <a:gd name="T8" fmla="*/ 20 w 674"/>
                <a:gd name="T9" fmla="*/ 819 h 819"/>
                <a:gd name="T10" fmla="*/ 1 w 674"/>
                <a:gd name="T11" fmla="*/ 799 h 819"/>
                <a:gd name="T12" fmla="*/ 1 w 674"/>
                <a:gd name="T13" fmla="*/ 738 h 819"/>
                <a:gd name="T14" fmla="*/ 2 w 674"/>
                <a:gd name="T15" fmla="*/ 726 h 819"/>
                <a:gd name="T16" fmla="*/ 518 w 674"/>
                <a:gd name="T17" fmla="*/ 95 h 819"/>
                <a:gd name="T18" fmla="*/ 30 w 674"/>
                <a:gd name="T19" fmla="*/ 95 h 819"/>
                <a:gd name="T20" fmla="*/ 10 w 674"/>
                <a:gd name="T21" fmla="*/ 75 h 819"/>
                <a:gd name="T22" fmla="*/ 10 w 674"/>
                <a:gd name="T23" fmla="*/ 17 h 819"/>
                <a:gd name="T24" fmla="*/ 30 w 674"/>
                <a:gd name="T25" fmla="*/ 0 h 819"/>
                <a:gd name="T26" fmla="*/ 625 w 674"/>
                <a:gd name="T27" fmla="*/ 0 h 819"/>
                <a:gd name="T28" fmla="*/ 645 w 674"/>
                <a:gd name="T29" fmla="*/ 19 h 819"/>
                <a:gd name="T30" fmla="*/ 645 w 674"/>
                <a:gd name="T31" fmla="*/ 81 h 819"/>
                <a:gd name="T32" fmla="*/ 644 w 674"/>
                <a:gd name="T33" fmla="*/ 87 h 819"/>
                <a:gd name="T34" fmla="*/ 641 w 674"/>
                <a:gd name="T35" fmla="*/ 95 h 819"/>
                <a:gd name="T36" fmla="*/ 642 w 674"/>
                <a:gd name="T37" fmla="*/ 93 h 819"/>
                <a:gd name="T38" fmla="*/ 132 w 674"/>
                <a:gd name="T39" fmla="*/ 724 h 819"/>
                <a:gd name="T40" fmla="*/ 394 w 674"/>
                <a:gd name="T41" fmla="*/ 724 h 819"/>
                <a:gd name="T42" fmla="*/ 655 w 674"/>
                <a:gd name="T43" fmla="*/ 724 h 819"/>
                <a:gd name="T44" fmla="*/ 398 w 674"/>
                <a:gd name="T45" fmla="*/ 565 h 819"/>
                <a:gd name="T46" fmla="*/ 656 w 674"/>
                <a:gd name="T47" fmla="*/ 565 h 819"/>
                <a:gd name="T48" fmla="*/ 674 w 674"/>
                <a:gd name="T49" fmla="*/ 583 h 819"/>
                <a:gd name="T50" fmla="*/ 674 w 674"/>
                <a:gd name="T51" fmla="*/ 641 h 819"/>
                <a:gd name="T52" fmla="*/ 656 w 674"/>
                <a:gd name="T53" fmla="*/ 661 h 819"/>
                <a:gd name="T54" fmla="*/ 397 w 674"/>
                <a:gd name="T55" fmla="*/ 661 h 819"/>
                <a:gd name="T56" fmla="*/ 379 w 674"/>
                <a:gd name="T57" fmla="*/ 644 h 819"/>
                <a:gd name="T58" fmla="*/ 379 w 674"/>
                <a:gd name="T59" fmla="*/ 585 h 819"/>
                <a:gd name="T60" fmla="*/ 385 w 674"/>
                <a:gd name="T61" fmla="*/ 572 h 819"/>
                <a:gd name="T62" fmla="*/ 398 w 674"/>
                <a:gd name="T63" fmla="*/ 565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4" h="819">
                  <a:moveTo>
                    <a:pt x="655" y="724"/>
                  </a:moveTo>
                  <a:cubicBezTo>
                    <a:pt x="654" y="724"/>
                    <a:pt x="674" y="721"/>
                    <a:pt x="674" y="744"/>
                  </a:cubicBezTo>
                  <a:cubicBezTo>
                    <a:pt x="674" y="799"/>
                    <a:pt x="674" y="799"/>
                    <a:pt x="674" y="799"/>
                  </a:cubicBezTo>
                  <a:cubicBezTo>
                    <a:pt x="674" y="809"/>
                    <a:pt x="666" y="819"/>
                    <a:pt x="655" y="819"/>
                  </a:cubicBezTo>
                  <a:cubicBezTo>
                    <a:pt x="20" y="819"/>
                    <a:pt x="20" y="819"/>
                    <a:pt x="20" y="819"/>
                  </a:cubicBezTo>
                  <a:cubicBezTo>
                    <a:pt x="10" y="819"/>
                    <a:pt x="0" y="811"/>
                    <a:pt x="1" y="799"/>
                  </a:cubicBezTo>
                  <a:cubicBezTo>
                    <a:pt x="1" y="738"/>
                    <a:pt x="1" y="738"/>
                    <a:pt x="1" y="738"/>
                  </a:cubicBezTo>
                  <a:cubicBezTo>
                    <a:pt x="0" y="735"/>
                    <a:pt x="2" y="730"/>
                    <a:pt x="2" y="726"/>
                  </a:cubicBezTo>
                  <a:cubicBezTo>
                    <a:pt x="518" y="95"/>
                    <a:pt x="518" y="95"/>
                    <a:pt x="518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15" y="95"/>
                    <a:pt x="10" y="88"/>
                    <a:pt x="10" y="7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5"/>
                    <a:pt x="15" y="0"/>
                    <a:pt x="30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637" y="0"/>
                    <a:pt x="645" y="6"/>
                    <a:pt x="645" y="19"/>
                  </a:cubicBezTo>
                  <a:cubicBezTo>
                    <a:pt x="645" y="81"/>
                    <a:pt x="645" y="81"/>
                    <a:pt x="645" y="81"/>
                  </a:cubicBezTo>
                  <a:cubicBezTo>
                    <a:pt x="645" y="82"/>
                    <a:pt x="645" y="85"/>
                    <a:pt x="644" y="87"/>
                  </a:cubicBezTo>
                  <a:cubicBezTo>
                    <a:pt x="641" y="95"/>
                    <a:pt x="641" y="95"/>
                    <a:pt x="641" y="95"/>
                  </a:cubicBezTo>
                  <a:cubicBezTo>
                    <a:pt x="642" y="93"/>
                    <a:pt x="642" y="93"/>
                    <a:pt x="642" y="93"/>
                  </a:cubicBezTo>
                  <a:cubicBezTo>
                    <a:pt x="132" y="724"/>
                    <a:pt x="132" y="724"/>
                    <a:pt x="132" y="724"/>
                  </a:cubicBezTo>
                  <a:cubicBezTo>
                    <a:pt x="394" y="724"/>
                    <a:pt x="394" y="724"/>
                    <a:pt x="394" y="724"/>
                  </a:cubicBezTo>
                  <a:lnTo>
                    <a:pt x="655" y="724"/>
                  </a:lnTo>
                  <a:close/>
                  <a:moveTo>
                    <a:pt x="398" y="565"/>
                  </a:moveTo>
                  <a:cubicBezTo>
                    <a:pt x="656" y="565"/>
                    <a:pt x="656" y="565"/>
                    <a:pt x="656" y="565"/>
                  </a:cubicBezTo>
                  <a:cubicBezTo>
                    <a:pt x="666" y="565"/>
                    <a:pt x="674" y="573"/>
                    <a:pt x="674" y="583"/>
                  </a:cubicBezTo>
                  <a:cubicBezTo>
                    <a:pt x="674" y="641"/>
                    <a:pt x="674" y="641"/>
                    <a:pt x="674" y="641"/>
                  </a:cubicBezTo>
                  <a:cubicBezTo>
                    <a:pt x="674" y="652"/>
                    <a:pt x="666" y="661"/>
                    <a:pt x="656" y="661"/>
                  </a:cubicBezTo>
                  <a:cubicBezTo>
                    <a:pt x="397" y="661"/>
                    <a:pt x="397" y="661"/>
                    <a:pt x="397" y="661"/>
                  </a:cubicBezTo>
                  <a:cubicBezTo>
                    <a:pt x="386" y="661"/>
                    <a:pt x="379" y="654"/>
                    <a:pt x="379" y="644"/>
                  </a:cubicBezTo>
                  <a:cubicBezTo>
                    <a:pt x="379" y="585"/>
                    <a:pt x="379" y="585"/>
                    <a:pt x="379" y="585"/>
                  </a:cubicBezTo>
                  <a:cubicBezTo>
                    <a:pt x="380" y="580"/>
                    <a:pt x="382" y="576"/>
                    <a:pt x="385" y="572"/>
                  </a:cubicBezTo>
                  <a:cubicBezTo>
                    <a:pt x="385" y="572"/>
                    <a:pt x="386" y="565"/>
                    <a:pt x="398" y="565"/>
                  </a:cubicBezTo>
                  <a:close/>
                </a:path>
              </a:pathLst>
            </a:custGeom>
            <a:solidFill>
              <a:srgbClr val="9EB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/>
            <p:cNvSpPr>
              <a:spLocks noEditPoints="1"/>
            </p:cNvSpPr>
            <p:nvPr userDrawn="1"/>
          </p:nvSpPr>
          <p:spPr bwMode="auto">
            <a:xfrm>
              <a:off x="4133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1 w 417"/>
                <a:gd name="T3" fmla="*/ 458 h 466"/>
                <a:gd name="T4" fmla="*/ 1 w 417"/>
                <a:gd name="T5" fmla="*/ 452 h 466"/>
                <a:gd name="T6" fmla="*/ 2 w 417"/>
                <a:gd name="T7" fmla="*/ 450 h 466"/>
                <a:gd name="T8" fmla="*/ 195 w 417"/>
                <a:gd name="T9" fmla="*/ 8 h 466"/>
                <a:gd name="T10" fmla="*/ 209 w 417"/>
                <a:gd name="T11" fmla="*/ 0 h 466"/>
                <a:gd name="T12" fmla="*/ 211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9 w 417"/>
                <a:gd name="T19" fmla="*/ 340 h 466"/>
                <a:gd name="T20" fmla="*/ 416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6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1" y="458"/>
                  </a:cubicBezTo>
                  <a:cubicBezTo>
                    <a:pt x="0" y="455"/>
                    <a:pt x="0" y="453"/>
                    <a:pt x="1" y="452"/>
                  </a:cubicBezTo>
                  <a:cubicBezTo>
                    <a:pt x="2" y="450"/>
                    <a:pt x="2" y="450"/>
                    <a:pt x="2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7" y="5"/>
                    <a:pt x="198" y="0"/>
                    <a:pt x="209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22" y="0"/>
                    <a:pt x="223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9" y="340"/>
                    <a:pt x="369" y="340"/>
                    <a:pt x="369" y="340"/>
                  </a:cubicBezTo>
                  <a:cubicBezTo>
                    <a:pt x="385" y="377"/>
                    <a:pt x="401" y="414"/>
                    <a:pt x="416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4" y="466"/>
                    <a:pt x="406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/>
            <p:cNvSpPr>
              <a:spLocks noEditPoints="1"/>
            </p:cNvSpPr>
            <p:nvPr userDrawn="1"/>
          </p:nvSpPr>
          <p:spPr bwMode="auto">
            <a:xfrm>
              <a:off x="5259" y="1187"/>
              <a:ext cx="941" cy="1107"/>
            </a:xfrm>
            <a:custGeom>
              <a:avLst/>
              <a:gdLst>
                <a:gd name="T0" fmla="*/ 398 w 398"/>
                <a:gd name="T1" fmla="*/ 13 h 467"/>
                <a:gd name="T2" fmla="*/ 395 w 398"/>
                <a:gd name="T3" fmla="*/ 457 h 467"/>
                <a:gd name="T4" fmla="*/ 383 w 398"/>
                <a:gd name="T5" fmla="*/ 467 h 467"/>
                <a:gd name="T6" fmla="*/ 342 w 398"/>
                <a:gd name="T7" fmla="*/ 467 h 467"/>
                <a:gd name="T8" fmla="*/ 56 w 398"/>
                <a:gd name="T9" fmla="*/ 78 h 467"/>
                <a:gd name="T10" fmla="*/ 54 w 398"/>
                <a:gd name="T11" fmla="*/ 320 h 467"/>
                <a:gd name="T12" fmla="*/ 167 w 398"/>
                <a:gd name="T13" fmla="*/ 320 h 467"/>
                <a:gd name="T14" fmla="*/ 177 w 398"/>
                <a:gd name="T15" fmla="*/ 330 h 467"/>
                <a:gd name="T16" fmla="*/ 177 w 398"/>
                <a:gd name="T17" fmla="*/ 363 h 467"/>
                <a:gd name="T18" fmla="*/ 167 w 398"/>
                <a:gd name="T19" fmla="*/ 375 h 467"/>
                <a:gd name="T20" fmla="*/ 11 w 398"/>
                <a:gd name="T21" fmla="*/ 373 h 467"/>
                <a:gd name="T22" fmla="*/ 10 w 398"/>
                <a:gd name="T23" fmla="*/ 373 h 467"/>
                <a:gd name="T24" fmla="*/ 0 w 398"/>
                <a:gd name="T25" fmla="*/ 365 h 467"/>
                <a:gd name="T26" fmla="*/ 3 w 398"/>
                <a:gd name="T27" fmla="*/ 11 h 467"/>
                <a:gd name="T28" fmla="*/ 14 w 398"/>
                <a:gd name="T29" fmla="*/ 1 h 467"/>
                <a:gd name="T30" fmla="*/ 56 w 398"/>
                <a:gd name="T31" fmla="*/ 1 h 467"/>
                <a:gd name="T32" fmla="*/ 66 w 398"/>
                <a:gd name="T33" fmla="*/ 6 h 467"/>
                <a:gd name="T34" fmla="*/ 341 w 398"/>
                <a:gd name="T35" fmla="*/ 376 h 467"/>
                <a:gd name="T36" fmla="*/ 344 w 398"/>
                <a:gd name="T37" fmla="*/ 10 h 467"/>
                <a:gd name="T38" fmla="*/ 354 w 398"/>
                <a:gd name="T39" fmla="*/ 3 h 467"/>
                <a:gd name="T40" fmla="*/ 386 w 398"/>
                <a:gd name="T41" fmla="*/ 3 h 467"/>
                <a:gd name="T42" fmla="*/ 394 w 398"/>
                <a:gd name="T43" fmla="*/ 6 h 467"/>
                <a:gd name="T44" fmla="*/ 398 w 398"/>
                <a:gd name="T45" fmla="*/ 13 h 467"/>
                <a:gd name="T46" fmla="*/ 223 w 398"/>
                <a:gd name="T47" fmla="*/ 411 h 467"/>
                <a:gd name="T48" fmla="*/ 233 w 398"/>
                <a:gd name="T49" fmla="*/ 421 h 467"/>
                <a:gd name="T50" fmla="*/ 233 w 398"/>
                <a:gd name="T51" fmla="*/ 454 h 467"/>
                <a:gd name="T52" fmla="*/ 223 w 398"/>
                <a:gd name="T53" fmla="*/ 466 h 467"/>
                <a:gd name="T54" fmla="*/ 10 w 398"/>
                <a:gd name="T55" fmla="*/ 466 h 467"/>
                <a:gd name="T56" fmla="*/ 0 w 398"/>
                <a:gd name="T57" fmla="*/ 456 h 467"/>
                <a:gd name="T58" fmla="*/ 0 w 398"/>
                <a:gd name="T59" fmla="*/ 422 h 467"/>
                <a:gd name="T60" fmla="*/ 11 w 398"/>
                <a:gd name="T61" fmla="*/ 411 h 467"/>
                <a:gd name="T62" fmla="*/ 117 w 398"/>
                <a:gd name="T63" fmla="*/ 411 h 467"/>
                <a:gd name="T64" fmla="*/ 223 w 398"/>
                <a:gd name="T65" fmla="*/ 4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8" h="467">
                  <a:moveTo>
                    <a:pt x="398" y="13"/>
                  </a:moveTo>
                  <a:cubicBezTo>
                    <a:pt x="395" y="457"/>
                    <a:pt x="395" y="457"/>
                    <a:pt x="395" y="457"/>
                  </a:cubicBezTo>
                  <a:cubicBezTo>
                    <a:pt x="395" y="464"/>
                    <a:pt x="390" y="467"/>
                    <a:pt x="383" y="467"/>
                  </a:cubicBezTo>
                  <a:cubicBezTo>
                    <a:pt x="342" y="467"/>
                    <a:pt x="342" y="467"/>
                    <a:pt x="342" y="467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4" y="320"/>
                    <a:pt x="54" y="320"/>
                    <a:pt x="54" y="320"/>
                  </a:cubicBezTo>
                  <a:cubicBezTo>
                    <a:pt x="167" y="320"/>
                    <a:pt x="167" y="320"/>
                    <a:pt x="167" y="320"/>
                  </a:cubicBezTo>
                  <a:cubicBezTo>
                    <a:pt x="173" y="320"/>
                    <a:pt x="177" y="324"/>
                    <a:pt x="177" y="330"/>
                  </a:cubicBezTo>
                  <a:cubicBezTo>
                    <a:pt x="177" y="363"/>
                    <a:pt x="177" y="363"/>
                    <a:pt x="177" y="363"/>
                  </a:cubicBezTo>
                  <a:cubicBezTo>
                    <a:pt x="177" y="369"/>
                    <a:pt x="173" y="375"/>
                    <a:pt x="167" y="375"/>
                  </a:cubicBezTo>
                  <a:cubicBezTo>
                    <a:pt x="11" y="373"/>
                    <a:pt x="11" y="373"/>
                    <a:pt x="11" y="373"/>
                  </a:cubicBezTo>
                  <a:cubicBezTo>
                    <a:pt x="10" y="373"/>
                    <a:pt x="10" y="373"/>
                    <a:pt x="10" y="373"/>
                  </a:cubicBezTo>
                  <a:cubicBezTo>
                    <a:pt x="4" y="373"/>
                    <a:pt x="1" y="370"/>
                    <a:pt x="0" y="365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5"/>
                    <a:pt x="7" y="0"/>
                    <a:pt x="14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60" y="1"/>
                    <a:pt x="64" y="3"/>
                    <a:pt x="66" y="6"/>
                  </a:cubicBezTo>
                  <a:cubicBezTo>
                    <a:pt x="341" y="376"/>
                    <a:pt x="341" y="376"/>
                    <a:pt x="341" y="376"/>
                  </a:cubicBezTo>
                  <a:cubicBezTo>
                    <a:pt x="344" y="10"/>
                    <a:pt x="344" y="10"/>
                    <a:pt x="344" y="10"/>
                  </a:cubicBezTo>
                  <a:cubicBezTo>
                    <a:pt x="345" y="5"/>
                    <a:pt x="349" y="3"/>
                    <a:pt x="354" y="3"/>
                  </a:cubicBezTo>
                  <a:cubicBezTo>
                    <a:pt x="386" y="3"/>
                    <a:pt x="386" y="3"/>
                    <a:pt x="386" y="3"/>
                  </a:cubicBezTo>
                  <a:cubicBezTo>
                    <a:pt x="389" y="3"/>
                    <a:pt x="391" y="4"/>
                    <a:pt x="394" y="6"/>
                  </a:cubicBezTo>
                  <a:cubicBezTo>
                    <a:pt x="396" y="7"/>
                    <a:pt x="398" y="10"/>
                    <a:pt x="398" y="13"/>
                  </a:cubicBezTo>
                  <a:close/>
                  <a:moveTo>
                    <a:pt x="223" y="411"/>
                  </a:moveTo>
                  <a:cubicBezTo>
                    <a:pt x="229" y="411"/>
                    <a:pt x="233" y="415"/>
                    <a:pt x="233" y="421"/>
                  </a:cubicBezTo>
                  <a:cubicBezTo>
                    <a:pt x="233" y="454"/>
                    <a:pt x="233" y="454"/>
                    <a:pt x="233" y="454"/>
                  </a:cubicBezTo>
                  <a:cubicBezTo>
                    <a:pt x="233" y="460"/>
                    <a:pt x="230" y="466"/>
                    <a:pt x="223" y="466"/>
                  </a:cubicBezTo>
                  <a:cubicBezTo>
                    <a:pt x="10" y="466"/>
                    <a:pt x="10" y="466"/>
                    <a:pt x="10" y="466"/>
                  </a:cubicBezTo>
                  <a:cubicBezTo>
                    <a:pt x="4" y="466"/>
                    <a:pt x="0" y="462"/>
                    <a:pt x="0" y="456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16"/>
                    <a:pt x="4" y="411"/>
                    <a:pt x="11" y="411"/>
                  </a:cubicBezTo>
                  <a:cubicBezTo>
                    <a:pt x="117" y="411"/>
                    <a:pt x="117" y="411"/>
                    <a:pt x="117" y="411"/>
                  </a:cubicBezTo>
                  <a:lnTo>
                    <a:pt x="223" y="411"/>
                  </a:lnTo>
                  <a:close/>
                </a:path>
              </a:pathLst>
            </a:custGeom>
            <a:solidFill>
              <a:srgbClr val="C03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/>
            <p:cNvSpPr>
              <a:spLocks noEditPoints="1"/>
            </p:cNvSpPr>
            <p:nvPr userDrawn="1"/>
          </p:nvSpPr>
          <p:spPr bwMode="auto">
            <a:xfrm>
              <a:off x="6280" y="1189"/>
              <a:ext cx="1102" cy="1105"/>
            </a:xfrm>
            <a:custGeom>
              <a:avLst/>
              <a:gdLst>
                <a:gd name="T0" fmla="*/ 68 w 466"/>
                <a:gd name="T1" fmla="*/ 398 h 466"/>
                <a:gd name="T2" fmla="*/ 0 w 466"/>
                <a:gd name="T3" fmla="*/ 233 h 466"/>
                <a:gd name="T4" fmla="*/ 68 w 466"/>
                <a:gd name="T5" fmla="*/ 69 h 466"/>
                <a:gd name="T6" fmla="*/ 233 w 466"/>
                <a:gd name="T7" fmla="*/ 0 h 466"/>
                <a:gd name="T8" fmla="*/ 398 w 466"/>
                <a:gd name="T9" fmla="*/ 69 h 466"/>
                <a:gd name="T10" fmla="*/ 466 w 466"/>
                <a:gd name="T11" fmla="*/ 233 h 466"/>
                <a:gd name="T12" fmla="*/ 398 w 466"/>
                <a:gd name="T13" fmla="*/ 398 h 466"/>
                <a:gd name="T14" fmla="*/ 233 w 466"/>
                <a:gd name="T15" fmla="*/ 466 h 466"/>
                <a:gd name="T16" fmla="*/ 68 w 466"/>
                <a:gd name="T17" fmla="*/ 398 h 466"/>
                <a:gd name="T18" fmla="*/ 105 w 466"/>
                <a:gd name="T19" fmla="*/ 105 h 466"/>
                <a:gd name="T20" fmla="*/ 52 w 466"/>
                <a:gd name="T21" fmla="*/ 233 h 466"/>
                <a:gd name="T22" fmla="*/ 105 w 466"/>
                <a:gd name="T23" fmla="*/ 361 h 466"/>
                <a:gd name="T24" fmla="*/ 233 w 466"/>
                <a:gd name="T25" fmla="*/ 415 h 466"/>
                <a:gd name="T26" fmla="*/ 361 w 466"/>
                <a:gd name="T27" fmla="*/ 361 h 466"/>
                <a:gd name="T28" fmla="*/ 415 w 466"/>
                <a:gd name="T29" fmla="*/ 233 h 466"/>
                <a:gd name="T30" fmla="*/ 361 w 466"/>
                <a:gd name="T31" fmla="*/ 105 h 466"/>
                <a:gd name="T32" fmla="*/ 233 w 466"/>
                <a:gd name="T33" fmla="*/ 51 h 466"/>
                <a:gd name="T34" fmla="*/ 105 w 466"/>
                <a:gd name="T35" fmla="*/ 10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6" h="466">
                  <a:moveTo>
                    <a:pt x="68" y="398"/>
                  </a:moveTo>
                  <a:cubicBezTo>
                    <a:pt x="24" y="354"/>
                    <a:pt x="2" y="299"/>
                    <a:pt x="0" y="233"/>
                  </a:cubicBezTo>
                  <a:cubicBezTo>
                    <a:pt x="2" y="167"/>
                    <a:pt x="24" y="112"/>
                    <a:pt x="68" y="69"/>
                  </a:cubicBezTo>
                  <a:cubicBezTo>
                    <a:pt x="112" y="24"/>
                    <a:pt x="167" y="2"/>
                    <a:pt x="233" y="0"/>
                  </a:cubicBezTo>
                  <a:cubicBezTo>
                    <a:pt x="299" y="2"/>
                    <a:pt x="354" y="24"/>
                    <a:pt x="398" y="69"/>
                  </a:cubicBezTo>
                  <a:cubicBezTo>
                    <a:pt x="442" y="112"/>
                    <a:pt x="465" y="167"/>
                    <a:pt x="466" y="233"/>
                  </a:cubicBezTo>
                  <a:cubicBezTo>
                    <a:pt x="465" y="299"/>
                    <a:pt x="442" y="354"/>
                    <a:pt x="398" y="398"/>
                  </a:cubicBezTo>
                  <a:cubicBezTo>
                    <a:pt x="354" y="441"/>
                    <a:pt x="299" y="464"/>
                    <a:pt x="233" y="466"/>
                  </a:cubicBezTo>
                  <a:cubicBezTo>
                    <a:pt x="167" y="464"/>
                    <a:pt x="112" y="441"/>
                    <a:pt x="68" y="398"/>
                  </a:cubicBezTo>
                  <a:close/>
                  <a:moveTo>
                    <a:pt x="105" y="105"/>
                  </a:moveTo>
                  <a:cubicBezTo>
                    <a:pt x="70" y="139"/>
                    <a:pt x="53" y="181"/>
                    <a:pt x="52" y="233"/>
                  </a:cubicBezTo>
                  <a:cubicBezTo>
                    <a:pt x="53" y="284"/>
                    <a:pt x="70" y="327"/>
                    <a:pt x="105" y="361"/>
                  </a:cubicBezTo>
                  <a:cubicBezTo>
                    <a:pt x="139" y="395"/>
                    <a:pt x="181" y="413"/>
                    <a:pt x="233" y="415"/>
                  </a:cubicBezTo>
                  <a:cubicBezTo>
                    <a:pt x="284" y="413"/>
                    <a:pt x="327" y="395"/>
                    <a:pt x="361" y="361"/>
                  </a:cubicBezTo>
                  <a:cubicBezTo>
                    <a:pt x="395" y="327"/>
                    <a:pt x="413" y="284"/>
                    <a:pt x="415" y="233"/>
                  </a:cubicBezTo>
                  <a:cubicBezTo>
                    <a:pt x="413" y="181"/>
                    <a:pt x="395" y="139"/>
                    <a:pt x="361" y="105"/>
                  </a:cubicBezTo>
                  <a:cubicBezTo>
                    <a:pt x="327" y="71"/>
                    <a:pt x="284" y="53"/>
                    <a:pt x="233" y="51"/>
                  </a:cubicBezTo>
                  <a:cubicBezTo>
                    <a:pt x="181" y="53"/>
                    <a:pt x="139" y="71"/>
                    <a:pt x="105" y="105"/>
                  </a:cubicBezTo>
                  <a:close/>
                </a:path>
              </a:pathLst>
            </a:custGeom>
            <a:solidFill>
              <a:srgbClr val="64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/>
            <p:cNvSpPr>
              <a:spLocks noEditPoints="1"/>
            </p:cNvSpPr>
            <p:nvPr userDrawn="1"/>
          </p:nvSpPr>
          <p:spPr bwMode="auto">
            <a:xfrm>
              <a:off x="4230" y="2552"/>
              <a:ext cx="334" cy="551"/>
            </a:xfrm>
            <a:custGeom>
              <a:avLst/>
              <a:gdLst>
                <a:gd name="T0" fmla="*/ 0 w 334"/>
                <a:gd name="T1" fmla="*/ 0 h 551"/>
                <a:gd name="T2" fmla="*/ 334 w 334"/>
                <a:gd name="T3" fmla="*/ 0 h 551"/>
                <a:gd name="T4" fmla="*/ 334 w 334"/>
                <a:gd name="T5" fmla="*/ 31 h 551"/>
                <a:gd name="T6" fmla="*/ 0 w 334"/>
                <a:gd name="T7" fmla="*/ 31 h 551"/>
                <a:gd name="T8" fmla="*/ 0 w 334"/>
                <a:gd name="T9" fmla="*/ 0 h 551"/>
                <a:gd name="T10" fmla="*/ 156 w 334"/>
                <a:gd name="T11" fmla="*/ 50 h 551"/>
                <a:gd name="T12" fmla="*/ 156 w 334"/>
                <a:gd name="T13" fmla="*/ 551 h 551"/>
                <a:gd name="T14" fmla="*/ 128 w 334"/>
                <a:gd name="T15" fmla="*/ 551 h 551"/>
                <a:gd name="T16" fmla="*/ 128 w 334"/>
                <a:gd name="T17" fmla="*/ 79 h 551"/>
                <a:gd name="T18" fmla="*/ 0 w 334"/>
                <a:gd name="T19" fmla="*/ 79 h 551"/>
                <a:gd name="T20" fmla="*/ 0 w 334"/>
                <a:gd name="T21" fmla="*/ 50 h 551"/>
                <a:gd name="T22" fmla="*/ 156 w 334"/>
                <a:gd name="T23" fmla="*/ 50 h 551"/>
                <a:gd name="T24" fmla="*/ 334 w 334"/>
                <a:gd name="T25" fmla="*/ 50 h 551"/>
                <a:gd name="T26" fmla="*/ 334 w 334"/>
                <a:gd name="T27" fmla="*/ 79 h 551"/>
                <a:gd name="T28" fmla="*/ 206 w 334"/>
                <a:gd name="T29" fmla="*/ 79 h 551"/>
                <a:gd name="T30" fmla="*/ 206 w 334"/>
                <a:gd name="T31" fmla="*/ 551 h 551"/>
                <a:gd name="T32" fmla="*/ 175 w 334"/>
                <a:gd name="T33" fmla="*/ 551 h 551"/>
                <a:gd name="T34" fmla="*/ 175 w 334"/>
                <a:gd name="T35" fmla="*/ 50 h 551"/>
                <a:gd name="T36" fmla="*/ 334 w 334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4" h="551">
                  <a:moveTo>
                    <a:pt x="0" y="0"/>
                  </a:moveTo>
                  <a:lnTo>
                    <a:pt x="334" y="0"/>
                  </a:lnTo>
                  <a:lnTo>
                    <a:pt x="334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4" y="50"/>
                  </a:moveTo>
                  <a:lnTo>
                    <a:pt x="334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4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/>
            <p:cNvSpPr>
              <a:spLocks noEditPoints="1"/>
            </p:cNvSpPr>
            <p:nvPr userDrawn="1"/>
          </p:nvSpPr>
          <p:spPr bwMode="auto">
            <a:xfrm>
              <a:off x="4599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50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50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50 w 132"/>
                <a:gd name="T21" fmla="*/ 232 h 232"/>
                <a:gd name="T22" fmla="*/ 15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5 w 132"/>
                <a:gd name="T29" fmla="*/ 15 h 232"/>
                <a:gd name="T30" fmla="*/ 50 w 132"/>
                <a:gd name="T31" fmla="*/ 0 h 232"/>
                <a:gd name="T32" fmla="*/ 132 w 132"/>
                <a:gd name="T33" fmla="*/ 0 h 232"/>
                <a:gd name="T34" fmla="*/ 21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1 w 132"/>
                <a:gd name="T57" fmla="*/ 96 h 232"/>
                <a:gd name="T58" fmla="*/ 21 w 132"/>
                <a:gd name="T59" fmla="*/ 50 h 232"/>
                <a:gd name="T60" fmla="*/ 21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1 w 132"/>
                <a:gd name="T83" fmla="*/ 182 h 232"/>
                <a:gd name="T84" fmla="*/ 21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39" y="13"/>
                    <a:pt x="31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1" y="216"/>
                    <a:pt x="39" y="220"/>
                    <a:pt x="50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50" y="232"/>
                    <a:pt x="50" y="232"/>
                    <a:pt x="50" y="232"/>
                  </a:cubicBezTo>
                  <a:cubicBezTo>
                    <a:pt x="36" y="232"/>
                    <a:pt x="24" y="227"/>
                    <a:pt x="15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5" y="15"/>
                  </a:cubicBezTo>
                  <a:cubicBezTo>
                    <a:pt x="24" y="5"/>
                    <a:pt x="36" y="0"/>
                    <a:pt x="50" y="0"/>
                  </a:cubicBezTo>
                  <a:lnTo>
                    <a:pt x="132" y="0"/>
                  </a:lnTo>
                  <a:close/>
                  <a:moveTo>
                    <a:pt x="21" y="50"/>
                  </a:moveTo>
                  <a:cubicBezTo>
                    <a:pt x="21" y="42"/>
                    <a:pt x="24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1" y="96"/>
                    <a:pt x="21" y="96"/>
                    <a:pt x="21" y="96"/>
                  </a:cubicBezTo>
                  <a:lnTo>
                    <a:pt x="21" y="50"/>
                  </a:lnTo>
                  <a:close/>
                  <a:moveTo>
                    <a:pt x="21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4" y="197"/>
                    <a:pt x="21" y="190"/>
                    <a:pt x="21" y="182"/>
                  </a:cubicBezTo>
                  <a:lnTo>
                    <a:pt x="21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/>
            <p:cNvSpPr>
              <a:spLocks noEditPoints="1"/>
            </p:cNvSpPr>
            <p:nvPr userDrawn="1"/>
          </p:nvSpPr>
          <p:spPr bwMode="auto">
            <a:xfrm>
              <a:off x="4958" y="2552"/>
              <a:ext cx="391" cy="551"/>
            </a:xfrm>
            <a:custGeom>
              <a:avLst/>
              <a:gdLst>
                <a:gd name="T0" fmla="*/ 132 w 165"/>
                <a:gd name="T1" fmla="*/ 0 h 232"/>
                <a:gd name="T2" fmla="*/ 155 w 165"/>
                <a:gd name="T3" fmla="*/ 10 h 232"/>
                <a:gd name="T4" fmla="*/ 165 w 165"/>
                <a:gd name="T5" fmla="*/ 33 h 232"/>
                <a:gd name="T6" fmla="*/ 165 w 165"/>
                <a:gd name="T7" fmla="*/ 232 h 232"/>
                <a:gd name="T8" fmla="*/ 153 w 165"/>
                <a:gd name="T9" fmla="*/ 232 h 232"/>
                <a:gd name="T10" fmla="*/ 153 w 165"/>
                <a:gd name="T11" fmla="*/ 33 h 232"/>
                <a:gd name="T12" fmla="*/ 147 w 165"/>
                <a:gd name="T13" fmla="*/ 19 h 232"/>
                <a:gd name="T14" fmla="*/ 132 w 165"/>
                <a:gd name="T15" fmla="*/ 13 h 232"/>
                <a:gd name="T16" fmla="*/ 33 w 165"/>
                <a:gd name="T17" fmla="*/ 13 h 232"/>
                <a:gd name="T18" fmla="*/ 18 w 165"/>
                <a:gd name="T19" fmla="*/ 19 h 232"/>
                <a:gd name="T20" fmla="*/ 12 w 165"/>
                <a:gd name="T21" fmla="*/ 33 h 232"/>
                <a:gd name="T22" fmla="*/ 12 w 165"/>
                <a:gd name="T23" fmla="*/ 232 h 232"/>
                <a:gd name="T24" fmla="*/ 0 w 165"/>
                <a:gd name="T25" fmla="*/ 232 h 232"/>
                <a:gd name="T26" fmla="*/ 0 w 165"/>
                <a:gd name="T27" fmla="*/ 33 h 232"/>
                <a:gd name="T28" fmla="*/ 9 w 165"/>
                <a:gd name="T29" fmla="*/ 10 h 232"/>
                <a:gd name="T30" fmla="*/ 33 w 165"/>
                <a:gd name="T31" fmla="*/ 0 h 232"/>
                <a:gd name="T32" fmla="*/ 132 w 165"/>
                <a:gd name="T33" fmla="*/ 0 h 232"/>
                <a:gd name="T34" fmla="*/ 78 w 165"/>
                <a:gd name="T35" fmla="*/ 21 h 232"/>
                <a:gd name="T36" fmla="*/ 78 w 165"/>
                <a:gd name="T37" fmla="*/ 108 h 232"/>
                <a:gd name="T38" fmla="*/ 66 w 165"/>
                <a:gd name="T39" fmla="*/ 108 h 232"/>
                <a:gd name="T40" fmla="*/ 66 w 165"/>
                <a:gd name="T41" fmla="*/ 33 h 232"/>
                <a:gd name="T42" fmla="*/ 33 w 165"/>
                <a:gd name="T43" fmla="*/ 33 h 232"/>
                <a:gd name="T44" fmla="*/ 33 w 165"/>
                <a:gd name="T45" fmla="*/ 232 h 232"/>
                <a:gd name="T46" fmla="*/ 20 w 165"/>
                <a:gd name="T47" fmla="*/ 232 h 232"/>
                <a:gd name="T48" fmla="*/ 20 w 165"/>
                <a:gd name="T49" fmla="*/ 33 h 232"/>
                <a:gd name="T50" fmla="*/ 24 w 165"/>
                <a:gd name="T51" fmla="*/ 25 h 232"/>
                <a:gd name="T52" fmla="*/ 33 w 165"/>
                <a:gd name="T53" fmla="*/ 21 h 232"/>
                <a:gd name="T54" fmla="*/ 78 w 165"/>
                <a:gd name="T55" fmla="*/ 21 h 232"/>
                <a:gd name="T56" fmla="*/ 132 w 165"/>
                <a:gd name="T57" fmla="*/ 21 h 232"/>
                <a:gd name="T58" fmla="*/ 141 w 165"/>
                <a:gd name="T59" fmla="*/ 25 h 232"/>
                <a:gd name="T60" fmla="*/ 144 w 165"/>
                <a:gd name="T61" fmla="*/ 33 h 232"/>
                <a:gd name="T62" fmla="*/ 144 w 165"/>
                <a:gd name="T63" fmla="*/ 232 h 232"/>
                <a:gd name="T64" fmla="*/ 132 w 165"/>
                <a:gd name="T65" fmla="*/ 232 h 232"/>
                <a:gd name="T66" fmla="*/ 132 w 165"/>
                <a:gd name="T67" fmla="*/ 33 h 232"/>
                <a:gd name="T68" fmla="*/ 99 w 165"/>
                <a:gd name="T69" fmla="*/ 33 h 232"/>
                <a:gd name="T70" fmla="*/ 99 w 165"/>
                <a:gd name="T71" fmla="*/ 108 h 232"/>
                <a:gd name="T72" fmla="*/ 87 w 165"/>
                <a:gd name="T73" fmla="*/ 108 h 232"/>
                <a:gd name="T74" fmla="*/ 87 w 165"/>
                <a:gd name="T75" fmla="*/ 21 h 232"/>
                <a:gd name="T76" fmla="*/ 132 w 165"/>
                <a:gd name="T77" fmla="*/ 2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" h="232">
                  <a:moveTo>
                    <a:pt x="132" y="0"/>
                  </a:moveTo>
                  <a:cubicBezTo>
                    <a:pt x="141" y="0"/>
                    <a:pt x="149" y="4"/>
                    <a:pt x="155" y="10"/>
                  </a:cubicBezTo>
                  <a:cubicBezTo>
                    <a:pt x="162" y="16"/>
                    <a:pt x="165" y="24"/>
                    <a:pt x="165" y="33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53" y="232"/>
                    <a:pt x="153" y="232"/>
                    <a:pt x="153" y="232"/>
                  </a:cubicBezTo>
                  <a:cubicBezTo>
                    <a:pt x="153" y="33"/>
                    <a:pt x="153" y="33"/>
                    <a:pt x="153" y="33"/>
                  </a:cubicBezTo>
                  <a:cubicBezTo>
                    <a:pt x="153" y="28"/>
                    <a:pt x="151" y="23"/>
                    <a:pt x="147" y="19"/>
                  </a:cubicBezTo>
                  <a:cubicBezTo>
                    <a:pt x="143" y="15"/>
                    <a:pt x="138" y="13"/>
                    <a:pt x="1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7" y="13"/>
                    <a:pt x="22" y="15"/>
                    <a:pt x="18" y="19"/>
                  </a:cubicBezTo>
                  <a:cubicBezTo>
                    <a:pt x="14" y="23"/>
                    <a:pt x="12" y="28"/>
                    <a:pt x="12" y="33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4"/>
                    <a:pt x="3" y="16"/>
                    <a:pt x="9" y="10"/>
                  </a:cubicBezTo>
                  <a:cubicBezTo>
                    <a:pt x="16" y="4"/>
                    <a:pt x="24" y="0"/>
                    <a:pt x="33" y="0"/>
                  </a:cubicBezTo>
                  <a:lnTo>
                    <a:pt x="132" y="0"/>
                  </a:lnTo>
                  <a:close/>
                  <a:moveTo>
                    <a:pt x="78" y="21"/>
                  </a:moveTo>
                  <a:cubicBezTo>
                    <a:pt x="78" y="108"/>
                    <a:pt x="78" y="108"/>
                    <a:pt x="78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0"/>
                    <a:pt x="21" y="27"/>
                    <a:pt x="24" y="25"/>
                  </a:cubicBezTo>
                  <a:cubicBezTo>
                    <a:pt x="26" y="22"/>
                    <a:pt x="29" y="21"/>
                    <a:pt x="33" y="21"/>
                  </a:cubicBezTo>
                  <a:lnTo>
                    <a:pt x="78" y="21"/>
                  </a:lnTo>
                  <a:close/>
                  <a:moveTo>
                    <a:pt x="132" y="21"/>
                  </a:moveTo>
                  <a:cubicBezTo>
                    <a:pt x="135" y="21"/>
                    <a:pt x="138" y="22"/>
                    <a:pt x="141" y="25"/>
                  </a:cubicBezTo>
                  <a:cubicBezTo>
                    <a:pt x="143" y="27"/>
                    <a:pt x="144" y="30"/>
                    <a:pt x="144" y="33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9" y="108"/>
                    <a:pt x="99" y="108"/>
                    <a:pt x="99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7" y="21"/>
                    <a:pt x="87" y="21"/>
                    <a:pt x="87" y="21"/>
                  </a:cubicBezTo>
                  <a:lnTo>
                    <a:pt x="132" y="2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/>
            <p:cNvSpPr>
              <a:spLocks noEditPoints="1"/>
            </p:cNvSpPr>
            <p:nvPr userDrawn="1"/>
          </p:nvSpPr>
          <p:spPr bwMode="auto">
            <a:xfrm>
              <a:off x="5412" y="2552"/>
              <a:ext cx="313" cy="551"/>
            </a:xfrm>
            <a:custGeom>
              <a:avLst/>
              <a:gdLst>
                <a:gd name="T0" fmla="*/ 99 w 132"/>
                <a:gd name="T1" fmla="*/ 0 h 232"/>
                <a:gd name="T2" fmla="*/ 123 w 132"/>
                <a:gd name="T3" fmla="*/ 10 h 232"/>
                <a:gd name="T4" fmla="*/ 132 w 132"/>
                <a:gd name="T5" fmla="*/ 33 h 232"/>
                <a:gd name="T6" fmla="*/ 132 w 132"/>
                <a:gd name="T7" fmla="*/ 83 h 232"/>
                <a:gd name="T8" fmla="*/ 123 w 132"/>
                <a:gd name="T9" fmla="*/ 106 h 232"/>
                <a:gd name="T10" fmla="*/ 99 w 132"/>
                <a:gd name="T11" fmla="*/ 116 h 232"/>
                <a:gd name="T12" fmla="*/ 33 w 132"/>
                <a:gd name="T13" fmla="*/ 116 h 232"/>
                <a:gd name="T14" fmla="*/ 33 w 132"/>
                <a:gd name="T15" fmla="*/ 232 h 232"/>
                <a:gd name="T16" fmla="*/ 20 w 132"/>
                <a:gd name="T17" fmla="*/ 232 h 232"/>
                <a:gd name="T18" fmla="*/ 20 w 132"/>
                <a:gd name="T19" fmla="*/ 104 h 232"/>
                <a:gd name="T20" fmla="*/ 99 w 132"/>
                <a:gd name="T21" fmla="*/ 104 h 232"/>
                <a:gd name="T22" fmla="*/ 114 w 132"/>
                <a:gd name="T23" fmla="*/ 98 h 232"/>
                <a:gd name="T24" fmla="*/ 120 w 132"/>
                <a:gd name="T25" fmla="*/ 83 h 232"/>
                <a:gd name="T26" fmla="*/ 120 w 132"/>
                <a:gd name="T27" fmla="*/ 33 h 232"/>
                <a:gd name="T28" fmla="*/ 114 w 132"/>
                <a:gd name="T29" fmla="*/ 19 h 232"/>
                <a:gd name="T30" fmla="*/ 99 w 132"/>
                <a:gd name="T31" fmla="*/ 13 h 232"/>
                <a:gd name="T32" fmla="*/ 49 w 132"/>
                <a:gd name="T33" fmla="*/ 13 h 232"/>
                <a:gd name="T34" fmla="*/ 23 w 132"/>
                <a:gd name="T35" fmla="*/ 24 h 232"/>
                <a:gd name="T36" fmla="*/ 12 w 132"/>
                <a:gd name="T37" fmla="*/ 50 h 232"/>
                <a:gd name="T38" fmla="*/ 12 w 132"/>
                <a:gd name="T39" fmla="*/ 232 h 232"/>
                <a:gd name="T40" fmla="*/ 0 w 132"/>
                <a:gd name="T41" fmla="*/ 232 h 232"/>
                <a:gd name="T42" fmla="*/ 0 w 132"/>
                <a:gd name="T43" fmla="*/ 50 h 232"/>
                <a:gd name="T44" fmla="*/ 14 w 132"/>
                <a:gd name="T45" fmla="*/ 15 h 232"/>
                <a:gd name="T46" fmla="*/ 49 w 132"/>
                <a:gd name="T47" fmla="*/ 0 h 232"/>
                <a:gd name="T48" fmla="*/ 99 w 132"/>
                <a:gd name="T49" fmla="*/ 0 h 232"/>
                <a:gd name="T50" fmla="*/ 111 w 132"/>
                <a:gd name="T51" fmla="*/ 83 h 232"/>
                <a:gd name="T52" fmla="*/ 108 w 132"/>
                <a:gd name="T53" fmla="*/ 92 h 232"/>
                <a:gd name="T54" fmla="*/ 99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9 w 132"/>
                <a:gd name="T61" fmla="*/ 29 h 232"/>
                <a:gd name="T62" fmla="*/ 49 w 132"/>
                <a:gd name="T63" fmla="*/ 21 h 232"/>
                <a:gd name="T64" fmla="*/ 99 w 132"/>
                <a:gd name="T65" fmla="*/ 21 h 232"/>
                <a:gd name="T66" fmla="*/ 108 w 132"/>
                <a:gd name="T67" fmla="*/ 25 h 232"/>
                <a:gd name="T68" fmla="*/ 111 w 132"/>
                <a:gd name="T69" fmla="*/ 33 h 232"/>
                <a:gd name="T70" fmla="*/ 111 w 132"/>
                <a:gd name="T71" fmla="*/ 83 h 232"/>
                <a:gd name="T72" fmla="*/ 33 w 132"/>
                <a:gd name="T73" fmla="*/ 83 h 232"/>
                <a:gd name="T74" fmla="*/ 99 w 132"/>
                <a:gd name="T75" fmla="*/ 83 h 232"/>
                <a:gd name="T76" fmla="*/ 99 w 132"/>
                <a:gd name="T77" fmla="*/ 33 h 232"/>
                <a:gd name="T78" fmla="*/ 49 w 132"/>
                <a:gd name="T79" fmla="*/ 33 h 232"/>
                <a:gd name="T80" fmla="*/ 38 w 132"/>
                <a:gd name="T81" fmla="*/ 38 h 232"/>
                <a:gd name="T82" fmla="*/ 33 w 132"/>
                <a:gd name="T83" fmla="*/ 50 h 232"/>
                <a:gd name="T84" fmla="*/ 33 w 132"/>
                <a:gd name="T85" fmla="*/ 8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99" y="0"/>
                  </a:moveTo>
                  <a:cubicBezTo>
                    <a:pt x="108" y="0"/>
                    <a:pt x="116" y="4"/>
                    <a:pt x="123" y="10"/>
                  </a:cubicBezTo>
                  <a:cubicBezTo>
                    <a:pt x="129" y="16"/>
                    <a:pt x="132" y="24"/>
                    <a:pt x="132" y="3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2"/>
                    <a:pt x="129" y="100"/>
                    <a:pt x="123" y="106"/>
                  </a:cubicBezTo>
                  <a:cubicBezTo>
                    <a:pt x="116" y="113"/>
                    <a:pt x="108" y="116"/>
                    <a:pt x="99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5" y="104"/>
                    <a:pt x="110" y="102"/>
                    <a:pt x="114" y="98"/>
                  </a:cubicBezTo>
                  <a:cubicBezTo>
                    <a:pt x="118" y="94"/>
                    <a:pt x="120" y="89"/>
                    <a:pt x="120" y="8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28"/>
                    <a:pt x="118" y="23"/>
                    <a:pt x="114" y="19"/>
                  </a:cubicBezTo>
                  <a:cubicBezTo>
                    <a:pt x="110" y="15"/>
                    <a:pt x="105" y="13"/>
                    <a:pt x="9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99" y="0"/>
                  </a:lnTo>
                  <a:close/>
                  <a:moveTo>
                    <a:pt x="111" y="83"/>
                  </a:moveTo>
                  <a:cubicBezTo>
                    <a:pt x="111" y="87"/>
                    <a:pt x="110" y="89"/>
                    <a:pt x="108" y="92"/>
                  </a:cubicBezTo>
                  <a:cubicBezTo>
                    <a:pt x="105" y="94"/>
                    <a:pt x="102" y="96"/>
                    <a:pt x="99" y="96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2" y="21"/>
                    <a:pt x="105" y="22"/>
                    <a:pt x="108" y="25"/>
                  </a:cubicBezTo>
                  <a:cubicBezTo>
                    <a:pt x="110" y="27"/>
                    <a:pt x="111" y="30"/>
                    <a:pt x="111" y="33"/>
                  </a:cubicBezTo>
                  <a:lnTo>
                    <a:pt x="111" y="83"/>
                  </a:lnTo>
                  <a:close/>
                  <a:moveTo>
                    <a:pt x="33" y="83"/>
                  </a:moveTo>
                  <a:cubicBezTo>
                    <a:pt x="99" y="83"/>
                    <a:pt x="99" y="83"/>
                    <a:pt x="99" y="8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lnTo>
                    <a:pt x="33" y="8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/>
            <p:cNvSpPr>
              <a:spLocks noEditPoints="1"/>
            </p:cNvSpPr>
            <p:nvPr userDrawn="1"/>
          </p:nvSpPr>
          <p:spPr bwMode="auto">
            <a:xfrm>
              <a:off x="5774" y="2552"/>
              <a:ext cx="312" cy="551"/>
            </a:xfrm>
            <a:custGeom>
              <a:avLst/>
              <a:gdLst>
                <a:gd name="T0" fmla="*/ 12 w 132"/>
                <a:gd name="T1" fmla="*/ 182 h 232"/>
                <a:gd name="T2" fmla="*/ 23 w 132"/>
                <a:gd name="T3" fmla="*/ 209 h 232"/>
                <a:gd name="T4" fmla="*/ 49 w 132"/>
                <a:gd name="T5" fmla="*/ 220 h 232"/>
                <a:gd name="T6" fmla="*/ 132 w 132"/>
                <a:gd name="T7" fmla="*/ 220 h 232"/>
                <a:gd name="T8" fmla="*/ 132 w 132"/>
                <a:gd name="T9" fmla="*/ 232 h 232"/>
                <a:gd name="T10" fmla="*/ 49 w 132"/>
                <a:gd name="T11" fmla="*/ 232 h 232"/>
                <a:gd name="T12" fmla="*/ 14 w 132"/>
                <a:gd name="T13" fmla="*/ 217 h 232"/>
                <a:gd name="T14" fmla="*/ 0 w 132"/>
                <a:gd name="T15" fmla="*/ 182 h 232"/>
                <a:gd name="T16" fmla="*/ 0 w 132"/>
                <a:gd name="T17" fmla="*/ 0 h 232"/>
                <a:gd name="T18" fmla="*/ 12 w 132"/>
                <a:gd name="T19" fmla="*/ 0 h 232"/>
                <a:gd name="T20" fmla="*/ 12 w 132"/>
                <a:gd name="T21" fmla="*/ 182 h 232"/>
                <a:gd name="T22" fmla="*/ 132 w 132"/>
                <a:gd name="T23" fmla="*/ 199 h 232"/>
                <a:gd name="T24" fmla="*/ 132 w 132"/>
                <a:gd name="T25" fmla="*/ 211 h 232"/>
                <a:gd name="T26" fmla="*/ 49 w 132"/>
                <a:gd name="T27" fmla="*/ 211 h 232"/>
                <a:gd name="T28" fmla="*/ 29 w 132"/>
                <a:gd name="T29" fmla="*/ 203 h 232"/>
                <a:gd name="T30" fmla="*/ 20 w 132"/>
                <a:gd name="T31" fmla="*/ 182 h 232"/>
                <a:gd name="T32" fmla="*/ 20 w 132"/>
                <a:gd name="T33" fmla="*/ 0 h 232"/>
                <a:gd name="T34" fmla="*/ 33 w 132"/>
                <a:gd name="T35" fmla="*/ 0 h 232"/>
                <a:gd name="T36" fmla="*/ 33 w 132"/>
                <a:gd name="T37" fmla="*/ 182 h 232"/>
                <a:gd name="T38" fmla="*/ 38 w 132"/>
                <a:gd name="T39" fmla="*/ 194 h 232"/>
                <a:gd name="T40" fmla="*/ 49 w 132"/>
                <a:gd name="T41" fmla="*/ 199 h 232"/>
                <a:gd name="T42" fmla="*/ 132 w 132"/>
                <a:gd name="T43" fmla="*/ 19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232">
                  <a:moveTo>
                    <a:pt x="12" y="182"/>
                  </a:move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4" y="208"/>
                    <a:pt x="0" y="196"/>
                    <a:pt x="0" y="1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182"/>
                  </a:lnTo>
                  <a:close/>
                  <a:moveTo>
                    <a:pt x="132" y="199"/>
                  </a:moveTo>
                  <a:cubicBezTo>
                    <a:pt x="132" y="211"/>
                    <a:pt x="132" y="211"/>
                    <a:pt x="132" y="211"/>
                  </a:cubicBezTo>
                  <a:cubicBezTo>
                    <a:pt x="49" y="211"/>
                    <a:pt x="49" y="211"/>
                    <a:pt x="49" y="211"/>
                  </a:cubicBezTo>
                  <a:cubicBezTo>
                    <a:pt x="41" y="211"/>
                    <a:pt x="34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4" y="191"/>
                    <a:pt x="38" y="194"/>
                  </a:cubicBezTo>
                  <a:cubicBezTo>
                    <a:pt x="41" y="197"/>
                    <a:pt x="45" y="199"/>
                    <a:pt x="49" y="199"/>
                  </a:cubicBezTo>
                  <a:lnTo>
                    <a:pt x="132" y="199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/>
            <p:cNvSpPr>
              <a:spLocks noEditPoints="1"/>
            </p:cNvSpPr>
            <p:nvPr userDrawn="1"/>
          </p:nvSpPr>
          <p:spPr bwMode="auto">
            <a:xfrm>
              <a:off x="6120" y="2552"/>
              <a:ext cx="331" cy="551"/>
            </a:xfrm>
            <a:custGeom>
              <a:avLst/>
              <a:gdLst>
                <a:gd name="T0" fmla="*/ 140 w 140"/>
                <a:gd name="T1" fmla="*/ 0 h 232"/>
                <a:gd name="T2" fmla="*/ 140 w 140"/>
                <a:gd name="T3" fmla="*/ 232 h 232"/>
                <a:gd name="T4" fmla="*/ 128 w 140"/>
                <a:gd name="T5" fmla="*/ 232 h 232"/>
                <a:gd name="T6" fmla="*/ 128 w 140"/>
                <a:gd name="T7" fmla="*/ 13 h 232"/>
                <a:gd name="T8" fmla="*/ 49 w 140"/>
                <a:gd name="T9" fmla="*/ 13 h 232"/>
                <a:gd name="T10" fmla="*/ 23 w 140"/>
                <a:gd name="T11" fmla="*/ 24 h 232"/>
                <a:gd name="T12" fmla="*/ 12 w 140"/>
                <a:gd name="T13" fmla="*/ 50 h 232"/>
                <a:gd name="T14" fmla="*/ 12 w 140"/>
                <a:gd name="T15" fmla="*/ 232 h 232"/>
                <a:gd name="T16" fmla="*/ 0 w 140"/>
                <a:gd name="T17" fmla="*/ 232 h 232"/>
                <a:gd name="T18" fmla="*/ 0 w 140"/>
                <a:gd name="T19" fmla="*/ 50 h 232"/>
                <a:gd name="T20" fmla="*/ 14 w 140"/>
                <a:gd name="T21" fmla="*/ 15 h 232"/>
                <a:gd name="T22" fmla="*/ 49 w 140"/>
                <a:gd name="T23" fmla="*/ 0 h 232"/>
                <a:gd name="T24" fmla="*/ 140 w 140"/>
                <a:gd name="T25" fmla="*/ 0 h 232"/>
                <a:gd name="T26" fmla="*/ 20 w 140"/>
                <a:gd name="T27" fmla="*/ 50 h 232"/>
                <a:gd name="T28" fmla="*/ 29 w 140"/>
                <a:gd name="T29" fmla="*/ 29 h 232"/>
                <a:gd name="T30" fmla="*/ 49 w 140"/>
                <a:gd name="T31" fmla="*/ 21 h 232"/>
                <a:gd name="T32" fmla="*/ 120 w 140"/>
                <a:gd name="T33" fmla="*/ 21 h 232"/>
                <a:gd name="T34" fmla="*/ 120 w 140"/>
                <a:gd name="T35" fmla="*/ 96 h 232"/>
                <a:gd name="T36" fmla="*/ 20 w 140"/>
                <a:gd name="T37" fmla="*/ 96 h 232"/>
                <a:gd name="T38" fmla="*/ 20 w 140"/>
                <a:gd name="T39" fmla="*/ 50 h 232"/>
                <a:gd name="T40" fmla="*/ 120 w 140"/>
                <a:gd name="T41" fmla="*/ 104 h 232"/>
                <a:gd name="T42" fmla="*/ 120 w 140"/>
                <a:gd name="T43" fmla="*/ 232 h 232"/>
                <a:gd name="T44" fmla="*/ 107 w 140"/>
                <a:gd name="T45" fmla="*/ 232 h 232"/>
                <a:gd name="T46" fmla="*/ 107 w 140"/>
                <a:gd name="T47" fmla="*/ 116 h 232"/>
                <a:gd name="T48" fmla="*/ 33 w 140"/>
                <a:gd name="T49" fmla="*/ 116 h 232"/>
                <a:gd name="T50" fmla="*/ 33 w 140"/>
                <a:gd name="T51" fmla="*/ 232 h 232"/>
                <a:gd name="T52" fmla="*/ 20 w 140"/>
                <a:gd name="T53" fmla="*/ 232 h 232"/>
                <a:gd name="T54" fmla="*/ 20 w 140"/>
                <a:gd name="T55" fmla="*/ 104 h 232"/>
                <a:gd name="T56" fmla="*/ 120 w 140"/>
                <a:gd name="T57" fmla="*/ 104 h 232"/>
                <a:gd name="T58" fmla="*/ 107 w 140"/>
                <a:gd name="T59" fmla="*/ 33 h 232"/>
                <a:gd name="T60" fmla="*/ 49 w 140"/>
                <a:gd name="T61" fmla="*/ 33 h 232"/>
                <a:gd name="T62" fmla="*/ 38 w 140"/>
                <a:gd name="T63" fmla="*/ 38 h 232"/>
                <a:gd name="T64" fmla="*/ 33 w 140"/>
                <a:gd name="T65" fmla="*/ 50 h 232"/>
                <a:gd name="T66" fmla="*/ 33 w 140"/>
                <a:gd name="T67" fmla="*/ 83 h 232"/>
                <a:gd name="T68" fmla="*/ 107 w 140"/>
                <a:gd name="T69" fmla="*/ 83 h 232"/>
                <a:gd name="T70" fmla="*/ 107 w 140"/>
                <a:gd name="T71" fmla="*/ 3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0" h="232">
                  <a:moveTo>
                    <a:pt x="140" y="0"/>
                  </a:moveTo>
                  <a:cubicBezTo>
                    <a:pt x="140" y="232"/>
                    <a:pt x="140" y="232"/>
                    <a:pt x="140" y="232"/>
                  </a:cubicBezTo>
                  <a:cubicBezTo>
                    <a:pt x="128" y="232"/>
                    <a:pt x="128" y="232"/>
                    <a:pt x="128" y="232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40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120" y="104"/>
                  </a:moveTo>
                  <a:cubicBezTo>
                    <a:pt x="120" y="232"/>
                    <a:pt x="120" y="232"/>
                    <a:pt x="120" y="232"/>
                  </a:cubicBezTo>
                  <a:cubicBezTo>
                    <a:pt x="107" y="232"/>
                    <a:pt x="107" y="232"/>
                    <a:pt x="107" y="232"/>
                  </a:cubicBezTo>
                  <a:cubicBezTo>
                    <a:pt x="107" y="116"/>
                    <a:pt x="107" y="116"/>
                    <a:pt x="107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lnTo>
                    <a:pt x="120" y="104"/>
                  </a:lnTo>
                  <a:close/>
                  <a:moveTo>
                    <a:pt x="107" y="33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07" y="83"/>
                    <a:pt x="107" y="83"/>
                    <a:pt x="107" y="83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/>
            <p:cNvSpPr>
              <a:spLocks noEditPoints="1"/>
            </p:cNvSpPr>
            <p:nvPr userDrawn="1"/>
          </p:nvSpPr>
          <p:spPr bwMode="auto">
            <a:xfrm>
              <a:off x="6517" y="2552"/>
              <a:ext cx="331" cy="551"/>
            </a:xfrm>
            <a:custGeom>
              <a:avLst/>
              <a:gdLst>
                <a:gd name="T0" fmla="*/ 0 w 331"/>
                <a:gd name="T1" fmla="*/ 0 h 551"/>
                <a:gd name="T2" fmla="*/ 331 w 331"/>
                <a:gd name="T3" fmla="*/ 0 h 551"/>
                <a:gd name="T4" fmla="*/ 331 w 331"/>
                <a:gd name="T5" fmla="*/ 31 h 551"/>
                <a:gd name="T6" fmla="*/ 0 w 331"/>
                <a:gd name="T7" fmla="*/ 31 h 551"/>
                <a:gd name="T8" fmla="*/ 0 w 331"/>
                <a:gd name="T9" fmla="*/ 0 h 551"/>
                <a:gd name="T10" fmla="*/ 156 w 331"/>
                <a:gd name="T11" fmla="*/ 50 h 551"/>
                <a:gd name="T12" fmla="*/ 156 w 331"/>
                <a:gd name="T13" fmla="*/ 551 h 551"/>
                <a:gd name="T14" fmla="*/ 128 w 331"/>
                <a:gd name="T15" fmla="*/ 551 h 551"/>
                <a:gd name="T16" fmla="*/ 128 w 331"/>
                <a:gd name="T17" fmla="*/ 79 h 551"/>
                <a:gd name="T18" fmla="*/ 0 w 331"/>
                <a:gd name="T19" fmla="*/ 79 h 551"/>
                <a:gd name="T20" fmla="*/ 0 w 331"/>
                <a:gd name="T21" fmla="*/ 50 h 551"/>
                <a:gd name="T22" fmla="*/ 156 w 331"/>
                <a:gd name="T23" fmla="*/ 50 h 551"/>
                <a:gd name="T24" fmla="*/ 331 w 331"/>
                <a:gd name="T25" fmla="*/ 50 h 551"/>
                <a:gd name="T26" fmla="*/ 331 w 331"/>
                <a:gd name="T27" fmla="*/ 79 h 551"/>
                <a:gd name="T28" fmla="*/ 206 w 331"/>
                <a:gd name="T29" fmla="*/ 79 h 551"/>
                <a:gd name="T30" fmla="*/ 206 w 331"/>
                <a:gd name="T31" fmla="*/ 551 h 551"/>
                <a:gd name="T32" fmla="*/ 175 w 331"/>
                <a:gd name="T33" fmla="*/ 551 h 551"/>
                <a:gd name="T34" fmla="*/ 175 w 331"/>
                <a:gd name="T35" fmla="*/ 50 h 551"/>
                <a:gd name="T36" fmla="*/ 331 w 331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1" h="551">
                  <a:moveTo>
                    <a:pt x="0" y="0"/>
                  </a:moveTo>
                  <a:lnTo>
                    <a:pt x="331" y="0"/>
                  </a:lnTo>
                  <a:lnTo>
                    <a:pt x="331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1" y="50"/>
                  </a:moveTo>
                  <a:lnTo>
                    <a:pt x="331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1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/>
            <p:cNvSpPr>
              <a:spLocks noEditPoints="1"/>
            </p:cNvSpPr>
            <p:nvPr userDrawn="1"/>
          </p:nvSpPr>
          <p:spPr bwMode="auto">
            <a:xfrm>
              <a:off x="6886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49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49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49 w 132"/>
                <a:gd name="T21" fmla="*/ 232 h 232"/>
                <a:gd name="T22" fmla="*/ 14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4 w 132"/>
                <a:gd name="T29" fmla="*/ 15 h 232"/>
                <a:gd name="T30" fmla="*/ 49 w 132"/>
                <a:gd name="T31" fmla="*/ 0 h 232"/>
                <a:gd name="T32" fmla="*/ 132 w 132"/>
                <a:gd name="T33" fmla="*/ 0 h 232"/>
                <a:gd name="T34" fmla="*/ 20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0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0 w 132"/>
                <a:gd name="T83" fmla="*/ 182 h 232"/>
                <a:gd name="T84" fmla="*/ 20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32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20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lnTo>
                    <a:pt x="20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82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032821" y="1948482"/>
            <a:ext cx="2359152" cy="2020824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28714" y="1948482"/>
            <a:ext cx="2359152" cy="2020824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5824608" y="1948482"/>
            <a:ext cx="2359152" cy="2020824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032821" y="4015011"/>
            <a:ext cx="2359152" cy="2020824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3428714" y="4015011"/>
            <a:ext cx="2359152" cy="2020824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824608" y="4015011"/>
            <a:ext cx="2359152" cy="2020824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65" name="Oval 64"/>
          <p:cNvSpPr/>
          <p:nvPr userDrawn="1"/>
        </p:nvSpPr>
        <p:spPr>
          <a:xfrm>
            <a:off x="8426578" y="6361057"/>
            <a:ext cx="344948" cy="344948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2"/>
              </a:solidFill>
            </a:endParaRPr>
          </a:p>
        </p:txBody>
      </p:sp>
      <p:grpSp>
        <p:nvGrpSpPr>
          <p:cNvPr id="66" name="Group 4"/>
          <p:cNvGrpSpPr>
            <a:grpSpLocks noChangeAspect="1"/>
          </p:cNvGrpSpPr>
          <p:nvPr userDrawn="1"/>
        </p:nvGrpSpPr>
        <p:grpSpPr bwMode="auto">
          <a:xfrm>
            <a:off x="395210" y="6389049"/>
            <a:ext cx="1040475" cy="285489"/>
            <a:chOff x="297" y="1187"/>
            <a:chExt cx="7085" cy="1944"/>
          </a:xfrm>
        </p:grpSpPr>
        <p:sp>
          <p:nvSpPr>
            <p:cNvPr id="67" name="Freeform 66"/>
            <p:cNvSpPr>
              <a:spLocks noEditPoints="1"/>
            </p:cNvSpPr>
            <p:nvPr userDrawn="1"/>
          </p:nvSpPr>
          <p:spPr bwMode="auto">
            <a:xfrm>
              <a:off x="297" y="1189"/>
              <a:ext cx="1266" cy="1105"/>
            </a:xfrm>
            <a:custGeom>
              <a:avLst/>
              <a:gdLst>
                <a:gd name="T0" fmla="*/ 259 w 535"/>
                <a:gd name="T1" fmla="*/ 207 h 466"/>
                <a:gd name="T2" fmla="*/ 208 w 535"/>
                <a:gd name="T3" fmla="*/ 84 h 466"/>
                <a:gd name="T4" fmla="*/ 111 w 535"/>
                <a:gd name="T5" fmla="*/ 324 h 466"/>
                <a:gd name="T6" fmla="*/ 90 w 535"/>
                <a:gd name="T7" fmla="*/ 379 h 466"/>
                <a:gd name="T8" fmla="*/ 59 w 535"/>
                <a:gd name="T9" fmla="*/ 457 h 466"/>
                <a:gd name="T10" fmla="*/ 59 w 535"/>
                <a:gd name="T11" fmla="*/ 456 h 466"/>
                <a:gd name="T12" fmla="*/ 45 w 535"/>
                <a:gd name="T13" fmla="*/ 466 h 466"/>
                <a:gd name="T14" fmla="*/ 11 w 535"/>
                <a:gd name="T15" fmla="*/ 466 h 466"/>
                <a:gd name="T16" fmla="*/ 0 w 535"/>
                <a:gd name="T17" fmla="*/ 459 h 466"/>
                <a:gd name="T18" fmla="*/ 1 w 535"/>
                <a:gd name="T19" fmla="*/ 455 h 466"/>
                <a:gd name="T20" fmla="*/ 2 w 535"/>
                <a:gd name="T21" fmla="*/ 451 h 466"/>
                <a:gd name="T22" fmla="*/ 185 w 535"/>
                <a:gd name="T23" fmla="*/ 8 h 466"/>
                <a:gd name="T24" fmla="*/ 186 w 535"/>
                <a:gd name="T25" fmla="*/ 7 h 466"/>
                <a:gd name="T26" fmla="*/ 185 w 535"/>
                <a:gd name="T27" fmla="*/ 8 h 466"/>
                <a:gd name="T28" fmla="*/ 188 w 535"/>
                <a:gd name="T29" fmla="*/ 3 h 466"/>
                <a:gd name="T30" fmla="*/ 198 w 535"/>
                <a:gd name="T31" fmla="*/ 0 h 466"/>
                <a:gd name="T32" fmla="*/ 219 w 535"/>
                <a:gd name="T33" fmla="*/ 0 h 466"/>
                <a:gd name="T34" fmla="*/ 228 w 535"/>
                <a:gd name="T35" fmla="*/ 3 h 466"/>
                <a:gd name="T36" fmla="*/ 231 w 535"/>
                <a:gd name="T37" fmla="*/ 8 h 466"/>
                <a:gd name="T38" fmla="*/ 232 w 535"/>
                <a:gd name="T39" fmla="*/ 8 h 466"/>
                <a:gd name="T40" fmla="*/ 233 w 535"/>
                <a:gd name="T41" fmla="*/ 10 h 466"/>
                <a:gd name="T42" fmla="*/ 232 w 535"/>
                <a:gd name="T43" fmla="*/ 9 h 466"/>
                <a:gd name="T44" fmla="*/ 287 w 535"/>
                <a:gd name="T45" fmla="*/ 142 h 466"/>
                <a:gd name="T46" fmla="*/ 259 w 535"/>
                <a:gd name="T47" fmla="*/ 207 h 466"/>
                <a:gd name="T48" fmla="*/ 465 w 535"/>
                <a:gd name="T49" fmla="*/ 425 h 466"/>
                <a:gd name="T50" fmla="*/ 446 w 535"/>
                <a:gd name="T51" fmla="*/ 379 h 466"/>
                <a:gd name="T52" fmla="*/ 377 w 535"/>
                <a:gd name="T53" fmla="*/ 207 h 466"/>
                <a:gd name="T54" fmla="*/ 326 w 535"/>
                <a:gd name="T55" fmla="*/ 84 h 466"/>
                <a:gd name="T56" fmla="*/ 229 w 535"/>
                <a:gd name="T57" fmla="*/ 324 h 466"/>
                <a:gd name="T58" fmla="*/ 207 w 535"/>
                <a:gd name="T59" fmla="*/ 379 h 466"/>
                <a:gd name="T60" fmla="*/ 177 w 535"/>
                <a:gd name="T61" fmla="*/ 457 h 466"/>
                <a:gd name="T62" fmla="*/ 177 w 535"/>
                <a:gd name="T63" fmla="*/ 456 h 466"/>
                <a:gd name="T64" fmla="*/ 163 w 535"/>
                <a:gd name="T65" fmla="*/ 466 h 466"/>
                <a:gd name="T66" fmla="*/ 129 w 535"/>
                <a:gd name="T67" fmla="*/ 466 h 466"/>
                <a:gd name="T68" fmla="*/ 118 w 535"/>
                <a:gd name="T69" fmla="*/ 459 h 466"/>
                <a:gd name="T70" fmla="*/ 119 w 535"/>
                <a:gd name="T71" fmla="*/ 455 h 466"/>
                <a:gd name="T72" fmla="*/ 120 w 535"/>
                <a:gd name="T73" fmla="*/ 451 h 466"/>
                <a:gd name="T74" fmla="*/ 303 w 535"/>
                <a:gd name="T75" fmla="*/ 8 h 466"/>
                <a:gd name="T76" fmla="*/ 304 w 535"/>
                <a:gd name="T77" fmla="*/ 7 h 466"/>
                <a:gd name="T78" fmla="*/ 303 w 535"/>
                <a:gd name="T79" fmla="*/ 8 h 466"/>
                <a:gd name="T80" fmla="*/ 306 w 535"/>
                <a:gd name="T81" fmla="*/ 3 h 466"/>
                <a:gd name="T82" fmla="*/ 316 w 535"/>
                <a:gd name="T83" fmla="*/ 0 h 466"/>
                <a:gd name="T84" fmla="*/ 337 w 535"/>
                <a:gd name="T85" fmla="*/ 0 h 466"/>
                <a:gd name="T86" fmla="*/ 346 w 535"/>
                <a:gd name="T87" fmla="*/ 3 h 466"/>
                <a:gd name="T88" fmla="*/ 349 w 535"/>
                <a:gd name="T89" fmla="*/ 8 h 466"/>
                <a:gd name="T90" fmla="*/ 350 w 535"/>
                <a:gd name="T91" fmla="*/ 8 h 466"/>
                <a:gd name="T92" fmla="*/ 350 w 535"/>
                <a:gd name="T93" fmla="*/ 10 h 466"/>
                <a:gd name="T94" fmla="*/ 350 w 535"/>
                <a:gd name="T95" fmla="*/ 9 h 466"/>
                <a:gd name="T96" fmla="*/ 534 w 535"/>
                <a:gd name="T97" fmla="*/ 451 h 466"/>
                <a:gd name="T98" fmla="*/ 535 w 535"/>
                <a:gd name="T99" fmla="*/ 453 h 466"/>
                <a:gd name="T100" fmla="*/ 535 w 535"/>
                <a:gd name="T101" fmla="*/ 459 h 466"/>
                <a:gd name="T102" fmla="*/ 524 w 535"/>
                <a:gd name="T103" fmla="*/ 466 h 466"/>
                <a:gd name="T104" fmla="*/ 491 w 535"/>
                <a:gd name="T105" fmla="*/ 466 h 466"/>
                <a:gd name="T106" fmla="*/ 477 w 535"/>
                <a:gd name="T107" fmla="*/ 457 h 466"/>
                <a:gd name="T108" fmla="*/ 465 w 535"/>
                <a:gd name="T109" fmla="*/ 42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5" h="466">
                  <a:moveTo>
                    <a:pt x="259" y="207"/>
                  </a:moveTo>
                  <a:cubicBezTo>
                    <a:pt x="208" y="84"/>
                    <a:pt x="208" y="84"/>
                    <a:pt x="208" y="84"/>
                  </a:cubicBezTo>
                  <a:cubicBezTo>
                    <a:pt x="111" y="324"/>
                    <a:pt x="111" y="324"/>
                    <a:pt x="111" y="324"/>
                  </a:cubicBezTo>
                  <a:cubicBezTo>
                    <a:pt x="90" y="379"/>
                    <a:pt x="90" y="379"/>
                    <a:pt x="90" y="379"/>
                  </a:cubicBezTo>
                  <a:cubicBezTo>
                    <a:pt x="59" y="457"/>
                    <a:pt x="59" y="457"/>
                    <a:pt x="59" y="457"/>
                  </a:cubicBezTo>
                  <a:cubicBezTo>
                    <a:pt x="59" y="456"/>
                    <a:pt x="59" y="456"/>
                    <a:pt x="59" y="456"/>
                  </a:cubicBezTo>
                  <a:cubicBezTo>
                    <a:pt x="56" y="462"/>
                    <a:pt x="51" y="466"/>
                    <a:pt x="45" y="466"/>
                  </a:cubicBezTo>
                  <a:cubicBezTo>
                    <a:pt x="11" y="466"/>
                    <a:pt x="11" y="466"/>
                    <a:pt x="11" y="466"/>
                  </a:cubicBezTo>
                  <a:cubicBezTo>
                    <a:pt x="4" y="466"/>
                    <a:pt x="0" y="464"/>
                    <a:pt x="0" y="459"/>
                  </a:cubicBezTo>
                  <a:cubicBezTo>
                    <a:pt x="0" y="458"/>
                    <a:pt x="0" y="457"/>
                    <a:pt x="1" y="455"/>
                  </a:cubicBezTo>
                  <a:cubicBezTo>
                    <a:pt x="2" y="451"/>
                    <a:pt x="2" y="451"/>
                    <a:pt x="2" y="451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5" y="8"/>
                    <a:pt x="185" y="7"/>
                    <a:pt x="186" y="7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90" y="1"/>
                    <a:pt x="193" y="0"/>
                    <a:pt x="198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4" y="0"/>
                    <a:pt x="227" y="1"/>
                    <a:pt x="228" y="3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2" y="8"/>
                  </a:cubicBezTo>
                  <a:cubicBezTo>
                    <a:pt x="233" y="10"/>
                    <a:pt x="233" y="10"/>
                    <a:pt x="233" y="10"/>
                  </a:cubicBezTo>
                  <a:cubicBezTo>
                    <a:pt x="232" y="9"/>
                    <a:pt x="232" y="9"/>
                    <a:pt x="232" y="9"/>
                  </a:cubicBezTo>
                  <a:cubicBezTo>
                    <a:pt x="287" y="142"/>
                    <a:pt x="287" y="142"/>
                    <a:pt x="287" y="142"/>
                  </a:cubicBezTo>
                  <a:lnTo>
                    <a:pt x="259" y="207"/>
                  </a:lnTo>
                  <a:close/>
                  <a:moveTo>
                    <a:pt x="465" y="425"/>
                  </a:moveTo>
                  <a:cubicBezTo>
                    <a:pt x="446" y="379"/>
                    <a:pt x="446" y="379"/>
                    <a:pt x="446" y="379"/>
                  </a:cubicBezTo>
                  <a:cubicBezTo>
                    <a:pt x="377" y="207"/>
                    <a:pt x="377" y="207"/>
                    <a:pt x="377" y="207"/>
                  </a:cubicBezTo>
                  <a:cubicBezTo>
                    <a:pt x="326" y="84"/>
                    <a:pt x="326" y="84"/>
                    <a:pt x="326" y="84"/>
                  </a:cubicBezTo>
                  <a:cubicBezTo>
                    <a:pt x="229" y="324"/>
                    <a:pt x="229" y="324"/>
                    <a:pt x="229" y="324"/>
                  </a:cubicBezTo>
                  <a:cubicBezTo>
                    <a:pt x="207" y="379"/>
                    <a:pt x="207" y="379"/>
                    <a:pt x="207" y="379"/>
                  </a:cubicBezTo>
                  <a:cubicBezTo>
                    <a:pt x="177" y="457"/>
                    <a:pt x="177" y="457"/>
                    <a:pt x="177" y="457"/>
                  </a:cubicBezTo>
                  <a:cubicBezTo>
                    <a:pt x="177" y="456"/>
                    <a:pt x="177" y="456"/>
                    <a:pt x="177" y="456"/>
                  </a:cubicBezTo>
                  <a:cubicBezTo>
                    <a:pt x="174" y="462"/>
                    <a:pt x="169" y="466"/>
                    <a:pt x="163" y="466"/>
                  </a:cubicBezTo>
                  <a:cubicBezTo>
                    <a:pt x="129" y="466"/>
                    <a:pt x="129" y="466"/>
                    <a:pt x="129" y="466"/>
                  </a:cubicBezTo>
                  <a:cubicBezTo>
                    <a:pt x="122" y="466"/>
                    <a:pt x="118" y="464"/>
                    <a:pt x="118" y="459"/>
                  </a:cubicBezTo>
                  <a:cubicBezTo>
                    <a:pt x="118" y="458"/>
                    <a:pt x="118" y="457"/>
                    <a:pt x="119" y="455"/>
                  </a:cubicBezTo>
                  <a:cubicBezTo>
                    <a:pt x="120" y="451"/>
                    <a:pt x="120" y="451"/>
                    <a:pt x="120" y="451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7"/>
                    <a:pt x="304" y="7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8" y="1"/>
                    <a:pt x="311" y="0"/>
                    <a:pt x="316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42" y="0"/>
                    <a:pt x="344" y="1"/>
                    <a:pt x="346" y="3"/>
                  </a:cubicBezTo>
                  <a:cubicBezTo>
                    <a:pt x="349" y="8"/>
                    <a:pt x="349" y="8"/>
                    <a:pt x="349" y="8"/>
                  </a:cubicBezTo>
                  <a:cubicBezTo>
                    <a:pt x="349" y="8"/>
                    <a:pt x="349" y="8"/>
                    <a:pt x="350" y="8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534" y="451"/>
                    <a:pt x="534" y="451"/>
                    <a:pt x="534" y="451"/>
                  </a:cubicBezTo>
                  <a:cubicBezTo>
                    <a:pt x="535" y="453"/>
                    <a:pt x="535" y="453"/>
                    <a:pt x="535" y="453"/>
                  </a:cubicBezTo>
                  <a:cubicBezTo>
                    <a:pt x="535" y="455"/>
                    <a:pt x="535" y="457"/>
                    <a:pt x="535" y="459"/>
                  </a:cubicBezTo>
                  <a:cubicBezTo>
                    <a:pt x="535" y="464"/>
                    <a:pt x="532" y="466"/>
                    <a:pt x="524" y="466"/>
                  </a:cubicBezTo>
                  <a:cubicBezTo>
                    <a:pt x="491" y="466"/>
                    <a:pt x="491" y="466"/>
                    <a:pt x="491" y="466"/>
                  </a:cubicBezTo>
                  <a:cubicBezTo>
                    <a:pt x="479" y="466"/>
                    <a:pt x="477" y="456"/>
                    <a:pt x="477" y="457"/>
                  </a:cubicBezTo>
                  <a:lnTo>
                    <a:pt x="465" y="425"/>
                  </a:lnTo>
                  <a:close/>
                </a:path>
              </a:pathLst>
            </a:custGeom>
            <a:solidFill>
              <a:srgbClr val="258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"/>
            <p:cNvSpPr>
              <a:spLocks noEditPoints="1"/>
            </p:cNvSpPr>
            <p:nvPr userDrawn="1"/>
          </p:nvSpPr>
          <p:spPr bwMode="auto">
            <a:xfrm>
              <a:off x="1456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0 w 417"/>
                <a:gd name="T3" fmla="*/ 458 h 466"/>
                <a:gd name="T4" fmla="*/ 0 w 417"/>
                <a:gd name="T5" fmla="*/ 452 h 466"/>
                <a:gd name="T6" fmla="*/ 1 w 417"/>
                <a:gd name="T7" fmla="*/ 450 h 466"/>
                <a:gd name="T8" fmla="*/ 195 w 417"/>
                <a:gd name="T9" fmla="*/ 8 h 466"/>
                <a:gd name="T10" fmla="*/ 208 w 417"/>
                <a:gd name="T11" fmla="*/ 0 h 466"/>
                <a:gd name="T12" fmla="*/ 210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8 w 417"/>
                <a:gd name="T19" fmla="*/ 340 h 466"/>
                <a:gd name="T20" fmla="*/ 415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5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0" y="458"/>
                  </a:cubicBezTo>
                  <a:cubicBezTo>
                    <a:pt x="0" y="455"/>
                    <a:pt x="0" y="453"/>
                    <a:pt x="0" y="452"/>
                  </a:cubicBezTo>
                  <a:cubicBezTo>
                    <a:pt x="1" y="450"/>
                    <a:pt x="1" y="450"/>
                    <a:pt x="1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6" y="5"/>
                    <a:pt x="197" y="0"/>
                    <a:pt x="2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22" y="0"/>
                    <a:pt x="222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8" y="340"/>
                    <a:pt x="368" y="340"/>
                    <a:pt x="368" y="340"/>
                  </a:cubicBezTo>
                  <a:cubicBezTo>
                    <a:pt x="384" y="377"/>
                    <a:pt x="400" y="414"/>
                    <a:pt x="415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3" y="466"/>
                    <a:pt x="405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199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"/>
            <p:cNvSpPr>
              <a:spLocks noEditPoints="1"/>
            </p:cNvSpPr>
            <p:nvPr userDrawn="1"/>
          </p:nvSpPr>
          <p:spPr bwMode="auto">
            <a:xfrm>
              <a:off x="2501" y="1189"/>
              <a:ext cx="1594" cy="1942"/>
            </a:xfrm>
            <a:custGeom>
              <a:avLst/>
              <a:gdLst>
                <a:gd name="T0" fmla="*/ 655 w 674"/>
                <a:gd name="T1" fmla="*/ 724 h 819"/>
                <a:gd name="T2" fmla="*/ 674 w 674"/>
                <a:gd name="T3" fmla="*/ 744 h 819"/>
                <a:gd name="T4" fmla="*/ 674 w 674"/>
                <a:gd name="T5" fmla="*/ 799 h 819"/>
                <a:gd name="T6" fmla="*/ 655 w 674"/>
                <a:gd name="T7" fmla="*/ 819 h 819"/>
                <a:gd name="T8" fmla="*/ 20 w 674"/>
                <a:gd name="T9" fmla="*/ 819 h 819"/>
                <a:gd name="T10" fmla="*/ 1 w 674"/>
                <a:gd name="T11" fmla="*/ 799 h 819"/>
                <a:gd name="T12" fmla="*/ 1 w 674"/>
                <a:gd name="T13" fmla="*/ 738 h 819"/>
                <a:gd name="T14" fmla="*/ 2 w 674"/>
                <a:gd name="T15" fmla="*/ 726 h 819"/>
                <a:gd name="T16" fmla="*/ 518 w 674"/>
                <a:gd name="T17" fmla="*/ 95 h 819"/>
                <a:gd name="T18" fmla="*/ 30 w 674"/>
                <a:gd name="T19" fmla="*/ 95 h 819"/>
                <a:gd name="T20" fmla="*/ 10 w 674"/>
                <a:gd name="T21" fmla="*/ 75 h 819"/>
                <a:gd name="T22" fmla="*/ 10 w 674"/>
                <a:gd name="T23" fmla="*/ 17 h 819"/>
                <a:gd name="T24" fmla="*/ 30 w 674"/>
                <a:gd name="T25" fmla="*/ 0 h 819"/>
                <a:gd name="T26" fmla="*/ 625 w 674"/>
                <a:gd name="T27" fmla="*/ 0 h 819"/>
                <a:gd name="T28" fmla="*/ 645 w 674"/>
                <a:gd name="T29" fmla="*/ 19 h 819"/>
                <a:gd name="T30" fmla="*/ 645 w 674"/>
                <a:gd name="T31" fmla="*/ 81 h 819"/>
                <a:gd name="T32" fmla="*/ 644 w 674"/>
                <a:gd name="T33" fmla="*/ 87 h 819"/>
                <a:gd name="T34" fmla="*/ 641 w 674"/>
                <a:gd name="T35" fmla="*/ 95 h 819"/>
                <a:gd name="T36" fmla="*/ 642 w 674"/>
                <a:gd name="T37" fmla="*/ 93 h 819"/>
                <a:gd name="T38" fmla="*/ 132 w 674"/>
                <a:gd name="T39" fmla="*/ 724 h 819"/>
                <a:gd name="T40" fmla="*/ 394 w 674"/>
                <a:gd name="T41" fmla="*/ 724 h 819"/>
                <a:gd name="T42" fmla="*/ 655 w 674"/>
                <a:gd name="T43" fmla="*/ 724 h 819"/>
                <a:gd name="T44" fmla="*/ 398 w 674"/>
                <a:gd name="T45" fmla="*/ 565 h 819"/>
                <a:gd name="T46" fmla="*/ 656 w 674"/>
                <a:gd name="T47" fmla="*/ 565 h 819"/>
                <a:gd name="T48" fmla="*/ 674 w 674"/>
                <a:gd name="T49" fmla="*/ 583 h 819"/>
                <a:gd name="T50" fmla="*/ 674 w 674"/>
                <a:gd name="T51" fmla="*/ 641 h 819"/>
                <a:gd name="T52" fmla="*/ 656 w 674"/>
                <a:gd name="T53" fmla="*/ 661 h 819"/>
                <a:gd name="T54" fmla="*/ 397 w 674"/>
                <a:gd name="T55" fmla="*/ 661 h 819"/>
                <a:gd name="T56" fmla="*/ 379 w 674"/>
                <a:gd name="T57" fmla="*/ 644 h 819"/>
                <a:gd name="T58" fmla="*/ 379 w 674"/>
                <a:gd name="T59" fmla="*/ 585 h 819"/>
                <a:gd name="T60" fmla="*/ 385 w 674"/>
                <a:gd name="T61" fmla="*/ 572 h 819"/>
                <a:gd name="T62" fmla="*/ 398 w 674"/>
                <a:gd name="T63" fmla="*/ 565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4" h="819">
                  <a:moveTo>
                    <a:pt x="655" y="724"/>
                  </a:moveTo>
                  <a:cubicBezTo>
                    <a:pt x="654" y="724"/>
                    <a:pt x="674" y="721"/>
                    <a:pt x="674" y="744"/>
                  </a:cubicBezTo>
                  <a:cubicBezTo>
                    <a:pt x="674" y="799"/>
                    <a:pt x="674" y="799"/>
                    <a:pt x="674" y="799"/>
                  </a:cubicBezTo>
                  <a:cubicBezTo>
                    <a:pt x="674" y="809"/>
                    <a:pt x="666" y="819"/>
                    <a:pt x="655" y="819"/>
                  </a:cubicBezTo>
                  <a:cubicBezTo>
                    <a:pt x="20" y="819"/>
                    <a:pt x="20" y="819"/>
                    <a:pt x="20" y="819"/>
                  </a:cubicBezTo>
                  <a:cubicBezTo>
                    <a:pt x="10" y="819"/>
                    <a:pt x="0" y="811"/>
                    <a:pt x="1" y="799"/>
                  </a:cubicBezTo>
                  <a:cubicBezTo>
                    <a:pt x="1" y="738"/>
                    <a:pt x="1" y="738"/>
                    <a:pt x="1" y="738"/>
                  </a:cubicBezTo>
                  <a:cubicBezTo>
                    <a:pt x="0" y="735"/>
                    <a:pt x="2" y="730"/>
                    <a:pt x="2" y="726"/>
                  </a:cubicBezTo>
                  <a:cubicBezTo>
                    <a:pt x="518" y="95"/>
                    <a:pt x="518" y="95"/>
                    <a:pt x="518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15" y="95"/>
                    <a:pt x="10" y="88"/>
                    <a:pt x="10" y="7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5"/>
                    <a:pt x="15" y="0"/>
                    <a:pt x="30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637" y="0"/>
                    <a:pt x="645" y="6"/>
                    <a:pt x="645" y="19"/>
                  </a:cubicBezTo>
                  <a:cubicBezTo>
                    <a:pt x="645" y="81"/>
                    <a:pt x="645" y="81"/>
                    <a:pt x="645" y="81"/>
                  </a:cubicBezTo>
                  <a:cubicBezTo>
                    <a:pt x="645" y="82"/>
                    <a:pt x="645" y="85"/>
                    <a:pt x="644" y="87"/>
                  </a:cubicBezTo>
                  <a:cubicBezTo>
                    <a:pt x="641" y="95"/>
                    <a:pt x="641" y="95"/>
                    <a:pt x="641" y="95"/>
                  </a:cubicBezTo>
                  <a:cubicBezTo>
                    <a:pt x="642" y="93"/>
                    <a:pt x="642" y="93"/>
                    <a:pt x="642" y="93"/>
                  </a:cubicBezTo>
                  <a:cubicBezTo>
                    <a:pt x="132" y="724"/>
                    <a:pt x="132" y="724"/>
                    <a:pt x="132" y="724"/>
                  </a:cubicBezTo>
                  <a:cubicBezTo>
                    <a:pt x="394" y="724"/>
                    <a:pt x="394" y="724"/>
                    <a:pt x="394" y="724"/>
                  </a:cubicBezTo>
                  <a:lnTo>
                    <a:pt x="655" y="724"/>
                  </a:lnTo>
                  <a:close/>
                  <a:moveTo>
                    <a:pt x="398" y="565"/>
                  </a:moveTo>
                  <a:cubicBezTo>
                    <a:pt x="656" y="565"/>
                    <a:pt x="656" y="565"/>
                    <a:pt x="656" y="565"/>
                  </a:cubicBezTo>
                  <a:cubicBezTo>
                    <a:pt x="666" y="565"/>
                    <a:pt x="674" y="573"/>
                    <a:pt x="674" y="583"/>
                  </a:cubicBezTo>
                  <a:cubicBezTo>
                    <a:pt x="674" y="641"/>
                    <a:pt x="674" y="641"/>
                    <a:pt x="674" y="641"/>
                  </a:cubicBezTo>
                  <a:cubicBezTo>
                    <a:pt x="674" y="652"/>
                    <a:pt x="666" y="661"/>
                    <a:pt x="656" y="661"/>
                  </a:cubicBezTo>
                  <a:cubicBezTo>
                    <a:pt x="397" y="661"/>
                    <a:pt x="397" y="661"/>
                    <a:pt x="397" y="661"/>
                  </a:cubicBezTo>
                  <a:cubicBezTo>
                    <a:pt x="386" y="661"/>
                    <a:pt x="379" y="654"/>
                    <a:pt x="379" y="644"/>
                  </a:cubicBezTo>
                  <a:cubicBezTo>
                    <a:pt x="379" y="585"/>
                    <a:pt x="379" y="585"/>
                    <a:pt x="379" y="585"/>
                  </a:cubicBezTo>
                  <a:cubicBezTo>
                    <a:pt x="380" y="580"/>
                    <a:pt x="382" y="576"/>
                    <a:pt x="385" y="572"/>
                  </a:cubicBezTo>
                  <a:cubicBezTo>
                    <a:pt x="385" y="572"/>
                    <a:pt x="386" y="565"/>
                    <a:pt x="398" y="565"/>
                  </a:cubicBezTo>
                  <a:close/>
                </a:path>
              </a:pathLst>
            </a:custGeom>
            <a:solidFill>
              <a:srgbClr val="9EB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8"/>
            <p:cNvSpPr>
              <a:spLocks noEditPoints="1"/>
            </p:cNvSpPr>
            <p:nvPr userDrawn="1"/>
          </p:nvSpPr>
          <p:spPr bwMode="auto">
            <a:xfrm>
              <a:off x="4133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1 w 417"/>
                <a:gd name="T3" fmla="*/ 458 h 466"/>
                <a:gd name="T4" fmla="*/ 1 w 417"/>
                <a:gd name="T5" fmla="*/ 452 h 466"/>
                <a:gd name="T6" fmla="*/ 2 w 417"/>
                <a:gd name="T7" fmla="*/ 450 h 466"/>
                <a:gd name="T8" fmla="*/ 195 w 417"/>
                <a:gd name="T9" fmla="*/ 8 h 466"/>
                <a:gd name="T10" fmla="*/ 209 w 417"/>
                <a:gd name="T11" fmla="*/ 0 h 466"/>
                <a:gd name="T12" fmla="*/ 211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9 w 417"/>
                <a:gd name="T19" fmla="*/ 340 h 466"/>
                <a:gd name="T20" fmla="*/ 416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6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1" y="458"/>
                  </a:cubicBezTo>
                  <a:cubicBezTo>
                    <a:pt x="0" y="455"/>
                    <a:pt x="0" y="453"/>
                    <a:pt x="1" y="452"/>
                  </a:cubicBezTo>
                  <a:cubicBezTo>
                    <a:pt x="2" y="450"/>
                    <a:pt x="2" y="450"/>
                    <a:pt x="2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7" y="5"/>
                    <a:pt x="198" y="0"/>
                    <a:pt x="209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22" y="0"/>
                    <a:pt x="223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9" y="340"/>
                    <a:pt x="369" y="340"/>
                    <a:pt x="369" y="340"/>
                  </a:cubicBezTo>
                  <a:cubicBezTo>
                    <a:pt x="385" y="377"/>
                    <a:pt x="401" y="414"/>
                    <a:pt x="416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4" y="466"/>
                    <a:pt x="406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9"/>
            <p:cNvSpPr>
              <a:spLocks noEditPoints="1"/>
            </p:cNvSpPr>
            <p:nvPr userDrawn="1"/>
          </p:nvSpPr>
          <p:spPr bwMode="auto">
            <a:xfrm>
              <a:off x="5259" y="1187"/>
              <a:ext cx="941" cy="1107"/>
            </a:xfrm>
            <a:custGeom>
              <a:avLst/>
              <a:gdLst>
                <a:gd name="T0" fmla="*/ 398 w 398"/>
                <a:gd name="T1" fmla="*/ 13 h 467"/>
                <a:gd name="T2" fmla="*/ 395 w 398"/>
                <a:gd name="T3" fmla="*/ 457 h 467"/>
                <a:gd name="T4" fmla="*/ 383 w 398"/>
                <a:gd name="T5" fmla="*/ 467 h 467"/>
                <a:gd name="T6" fmla="*/ 342 w 398"/>
                <a:gd name="T7" fmla="*/ 467 h 467"/>
                <a:gd name="T8" fmla="*/ 56 w 398"/>
                <a:gd name="T9" fmla="*/ 78 h 467"/>
                <a:gd name="T10" fmla="*/ 54 w 398"/>
                <a:gd name="T11" fmla="*/ 320 h 467"/>
                <a:gd name="T12" fmla="*/ 167 w 398"/>
                <a:gd name="T13" fmla="*/ 320 h 467"/>
                <a:gd name="T14" fmla="*/ 177 w 398"/>
                <a:gd name="T15" fmla="*/ 330 h 467"/>
                <a:gd name="T16" fmla="*/ 177 w 398"/>
                <a:gd name="T17" fmla="*/ 363 h 467"/>
                <a:gd name="T18" fmla="*/ 167 w 398"/>
                <a:gd name="T19" fmla="*/ 375 h 467"/>
                <a:gd name="T20" fmla="*/ 11 w 398"/>
                <a:gd name="T21" fmla="*/ 373 h 467"/>
                <a:gd name="T22" fmla="*/ 10 w 398"/>
                <a:gd name="T23" fmla="*/ 373 h 467"/>
                <a:gd name="T24" fmla="*/ 0 w 398"/>
                <a:gd name="T25" fmla="*/ 365 h 467"/>
                <a:gd name="T26" fmla="*/ 3 w 398"/>
                <a:gd name="T27" fmla="*/ 11 h 467"/>
                <a:gd name="T28" fmla="*/ 14 w 398"/>
                <a:gd name="T29" fmla="*/ 1 h 467"/>
                <a:gd name="T30" fmla="*/ 56 w 398"/>
                <a:gd name="T31" fmla="*/ 1 h 467"/>
                <a:gd name="T32" fmla="*/ 66 w 398"/>
                <a:gd name="T33" fmla="*/ 6 h 467"/>
                <a:gd name="T34" fmla="*/ 341 w 398"/>
                <a:gd name="T35" fmla="*/ 376 h 467"/>
                <a:gd name="T36" fmla="*/ 344 w 398"/>
                <a:gd name="T37" fmla="*/ 10 h 467"/>
                <a:gd name="T38" fmla="*/ 354 w 398"/>
                <a:gd name="T39" fmla="*/ 3 h 467"/>
                <a:gd name="T40" fmla="*/ 386 w 398"/>
                <a:gd name="T41" fmla="*/ 3 h 467"/>
                <a:gd name="T42" fmla="*/ 394 w 398"/>
                <a:gd name="T43" fmla="*/ 6 h 467"/>
                <a:gd name="T44" fmla="*/ 398 w 398"/>
                <a:gd name="T45" fmla="*/ 13 h 467"/>
                <a:gd name="T46" fmla="*/ 223 w 398"/>
                <a:gd name="T47" fmla="*/ 411 h 467"/>
                <a:gd name="T48" fmla="*/ 233 w 398"/>
                <a:gd name="T49" fmla="*/ 421 h 467"/>
                <a:gd name="T50" fmla="*/ 233 w 398"/>
                <a:gd name="T51" fmla="*/ 454 h 467"/>
                <a:gd name="T52" fmla="*/ 223 w 398"/>
                <a:gd name="T53" fmla="*/ 466 h 467"/>
                <a:gd name="T54" fmla="*/ 10 w 398"/>
                <a:gd name="T55" fmla="*/ 466 h 467"/>
                <a:gd name="T56" fmla="*/ 0 w 398"/>
                <a:gd name="T57" fmla="*/ 456 h 467"/>
                <a:gd name="T58" fmla="*/ 0 w 398"/>
                <a:gd name="T59" fmla="*/ 422 h 467"/>
                <a:gd name="T60" fmla="*/ 11 w 398"/>
                <a:gd name="T61" fmla="*/ 411 h 467"/>
                <a:gd name="T62" fmla="*/ 117 w 398"/>
                <a:gd name="T63" fmla="*/ 411 h 467"/>
                <a:gd name="T64" fmla="*/ 223 w 398"/>
                <a:gd name="T65" fmla="*/ 4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8" h="467">
                  <a:moveTo>
                    <a:pt x="398" y="13"/>
                  </a:moveTo>
                  <a:cubicBezTo>
                    <a:pt x="395" y="457"/>
                    <a:pt x="395" y="457"/>
                    <a:pt x="395" y="457"/>
                  </a:cubicBezTo>
                  <a:cubicBezTo>
                    <a:pt x="395" y="464"/>
                    <a:pt x="390" y="467"/>
                    <a:pt x="383" y="467"/>
                  </a:cubicBezTo>
                  <a:cubicBezTo>
                    <a:pt x="342" y="467"/>
                    <a:pt x="342" y="467"/>
                    <a:pt x="342" y="467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4" y="320"/>
                    <a:pt x="54" y="320"/>
                    <a:pt x="54" y="320"/>
                  </a:cubicBezTo>
                  <a:cubicBezTo>
                    <a:pt x="167" y="320"/>
                    <a:pt x="167" y="320"/>
                    <a:pt x="167" y="320"/>
                  </a:cubicBezTo>
                  <a:cubicBezTo>
                    <a:pt x="173" y="320"/>
                    <a:pt x="177" y="324"/>
                    <a:pt x="177" y="330"/>
                  </a:cubicBezTo>
                  <a:cubicBezTo>
                    <a:pt x="177" y="363"/>
                    <a:pt x="177" y="363"/>
                    <a:pt x="177" y="363"/>
                  </a:cubicBezTo>
                  <a:cubicBezTo>
                    <a:pt x="177" y="369"/>
                    <a:pt x="173" y="375"/>
                    <a:pt x="167" y="375"/>
                  </a:cubicBezTo>
                  <a:cubicBezTo>
                    <a:pt x="11" y="373"/>
                    <a:pt x="11" y="373"/>
                    <a:pt x="11" y="373"/>
                  </a:cubicBezTo>
                  <a:cubicBezTo>
                    <a:pt x="10" y="373"/>
                    <a:pt x="10" y="373"/>
                    <a:pt x="10" y="373"/>
                  </a:cubicBezTo>
                  <a:cubicBezTo>
                    <a:pt x="4" y="373"/>
                    <a:pt x="1" y="370"/>
                    <a:pt x="0" y="365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5"/>
                    <a:pt x="7" y="0"/>
                    <a:pt x="14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60" y="1"/>
                    <a:pt x="64" y="3"/>
                    <a:pt x="66" y="6"/>
                  </a:cubicBezTo>
                  <a:cubicBezTo>
                    <a:pt x="341" y="376"/>
                    <a:pt x="341" y="376"/>
                    <a:pt x="341" y="376"/>
                  </a:cubicBezTo>
                  <a:cubicBezTo>
                    <a:pt x="344" y="10"/>
                    <a:pt x="344" y="10"/>
                    <a:pt x="344" y="10"/>
                  </a:cubicBezTo>
                  <a:cubicBezTo>
                    <a:pt x="345" y="5"/>
                    <a:pt x="349" y="3"/>
                    <a:pt x="354" y="3"/>
                  </a:cubicBezTo>
                  <a:cubicBezTo>
                    <a:pt x="386" y="3"/>
                    <a:pt x="386" y="3"/>
                    <a:pt x="386" y="3"/>
                  </a:cubicBezTo>
                  <a:cubicBezTo>
                    <a:pt x="389" y="3"/>
                    <a:pt x="391" y="4"/>
                    <a:pt x="394" y="6"/>
                  </a:cubicBezTo>
                  <a:cubicBezTo>
                    <a:pt x="396" y="7"/>
                    <a:pt x="398" y="10"/>
                    <a:pt x="398" y="13"/>
                  </a:cubicBezTo>
                  <a:close/>
                  <a:moveTo>
                    <a:pt x="223" y="411"/>
                  </a:moveTo>
                  <a:cubicBezTo>
                    <a:pt x="229" y="411"/>
                    <a:pt x="233" y="415"/>
                    <a:pt x="233" y="421"/>
                  </a:cubicBezTo>
                  <a:cubicBezTo>
                    <a:pt x="233" y="454"/>
                    <a:pt x="233" y="454"/>
                    <a:pt x="233" y="454"/>
                  </a:cubicBezTo>
                  <a:cubicBezTo>
                    <a:pt x="233" y="460"/>
                    <a:pt x="230" y="466"/>
                    <a:pt x="223" y="466"/>
                  </a:cubicBezTo>
                  <a:cubicBezTo>
                    <a:pt x="10" y="466"/>
                    <a:pt x="10" y="466"/>
                    <a:pt x="10" y="466"/>
                  </a:cubicBezTo>
                  <a:cubicBezTo>
                    <a:pt x="4" y="466"/>
                    <a:pt x="0" y="462"/>
                    <a:pt x="0" y="456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16"/>
                    <a:pt x="4" y="411"/>
                    <a:pt x="11" y="411"/>
                  </a:cubicBezTo>
                  <a:cubicBezTo>
                    <a:pt x="117" y="411"/>
                    <a:pt x="117" y="411"/>
                    <a:pt x="117" y="411"/>
                  </a:cubicBezTo>
                  <a:lnTo>
                    <a:pt x="223" y="411"/>
                  </a:lnTo>
                  <a:close/>
                </a:path>
              </a:pathLst>
            </a:custGeom>
            <a:solidFill>
              <a:srgbClr val="C03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"/>
            <p:cNvSpPr>
              <a:spLocks noEditPoints="1"/>
            </p:cNvSpPr>
            <p:nvPr userDrawn="1"/>
          </p:nvSpPr>
          <p:spPr bwMode="auto">
            <a:xfrm>
              <a:off x="6280" y="1189"/>
              <a:ext cx="1102" cy="1105"/>
            </a:xfrm>
            <a:custGeom>
              <a:avLst/>
              <a:gdLst>
                <a:gd name="T0" fmla="*/ 68 w 466"/>
                <a:gd name="T1" fmla="*/ 398 h 466"/>
                <a:gd name="T2" fmla="*/ 0 w 466"/>
                <a:gd name="T3" fmla="*/ 233 h 466"/>
                <a:gd name="T4" fmla="*/ 68 w 466"/>
                <a:gd name="T5" fmla="*/ 69 h 466"/>
                <a:gd name="T6" fmla="*/ 233 w 466"/>
                <a:gd name="T7" fmla="*/ 0 h 466"/>
                <a:gd name="T8" fmla="*/ 398 w 466"/>
                <a:gd name="T9" fmla="*/ 69 h 466"/>
                <a:gd name="T10" fmla="*/ 466 w 466"/>
                <a:gd name="T11" fmla="*/ 233 h 466"/>
                <a:gd name="T12" fmla="*/ 398 w 466"/>
                <a:gd name="T13" fmla="*/ 398 h 466"/>
                <a:gd name="T14" fmla="*/ 233 w 466"/>
                <a:gd name="T15" fmla="*/ 466 h 466"/>
                <a:gd name="T16" fmla="*/ 68 w 466"/>
                <a:gd name="T17" fmla="*/ 398 h 466"/>
                <a:gd name="T18" fmla="*/ 105 w 466"/>
                <a:gd name="T19" fmla="*/ 105 h 466"/>
                <a:gd name="T20" fmla="*/ 52 w 466"/>
                <a:gd name="T21" fmla="*/ 233 h 466"/>
                <a:gd name="T22" fmla="*/ 105 w 466"/>
                <a:gd name="T23" fmla="*/ 361 h 466"/>
                <a:gd name="T24" fmla="*/ 233 w 466"/>
                <a:gd name="T25" fmla="*/ 415 h 466"/>
                <a:gd name="T26" fmla="*/ 361 w 466"/>
                <a:gd name="T27" fmla="*/ 361 h 466"/>
                <a:gd name="T28" fmla="*/ 415 w 466"/>
                <a:gd name="T29" fmla="*/ 233 h 466"/>
                <a:gd name="T30" fmla="*/ 361 w 466"/>
                <a:gd name="T31" fmla="*/ 105 h 466"/>
                <a:gd name="T32" fmla="*/ 233 w 466"/>
                <a:gd name="T33" fmla="*/ 51 h 466"/>
                <a:gd name="T34" fmla="*/ 105 w 466"/>
                <a:gd name="T35" fmla="*/ 10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6" h="466">
                  <a:moveTo>
                    <a:pt x="68" y="398"/>
                  </a:moveTo>
                  <a:cubicBezTo>
                    <a:pt x="24" y="354"/>
                    <a:pt x="2" y="299"/>
                    <a:pt x="0" y="233"/>
                  </a:cubicBezTo>
                  <a:cubicBezTo>
                    <a:pt x="2" y="167"/>
                    <a:pt x="24" y="112"/>
                    <a:pt x="68" y="69"/>
                  </a:cubicBezTo>
                  <a:cubicBezTo>
                    <a:pt x="112" y="24"/>
                    <a:pt x="167" y="2"/>
                    <a:pt x="233" y="0"/>
                  </a:cubicBezTo>
                  <a:cubicBezTo>
                    <a:pt x="299" y="2"/>
                    <a:pt x="354" y="24"/>
                    <a:pt x="398" y="69"/>
                  </a:cubicBezTo>
                  <a:cubicBezTo>
                    <a:pt x="442" y="112"/>
                    <a:pt x="465" y="167"/>
                    <a:pt x="466" y="233"/>
                  </a:cubicBezTo>
                  <a:cubicBezTo>
                    <a:pt x="465" y="299"/>
                    <a:pt x="442" y="354"/>
                    <a:pt x="398" y="398"/>
                  </a:cubicBezTo>
                  <a:cubicBezTo>
                    <a:pt x="354" y="441"/>
                    <a:pt x="299" y="464"/>
                    <a:pt x="233" y="466"/>
                  </a:cubicBezTo>
                  <a:cubicBezTo>
                    <a:pt x="167" y="464"/>
                    <a:pt x="112" y="441"/>
                    <a:pt x="68" y="398"/>
                  </a:cubicBezTo>
                  <a:close/>
                  <a:moveTo>
                    <a:pt x="105" y="105"/>
                  </a:moveTo>
                  <a:cubicBezTo>
                    <a:pt x="70" y="139"/>
                    <a:pt x="53" y="181"/>
                    <a:pt x="52" y="233"/>
                  </a:cubicBezTo>
                  <a:cubicBezTo>
                    <a:pt x="53" y="284"/>
                    <a:pt x="70" y="327"/>
                    <a:pt x="105" y="361"/>
                  </a:cubicBezTo>
                  <a:cubicBezTo>
                    <a:pt x="139" y="395"/>
                    <a:pt x="181" y="413"/>
                    <a:pt x="233" y="415"/>
                  </a:cubicBezTo>
                  <a:cubicBezTo>
                    <a:pt x="284" y="413"/>
                    <a:pt x="327" y="395"/>
                    <a:pt x="361" y="361"/>
                  </a:cubicBezTo>
                  <a:cubicBezTo>
                    <a:pt x="395" y="327"/>
                    <a:pt x="413" y="284"/>
                    <a:pt x="415" y="233"/>
                  </a:cubicBezTo>
                  <a:cubicBezTo>
                    <a:pt x="413" y="181"/>
                    <a:pt x="395" y="139"/>
                    <a:pt x="361" y="105"/>
                  </a:cubicBezTo>
                  <a:cubicBezTo>
                    <a:pt x="327" y="71"/>
                    <a:pt x="284" y="53"/>
                    <a:pt x="233" y="51"/>
                  </a:cubicBezTo>
                  <a:cubicBezTo>
                    <a:pt x="181" y="53"/>
                    <a:pt x="139" y="71"/>
                    <a:pt x="105" y="105"/>
                  </a:cubicBezTo>
                  <a:close/>
                </a:path>
              </a:pathLst>
            </a:custGeom>
            <a:solidFill>
              <a:srgbClr val="64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1"/>
            <p:cNvSpPr>
              <a:spLocks noEditPoints="1"/>
            </p:cNvSpPr>
            <p:nvPr userDrawn="1"/>
          </p:nvSpPr>
          <p:spPr bwMode="auto">
            <a:xfrm>
              <a:off x="4230" y="2552"/>
              <a:ext cx="334" cy="551"/>
            </a:xfrm>
            <a:custGeom>
              <a:avLst/>
              <a:gdLst>
                <a:gd name="T0" fmla="*/ 0 w 334"/>
                <a:gd name="T1" fmla="*/ 0 h 551"/>
                <a:gd name="T2" fmla="*/ 334 w 334"/>
                <a:gd name="T3" fmla="*/ 0 h 551"/>
                <a:gd name="T4" fmla="*/ 334 w 334"/>
                <a:gd name="T5" fmla="*/ 31 h 551"/>
                <a:gd name="T6" fmla="*/ 0 w 334"/>
                <a:gd name="T7" fmla="*/ 31 h 551"/>
                <a:gd name="T8" fmla="*/ 0 w 334"/>
                <a:gd name="T9" fmla="*/ 0 h 551"/>
                <a:gd name="T10" fmla="*/ 156 w 334"/>
                <a:gd name="T11" fmla="*/ 50 h 551"/>
                <a:gd name="T12" fmla="*/ 156 w 334"/>
                <a:gd name="T13" fmla="*/ 551 h 551"/>
                <a:gd name="T14" fmla="*/ 128 w 334"/>
                <a:gd name="T15" fmla="*/ 551 h 551"/>
                <a:gd name="T16" fmla="*/ 128 w 334"/>
                <a:gd name="T17" fmla="*/ 79 h 551"/>
                <a:gd name="T18" fmla="*/ 0 w 334"/>
                <a:gd name="T19" fmla="*/ 79 h 551"/>
                <a:gd name="T20" fmla="*/ 0 w 334"/>
                <a:gd name="T21" fmla="*/ 50 h 551"/>
                <a:gd name="T22" fmla="*/ 156 w 334"/>
                <a:gd name="T23" fmla="*/ 50 h 551"/>
                <a:gd name="T24" fmla="*/ 334 w 334"/>
                <a:gd name="T25" fmla="*/ 50 h 551"/>
                <a:gd name="T26" fmla="*/ 334 w 334"/>
                <a:gd name="T27" fmla="*/ 79 h 551"/>
                <a:gd name="T28" fmla="*/ 206 w 334"/>
                <a:gd name="T29" fmla="*/ 79 h 551"/>
                <a:gd name="T30" fmla="*/ 206 w 334"/>
                <a:gd name="T31" fmla="*/ 551 h 551"/>
                <a:gd name="T32" fmla="*/ 175 w 334"/>
                <a:gd name="T33" fmla="*/ 551 h 551"/>
                <a:gd name="T34" fmla="*/ 175 w 334"/>
                <a:gd name="T35" fmla="*/ 50 h 551"/>
                <a:gd name="T36" fmla="*/ 334 w 334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4" h="551">
                  <a:moveTo>
                    <a:pt x="0" y="0"/>
                  </a:moveTo>
                  <a:lnTo>
                    <a:pt x="334" y="0"/>
                  </a:lnTo>
                  <a:lnTo>
                    <a:pt x="334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4" y="50"/>
                  </a:moveTo>
                  <a:lnTo>
                    <a:pt x="334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4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2"/>
            <p:cNvSpPr>
              <a:spLocks noEditPoints="1"/>
            </p:cNvSpPr>
            <p:nvPr userDrawn="1"/>
          </p:nvSpPr>
          <p:spPr bwMode="auto">
            <a:xfrm>
              <a:off x="4599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50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50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50 w 132"/>
                <a:gd name="T21" fmla="*/ 232 h 232"/>
                <a:gd name="T22" fmla="*/ 15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5 w 132"/>
                <a:gd name="T29" fmla="*/ 15 h 232"/>
                <a:gd name="T30" fmla="*/ 50 w 132"/>
                <a:gd name="T31" fmla="*/ 0 h 232"/>
                <a:gd name="T32" fmla="*/ 132 w 132"/>
                <a:gd name="T33" fmla="*/ 0 h 232"/>
                <a:gd name="T34" fmla="*/ 21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1 w 132"/>
                <a:gd name="T57" fmla="*/ 96 h 232"/>
                <a:gd name="T58" fmla="*/ 21 w 132"/>
                <a:gd name="T59" fmla="*/ 50 h 232"/>
                <a:gd name="T60" fmla="*/ 21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1 w 132"/>
                <a:gd name="T83" fmla="*/ 182 h 232"/>
                <a:gd name="T84" fmla="*/ 21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39" y="13"/>
                    <a:pt x="31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1" y="216"/>
                    <a:pt x="39" y="220"/>
                    <a:pt x="50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50" y="232"/>
                    <a:pt x="50" y="232"/>
                    <a:pt x="50" y="232"/>
                  </a:cubicBezTo>
                  <a:cubicBezTo>
                    <a:pt x="36" y="232"/>
                    <a:pt x="24" y="227"/>
                    <a:pt x="15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5" y="15"/>
                  </a:cubicBezTo>
                  <a:cubicBezTo>
                    <a:pt x="24" y="5"/>
                    <a:pt x="36" y="0"/>
                    <a:pt x="50" y="0"/>
                  </a:cubicBezTo>
                  <a:lnTo>
                    <a:pt x="132" y="0"/>
                  </a:lnTo>
                  <a:close/>
                  <a:moveTo>
                    <a:pt x="21" y="50"/>
                  </a:moveTo>
                  <a:cubicBezTo>
                    <a:pt x="21" y="42"/>
                    <a:pt x="24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1" y="96"/>
                    <a:pt x="21" y="96"/>
                    <a:pt x="21" y="96"/>
                  </a:cubicBezTo>
                  <a:lnTo>
                    <a:pt x="21" y="50"/>
                  </a:lnTo>
                  <a:close/>
                  <a:moveTo>
                    <a:pt x="21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4" y="197"/>
                    <a:pt x="21" y="190"/>
                    <a:pt x="21" y="182"/>
                  </a:cubicBezTo>
                  <a:lnTo>
                    <a:pt x="21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3"/>
            <p:cNvSpPr>
              <a:spLocks noEditPoints="1"/>
            </p:cNvSpPr>
            <p:nvPr userDrawn="1"/>
          </p:nvSpPr>
          <p:spPr bwMode="auto">
            <a:xfrm>
              <a:off x="4958" y="2552"/>
              <a:ext cx="391" cy="551"/>
            </a:xfrm>
            <a:custGeom>
              <a:avLst/>
              <a:gdLst>
                <a:gd name="T0" fmla="*/ 132 w 165"/>
                <a:gd name="T1" fmla="*/ 0 h 232"/>
                <a:gd name="T2" fmla="*/ 155 w 165"/>
                <a:gd name="T3" fmla="*/ 10 h 232"/>
                <a:gd name="T4" fmla="*/ 165 w 165"/>
                <a:gd name="T5" fmla="*/ 33 h 232"/>
                <a:gd name="T6" fmla="*/ 165 w 165"/>
                <a:gd name="T7" fmla="*/ 232 h 232"/>
                <a:gd name="T8" fmla="*/ 153 w 165"/>
                <a:gd name="T9" fmla="*/ 232 h 232"/>
                <a:gd name="T10" fmla="*/ 153 w 165"/>
                <a:gd name="T11" fmla="*/ 33 h 232"/>
                <a:gd name="T12" fmla="*/ 147 w 165"/>
                <a:gd name="T13" fmla="*/ 19 h 232"/>
                <a:gd name="T14" fmla="*/ 132 w 165"/>
                <a:gd name="T15" fmla="*/ 13 h 232"/>
                <a:gd name="T16" fmla="*/ 33 w 165"/>
                <a:gd name="T17" fmla="*/ 13 h 232"/>
                <a:gd name="T18" fmla="*/ 18 w 165"/>
                <a:gd name="T19" fmla="*/ 19 h 232"/>
                <a:gd name="T20" fmla="*/ 12 w 165"/>
                <a:gd name="T21" fmla="*/ 33 h 232"/>
                <a:gd name="T22" fmla="*/ 12 w 165"/>
                <a:gd name="T23" fmla="*/ 232 h 232"/>
                <a:gd name="T24" fmla="*/ 0 w 165"/>
                <a:gd name="T25" fmla="*/ 232 h 232"/>
                <a:gd name="T26" fmla="*/ 0 w 165"/>
                <a:gd name="T27" fmla="*/ 33 h 232"/>
                <a:gd name="T28" fmla="*/ 9 w 165"/>
                <a:gd name="T29" fmla="*/ 10 h 232"/>
                <a:gd name="T30" fmla="*/ 33 w 165"/>
                <a:gd name="T31" fmla="*/ 0 h 232"/>
                <a:gd name="T32" fmla="*/ 132 w 165"/>
                <a:gd name="T33" fmla="*/ 0 h 232"/>
                <a:gd name="T34" fmla="*/ 78 w 165"/>
                <a:gd name="T35" fmla="*/ 21 h 232"/>
                <a:gd name="T36" fmla="*/ 78 w 165"/>
                <a:gd name="T37" fmla="*/ 108 h 232"/>
                <a:gd name="T38" fmla="*/ 66 w 165"/>
                <a:gd name="T39" fmla="*/ 108 h 232"/>
                <a:gd name="T40" fmla="*/ 66 w 165"/>
                <a:gd name="T41" fmla="*/ 33 h 232"/>
                <a:gd name="T42" fmla="*/ 33 w 165"/>
                <a:gd name="T43" fmla="*/ 33 h 232"/>
                <a:gd name="T44" fmla="*/ 33 w 165"/>
                <a:gd name="T45" fmla="*/ 232 h 232"/>
                <a:gd name="T46" fmla="*/ 20 w 165"/>
                <a:gd name="T47" fmla="*/ 232 h 232"/>
                <a:gd name="T48" fmla="*/ 20 w 165"/>
                <a:gd name="T49" fmla="*/ 33 h 232"/>
                <a:gd name="T50" fmla="*/ 24 w 165"/>
                <a:gd name="T51" fmla="*/ 25 h 232"/>
                <a:gd name="T52" fmla="*/ 33 w 165"/>
                <a:gd name="T53" fmla="*/ 21 h 232"/>
                <a:gd name="T54" fmla="*/ 78 w 165"/>
                <a:gd name="T55" fmla="*/ 21 h 232"/>
                <a:gd name="T56" fmla="*/ 132 w 165"/>
                <a:gd name="T57" fmla="*/ 21 h 232"/>
                <a:gd name="T58" fmla="*/ 141 w 165"/>
                <a:gd name="T59" fmla="*/ 25 h 232"/>
                <a:gd name="T60" fmla="*/ 144 w 165"/>
                <a:gd name="T61" fmla="*/ 33 h 232"/>
                <a:gd name="T62" fmla="*/ 144 w 165"/>
                <a:gd name="T63" fmla="*/ 232 h 232"/>
                <a:gd name="T64" fmla="*/ 132 w 165"/>
                <a:gd name="T65" fmla="*/ 232 h 232"/>
                <a:gd name="T66" fmla="*/ 132 w 165"/>
                <a:gd name="T67" fmla="*/ 33 h 232"/>
                <a:gd name="T68" fmla="*/ 99 w 165"/>
                <a:gd name="T69" fmla="*/ 33 h 232"/>
                <a:gd name="T70" fmla="*/ 99 w 165"/>
                <a:gd name="T71" fmla="*/ 108 h 232"/>
                <a:gd name="T72" fmla="*/ 87 w 165"/>
                <a:gd name="T73" fmla="*/ 108 h 232"/>
                <a:gd name="T74" fmla="*/ 87 w 165"/>
                <a:gd name="T75" fmla="*/ 21 h 232"/>
                <a:gd name="T76" fmla="*/ 132 w 165"/>
                <a:gd name="T77" fmla="*/ 2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" h="232">
                  <a:moveTo>
                    <a:pt x="132" y="0"/>
                  </a:moveTo>
                  <a:cubicBezTo>
                    <a:pt x="141" y="0"/>
                    <a:pt x="149" y="4"/>
                    <a:pt x="155" y="10"/>
                  </a:cubicBezTo>
                  <a:cubicBezTo>
                    <a:pt x="162" y="16"/>
                    <a:pt x="165" y="24"/>
                    <a:pt x="165" y="33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53" y="232"/>
                    <a:pt x="153" y="232"/>
                    <a:pt x="153" y="232"/>
                  </a:cubicBezTo>
                  <a:cubicBezTo>
                    <a:pt x="153" y="33"/>
                    <a:pt x="153" y="33"/>
                    <a:pt x="153" y="33"/>
                  </a:cubicBezTo>
                  <a:cubicBezTo>
                    <a:pt x="153" y="28"/>
                    <a:pt x="151" y="23"/>
                    <a:pt x="147" y="19"/>
                  </a:cubicBezTo>
                  <a:cubicBezTo>
                    <a:pt x="143" y="15"/>
                    <a:pt x="138" y="13"/>
                    <a:pt x="1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7" y="13"/>
                    <a:pt x="22" y="15"/>
                    <a:pt x="18" y="19"/>
                  </a:cubicBezTo>
                  <a:cubicBezTo>
                    <a:pt x="14" y="23"/>
                    <a:pt x="12" y="28"/>
                    <a:pt x="12" y="33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4"/>
                    <a:pt x="3" y="16"/>
                    <a:pt x="9" y="10"/>
                  </a:cubicBezTo>
                  <a:cubicBezTo>
                    <a:pt x="16" y="4"/>
                    <a:pt x="24" y="0"/>
                    <a:pt x="33" y="0"/>
                  </a:cubicBezTo>
                  <a:lnTo>
                    <a:pt x="132" y="0"/>
                  </a:lnTo>
                  <a:close/>
                  <a:moveTo>
                    <a:pt x="78" y="21"/>
                  </a:moveTo>
                  <a:cubicBezTo>
                    <a:pt x="78" y="108"/>
                    <a:pt x="78" y="108"/>
                    <a:pt x="78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0"/>
                    <a:pt x="21" y="27"/>
                    <a:pt x="24" y="25"/>
                  </a:cubicBezTo>
                  <a:cubicBezTo>
                    <a:pt x="26" y="22"/>
                    <a:pt x="29" y="21"/>
                    <a:pt x="33" y="21"/>
                  </a:cubicBezTo>
                  <a:lnTo>
                    <a:pt x="78" y="21"/>
                  </a:lnTo>
                  <a:close/>
                  <a:moveTo>
                    <a:pt x="132" y="21"/>
                  </a:moveTo>
                  <a:cubicBezTo>
                    <a:pt x="135" y="21"/>
                    <a:pt x="138" y="22"/>
                    <a:pt x="141" y="25"/>
                  </a:cubicBezTo>
                  <a:cubicBezTo>
                    <a:pt x="143" y="27"/>
                    <a:pt x="144" y="30"/>
                    <a:pt x="144" y="33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9" y="108"/>
                    <a:pt x="99" y="108"/>
                    <a:pt x="99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7" y="21"/>
                    <a:pt x="87" y="21"/>
                    <a:pt x="87" y="21"/>
                  </a:cubicBezTo>
                  <a:lnTo>
                    <a:pt x="132" y="2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4"/>
            <p:cNvSpPr>
              <a:spLocks noEditPoints="1"/>
            </p:cNvSpPr>
            <p:nvPr userDrawn="1"/>
          </p:nvSpPr>
          <p:spPr bwMode="auto">
            <a:xfrm>
              <a:off x="5412" y="2552"/>
              <a:ext cx="313" cy="551"/>
            </a:xfrm>
            <a:custGeom>
              <a:avLst/>
              <a:gdLst>
                <a:gd name="T0" fmla="*/ 99 w 132"/>
                <a:gd name="T1" fmla="*/ 0 h 232"/>
                <a:gd name="T2" fmla="*/ 123 w 132"/>
                <a:gd name="T3" fmla="*/ 10 h 232"/>
                <a:gd name="T4" fmla="*/ 132 w 132"/>
                <a:gd name="T5" fmla="*/ 33 h 232"/>
                <a:gd name="T6" fmla="*/ 132 w 132"/>
                <a:gd name="T7" fmla="*/ 83 h 232"/>
                <a:gd name="T8" fmla="*/ 123 w 132"/>
                <a:gd name="T9" fmla="*/ 106 h 232"/>
                <a:gd name="T10" fmla="*/ 99 w 132"/>
                <a:gd name="T11" fmla="*/ 116 h 232"/>
                <a:gd name="T12" fmla="*/ 33 w 132"/>
                <a:gd name="T13" fmla="*/ 116 h 232"/>
                <a:gd name="T14" fmla="*/ 33 w 132"/>
                <a:gd name="T15" fmla="*/ 232 h 232"/>
                <a:gd name="T16" fmla="*/ 20 w 132"/>
                <a:gd name="T17" fmla="*/ 232 h 232"/>
                <a:gd name="T18" fmla="*/ 20 w 132"/>
                <a:gd name="T19" fmla="*/ 104 h 232"/>
                <a:gd name="T20" fmla="*/ 99 w 132"/>
                <a:gd name="T21" fmla="*/ 104 h 232"/>
                <a:gd name="T22" fmla="*/ 114 w 132"/>
                <a:gd name="T23" fmla="*/ 98 h 232"/>
                <a:gd name="T24" fmla="*/ 120 w 132"/>
                <a:gd name="T25" fmla="*/ 83 h 232"/>
                <a:gd name="T26" fmla="*/ 120 w 132"/>
                <a:gd name="T27" fmla="*/ 33 h 232"/>
                <a:gd name="T28" fmla="*/ 114 w 132"/>
                <a:gd name="T29" fmla="*/ 19 h 232"/>
                <a:gd name="T30" fmla="*/ 99 w 132"/>
                <a:gd name="T31" fmla="*/ 13 h 232"/>
                <a:gd name="T32" fmla="*/ 49 w 132"/>
                <a:gd name="T33" fmla="*/ 13 h 232"/>
                <a:gd name="T34" fmla="*/ 23 w 132"/>
                <a:gd name="T35" fmla="*/ 24 h 232"/>
                <a:gd name="T36" fmla="*/ 12 w 132"/>
                <a:gd name="T37" fmla="*/ 50 h 232"/>
                <a:gd name="T38" fmla="*/ 12 w 132"/>
                <a:gd name="T39" fmla="*/ 232 h 232"/>
                <a:gd name="T40" fmla="*/ 0 w 132"/>
                <a:gd name="T41" fmla="*/ 232 h 232"/>
                <a:gd name="T42" fmla="*/ 0 w 132"/>
                <a:gd name="T43" fmla="*/ 50 h 232"/>
                <a:gd name="T44" fmla="*/ 14 w 132"/>
                <a:gd name="T45" fmla="*/ 15 h 232"/>
                <a:gd name="T46" fmla="*/ 49 w 132"/>
                <a:gd name="T47" fmla="*/ 0 h 232"/>
                <a:gd name="T48" fmla="*/ 99 w 132"/>
                <a:gd name="T49" fmla="*/ 0 h 232"/>
                <a:gd name="T50" fmla="*/ 111 w 132"/>
                <a:gd name="T51" fmla="*/ 83 h 232"/>
                <a:gd name="T52" fmla="*/ 108 w 132"/>
                <a:gd name="T53" fmla="*/ 92 h 232"/>
                <a:gd name="T54" fmla="*/ 99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9 w 132"/>
                <a:gd name="T61" fmla="*/ 29 h 232"/>
                <a:gd name="T62" fmla="*/ 49 w 132"/>
                <a:gd name="T63" fmla="*/ 21 h 232"/>
                <a:gd name="T64" fmla="*/ 99 w 132"/>
                <a:gd name="T65" fmla="*/ 21 h 232"/>
                <a:gd name="T66" fmla="*/ 108 w 132"/>
                <a:gd name="T67" fmla="*/ 25 h 232"/>
                <a:gd name="T68" fmla="*/ 111 w 132"/>
                <a:gd name="T69" fmla="*/ 33 h 232"/>
                <a:gd name="T70" fmla="*/ 111 w 132"/>
                <a:gd name="T71" fmla="*/ 83 h 232"/>
                <a:gd name="T72" fmla="*/ 33 w 132"/>
                <a:gd name="T73" fmla="*/ 83 h 232"/>
                <a:gd name="T74" fmla="*/ 99 w 132"/>
                <a:gd name="T75" fmla="*/ 83 h 232"/>
                <a:gd name="T76" fmla="*/ 99 w 132"/>
                <a:gd name="T77" fmla="*/ 33 h 232"/>
                <a:gd name="T78" fmla="*/ 49 w 132"/>
                <a:gd name="T79" fmla="*/ 33 h 232"/>
                <a:gd name="T80" fmla="*/ 38 w 132"/>
                <a:gd name="T81" fmla="*/ 38 h 232"/>
                <a:gd name="T82" fmla="*/ 33 w 132"/>
                <a:gd name="T83" fmla="*/ 50 h 232"/>
                <a:gd name="T84" fmla="*/ 33 w 132"/>
                <a:gd name="T85" fmla="*/ 8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99" y="0"/>
                  </a:moveTo>
                  <a:cubicBezTo>
                    <a:pt x="108" y="0"/>
                    <a:pt x="116" y="4"/>
                    <a:pt x="123" y="10"/>
                  </a:cubicBezTo>
                  <a:cubicBezTo>
                    <a:pt x="129" y="16"/>
                    <a:pt x="132" y="24"/>
                    <a:pt x="132" y="3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2"/>
                    <a:pt x="129" y="100"/>
                    <a:pt x="123" y="106"/>
                  </a:cubicBezTo>
                  <a:cubicBezTo>
                    <a:pt x="116" y="113"/>
                    <a:pt x="108" y="116"/>
                    <a:pt x="99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5" y="104"/>
                    <a:pt x="110" y="102"/>
                    <a:pt x="114" y="98"/>
                  </a:cubicBezTo>
                  <a:cubicBezTo>
                    <a:pt x="118" y="94"/>
                    <a:pt x="120" y="89"/>
                    <a:pt x="120" y="8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28"/>
                    <a:pt x="118" y="23"/>
                    <a:pt x="114" y="19"/>
                  </a:cubicBezTo>
                  <a:cubicBezTo>
                    <a:pt x="110" y="15"/>
                    <a:pt x="105" y="13"/>
                    <a:pt x="9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99" y="0"/>
                  </a:lnTo>
                  <a:close/>
                  <a:moveTo>
                    <a:pt x="111" y="83"/>
                  </a:moveTo>
                  <a:cubicBezTo>
                    <a:pt x="111" y="87"/>
                    <a:pt x="110" y="89"/>
                    <a:pt x="108" y="92"/>
                  </a:cubicBezTo>
                  <a:cubicBezTo>
                    <a:pt x="105" y="94"/>
                    <a:pt x="102" y="96"/>
                    <a:pt x="99" y="96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2" y="21"/>
                    <a:pt x="105" y="22"/>
                    <a:pt x="108" y="25"/>
                  </a:cubicBezTo>
                  <a:cubicBezTo>
                    <a:pt x="110" y="27"/>
                    <a:pt x="111" y="30"/>
                    <a:pt x="111" y="33"/>
                  </a:cubicBezTo>
                  <a:lnTo>
                    <a:pt x="111" y="83"/>
                  </a:lnTo>
                  <a:close/>
                  <a:moveTo>
                    <a:pt x="33" y="83"/>
                  </a:moveTo>
                  <a:cubicBezTo>
                    <a:pt x="99" y="83"/>
                    <a:pt x="99" y="83"/>
                    <a:pt x="99" y="8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lnTo>
                    <a:pt x="33" y="8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5"/>
            <p:cNvSpPr>
              <a:spLocks noEditPoints="1"/>
            </p:cNvSpPr>
            <p:nvPr userDrawn="1"/>
          </p:nvSpPr>
          <p:spPr bwMode="auto">
            <a:xfrm>
              <a:off x="5774" y="2552"/>
              <a:ext cx="312" cy="551"/>
            </a:xfrm>
            <a:custGeom>
              <a:avLst/>
              <a:gdLst>
                <a:gd name="T0" fmla="*/ 12 w 132"/>
                <a:gd name="T1" fmla="*/ 182 h 232"/>
                <a:gd name="T2" fmla="*/ 23 w 132"/>
                <a:gd name="T3" fmla="*/ 209 h 232"/>
                <a:gd name="T4" fmla="*/ 49 w 132"/>
                <a:gd name="T5" fmla="*/ 220 h 232"/>
                <a:gd name="T6" fmla="*/ 132 w 132"/>
                <a:gd name="T7" fmla="*/ 220 h 232"/>
                <a:gd name="T8" fmla="*/ 132 w 132"/>
                <a:gd name="T9" fmla="*/ 232 h 232"/>
                <a:gd name="T10" fmla="*/ 49 w 132"/>
                <a:gd name="T11" fmla="*/ 232 h 232"/>
                <a:gd name="T12" fmla="*/ 14 w 132"/>
                <a:gd name="T13" fmla="*/ 217 h 232"/>
                <a:gd name="T14" fmla="*/ 0 w 132"/>
                <a:gd name="T15" fmla="*/ 182 h 232"/>
                <a:gd name="T16" fmla="*/ 0 w 132"/>
                <a:gd name="T17" fmla="*/ 0 h 232"/>
                <a:gd name="T18" fmla="*/ 12 w 132"/>
                <a:gd name="T19" fmla="*/ 0 h 232"/>
                <a:gd name="T20" fmla="*/ 12 w 132"/>
                <a:gd name="T21" fmla="*/ 182 h 232"/>
                <a:gd name="T22" fmla="*/ 132 w 132"/>
                <a:gd name="T23" fmla="*/ 199 h 232"/>
                <a:gd name="T24" fmla="*/ 132 w 132"/>
                <a:gd name="T25" fmla="*/ 211 h 232"/>
                <a:gd name="T26" fmla="*/ 49 w 132"/>
                <a:gd name="T27" fmla="*/ 211 h 232"/>
                <a:gd name="T28" fmla="*/ 29 w 132"/>
                <a:gd name="T29" fmla="*/ 203 h 232"/>
                <a:gd name="T30" fmla="*/ 20 w 132"/>
                <a:gd name="T31" fmla="*/ 182 h 232"/>
                <a:gd name="T32" fmla="*/ 20 w 132"/>
                <a:gd name="T33" fmla="*/ 0 h 232"/>
                <a:gd name="T34" fmla="*/ 33 w 132"/>
                <a:gd name="T35" fmla="*/ 0 h 232"/>
                <a:gd name="T36" fmla="*/ 33 w 132"/>
                <a:gd name="T37" fmla="*/ 182 h 232"/>
                <a:gd name="T38" fmla="*/ 38 w 132"/>
                <a:gd name="T39" fmla="*/ 194 h 232"/>
                <a:gd name="T40" fmla="*/ 49 w 132"/>
                <a:gd name="T41" fmla="*/ 199 h 232"/>
                <a:gd name="T42" fmla="*/ 132 w 132"/>
                <a:gd name="T43" fmla="*/ 19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232">
                  <a:moveTo>
                    <a:pt x="12" y="182"/>
                  </a:move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4" y="208"/>
                    <a:pt x="0" y="196"/>
                    <a:pt x="0" y="1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182"/>
                  </a:lnTo>
                  <a:close/>
                  <a:moveTo>
                    <a:pt x="132" y="199"/>
                  </a:moveTo>
                  <a:cubicBezTo>
                    <a:pt x="132" y="211"/>
                    <a:pt x="132" y="211"/>
                    <a:pt x="132" y="211"/>
                  </a:cubicBezTo>
                  <a:cubicBezTo>
                    <a:pt x="49" y="211"/>
                    <a:pt x="49" y="211"/>
                    <a:pt x="49" y="211"/>
                  </a:cubicBezTo>
                  <a:cubicBezTo>
                    <a:pt x="41" y="211"/>
                    <a:pt x="34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4" y="191"/>
                    <a:pt x="38" y="194"/>
                  </a:cubicBezTo>
                  <a:cubicBezTo>
                    <a:pt x="41" y="197"/>
                    <a:pt x="45" y="199"/>
                    <a:pt x="49" y="199"/>
                  </a:cubicBezTo>
                  <a:lnTo>
                    <a:pt x="132" y="199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6"/>
            <p:cNvSpPr>
              <a:spLocks noEditPoints="1"/>
            </p:cNvSpPr>
            <p:nvPr userDrawn="1"/>
          </p:nvSpPr>
          <p:spPr bwMode="auto">
            <a:xfrm>
              <a:off x="6120" y="2552"/>
              <a:ext cx="331" cy="551"/>
            </a:xfrm>
            <a:custGeom>
              <a:avLst/>
              <a:gdLst>
                <a:gd name="T0" fmla="*/ 140 w 140"/>
                <a:gd name="T1" fmla="*/ 0 h 232"/>
                <a:gd name="T2" fmla="*/ 140 w 140"/>
                <a:gd name="T3" fmla="*/ 232 h 232"/>
                <a:gd name="T4" fmla="*/ 128 w 140"/>
                <a:gd name="T5" fmla="*/ 232 h 232"/>
                <a:gd name="T6" fmla="*/ 128 w 140"/>
                <a:gd name="T7" fmla="*/ 13 h 232"/>
                <a:gd name="T8" fmla="*/ 49 w 140"/>
                <a:gd name="T9" fmla="*/ 13 h 232"/>
                <a:gd name="T10" fmla="*/ 23 w 140"/>
                <a:gd name="T11" fmla="*/ 24 h 232"/>
                <a:gd name="T12" fmla="*/ 12 w 140"/>
                <a:gd name="T13" fmla="*/ 50 h 232"/>
                <a:gd name="T14" fmla="*/ 12 w 140"/>
                <a:gd name="T15" fmla="*/ 232 h 232"/>
                <a:gd name="T16" fmla="*/ 0 w 140"/>
                <a:gd name="T17" fmla="*/ 232 h 232"/>
                <a:gd name="T18" fmla="*/ 0 w 140"/>
                <a:gd name="T19" fmla="*/ 50 h 232"/>
                <a:gd name="T20" fmla="*/ 14 w 140"/>
                <a:gd name="T21" fmla="*/ 15 h 232"/>
                <a:gd name="T22" fmla="*/ 49 w 140"/>
                <a:gd name="T23" fmla="*/ 0 h 232"/>
                <a:gd name="T24" fmla="*/ 140 w 140"/>
                <a:gd name="T25" fmla="*/ 0 h 232"/>
                <a:gd name="T26" fmla="*/ 20 w 140"/>
                <a:gd name="T27" fmla="*/ 50 h 232"/>
                <a:gd name="T28" fmla="*/ 29 w 140"/>
                <a:gd name="T29" fmla="*/ 29 h 232"/>
                <a:gd name="T30" fmla="*/ 49 w 140"/>
                <a:gd name="T31" fmla="*/ 21 h 232"/>
                <a:gd name="T32" fmla="*/ 120 w 140"/>
                <a:gd name="T33" fmla="*/ 21 h 232"/>
                <a:gd name="T34" fmla="*/ 120 w 140"/>
                <a:gd name="T35" fmla="*/ 96 h 232"/>
                <a:gd name="T36" fmla="*/ 20 w 140"/>
                <a:gd name="T37" fmla="*/ 96 h 232"/>
                <a:gd name="T38" fmla="*/ 20 w 140"/>
                <a:gd name="T39" fmla="*/ 50 h 232"/>
                <a:gd name="T40" fmla="*/ 120 w 140"/>
                <a:gd name="T41" fmla="*/ 104 h 232"/>
                <a:gd name="T42" fmla="*/ 120 w 140"/>
                <a:gd name="T43" fmla="*/ 232 h 232"/>
                <a:gd name="T44" fmla="*/ 107 w 140"/>
                <a:gd name="T45" fmla="*/ 232 h 232"/>
                <a:gd name="T46" fmla="*/ 107 w 140"/>
                <a:gd name="T47" fmla="*/ 116 h 232"/>
                <a:gd name="T48" fmla="*/ 33 w 140"/>
                <a:gd name="T49" fmla="*/ 116 h 232"/>
                <a:gd name="T50" fmla="*/ 33 w 140"/>
                <a:gd name="T51" fmla="*/ 232 h 232"/>
                <a:gd name="T52" fmla="*/ 20 w 140"/>
                <a:gd name="T53" fmla="*/ 232 h 232"/>
                <a:gd name="T54" fmla="*/ 20 w 140"/>
                <a:gd name="T55" fmla="*/ 104 h 232"/>
                <a:gd name="T56" fmla="*/ 120 w 140"/>
                <a:gd name="T57" fmla="*/ 104 h 232"/>
                <a:gd name="T58" fmla="*/ 107 w 140"/>
                <a:gd name="T59" fmla="*/ 33 h 232"/>
                <a:gd name="T60" fmla="*/ 49 w 140"/>
                <a:gd name="T61" fmla="*/ 33 h 232"/>
                <a:gd name="T62" fmla="*/ 38 w 140"/>
                <a:gd name="T63" fmla="*/ 38 h 232"/>
                <a:gd name="T64" fmla="*/ 33 w 140"/>
                <a:gd name="T65" fmla="*/ 50 h 232"/>
                <a:gd name="T66" fmla="*/ 33 w 140"/>
                <a:gd name="T67" fmla="*/ 83 h 232"/>
                <a:gd name="T68" fmla="*/ 107 w 140"/>
                <a:gd name="T69" fmla="*/ 83 h 232"/>
                <a:gd name="T70" fmla="*/ 107 w 140"/>
                <a:gd name="T71" fmla="*/ 3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0" h="232">
                  <a:moveTo>
                    <a:pt x="140" y="0"/>
                  </a:moveTo>
                  <a:cubicBezTo>
                    <a:pt x="140" y="232"/>
                    <a:pt x="140" y="232"/>
                    <a:pt x="140" y="232"/>
                  </a:cubicBezTo>
                  <a:cubicBezTo>
                    <a:pt x="128" y="232"/>
                    <a:pt x="128" y="232"/>
                    <a:pt x="128" y="232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40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120" y="104"/>
                  </a:moveTo>
                  <a:cubicBezTo>
                    <a:pt x="120" y="232"/>
                    <a:pt x="120" y="232"/>
                    <a:pt x="120" y="232"/>
                  </a:cubicBezTo>
                  <a:cubicBezTo>
                    <a:pt x="107" y="232"/>
                    <a:pt x="107" y="232"/>
                    <a:pt x="107" y="232"/>
                  </a:cubicBezTo>
                  <a:cubicBezTo>
                    <a:pt x="107" y="116"/>
                    <a:pt x="107" y="116"/>
                    <a:pt x="107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lnTo>
                    <a:pt x="120" y="104"/>
                  </a:lnTo>
                  <a:close/>
                  <a:moveTo>
                    <a:pt x="107" y="33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07" y="83"/>
                    <a:pt x="107" y="83"/>
                    <a:pt x="107" y="83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7"/>
            <p:cNvSpPr>
              <a:spLocks noEditPoints="1"/>
            </p:cNvSpPr>
            <p:nvPr userDrawn="1"/>
          </p:nvSpPr>
          <p:spPr bwMode="auto">
            <a:xfrm>
              <a:off x="6517" y="2552"/>
              <a:ext cx="331" cy="551"/>
            </a:xfrm>
            <a:custGeom>
              <a:avLst/>
              <a:gdLst>
                <a:gd name="T0" fmla="*/ 0 w 331"/>
                <a:gd name="T1" fmla="*/ 0 h 551"/>
                <a:gd name="T2" fmla="*/ 331 w 331"/>
                <a:gd name="T3" fmla="*/ 0 h 551"/>
                <a:gd name="T4" fmla="*/ 331 w 331"/>
                <a:gd name="T5" fmla="*/ 31 h 551"/>
                <a:gd name="T6" fmla="*/ 0 w 331"/>
                <a:gd name="T7" fmla="*/ 31 h 551"/>
                <a:gd name="T8" fmla="*/ 0 w 331"/>
                <a:gd name="T9" fmla="*/ 0 h 551"/>
                <a:gd name="T10" fmla="*/ 156 w 331"/>
                <a:gd name="T11" fmla="*/ 50 h 551"/>
                <a:gd name="T12" fmla="*/ 156 w 331"/>
                <a:gd name="T13" fmla="*/ 551 h 551"/>
                <a:gd name="T14" fmla="*/ 128 w 331"/>
                <a:gd name="T15" fmla="*/ 551 h 551"/>
                <a:gd name="T16" fmla="*/ 128 w 331"/>
                <a:gd name="T17" fmla="*/ 79 h 551"/>
                <a:gd name="T18" fmla="*/ 0 w 331"/>
                <a:gd name="T19" fmla="*/ 79 h 551"/>
                <a:gd name="T20" fmla="*/ 0 w 331"/>
                <a:gd name="T21" fmla="*/ 50 h 551"/>
                <a:gd name="T22" fmla="*/ 156 w 331"/>
                <a:gd name="T23" fmla="*/ 50 h 551"/>
                <a:gd name="T24" fmla="*/ 331 w 331"/>
                <a:gd name="T25" fmla="*/ 50 h 551"/>
                <a:gd name="T26" fmla="*/ 331 w 331"/>
                <a:gd name="T27" fmla="*/ 79 h 551"/>
                <a:gd name="T28" fmla="*/ 206 w 331"/>
                <a:gd name="T29" fmla="*/ 79 h 551"/>
                <a:gd name="T30" fmla="*/ 206 w 331"/>
                <a:gd name="T31" fmla="*/ 551 h 551"/>
                <a:gd name="T32" fmla="*/ 175 w 331"/>
                <a:gd name="T33" fmla="*/ 551 h 551"/>
                <a:gd name="T34" fmla="*/ 175 w 331"/>
                <a:gd name="T35" fmla="*/ 50 h 551"/>
                <a:gd name="T36" fmla="*/ 331 w 331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1" h="551">
                  <a:moveTo>
                    <a:pt x="0" y="0"/>
                  </a:moveTo>
                  <a:lnTo>
                    <a:pt x="331" y="0"/>
                  </a:lnTo>
                  <a:lnTo>
                    <a:pt x="331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1" y="50"/>
                  </a:moveTo>
                  <a:lnTo>
                    <a:pt x="331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1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8"/>
            <p:cNvSpPr>
              <a:spLocks noEditPoints="1"/>
            </p:cNvSpPr>
            <p:nvPr userDrawn="1"/>
          </p:nvSpPr>
          <p:spPr bwMode="auto">
            <a:xfrm>
              <a:off x="6886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49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49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49 w 132"/>
                <a:gd name="T21" fmla="*/ 232 h 232"/>
                <a:gd name="T22" fmla="*/ 14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4 w 132"/>
                <a:gd name="T29" fmla="*/ 15 h 232"/>
                <a:gd name="T30" fmla="*/ 49 w 132"/>
                <a:gd name="T31" fmla="*/ 0 h 232"/>
                <a:gd name="T32" fmla="*/ 132 w 132"/>
                <a:gd name="T33" fmla="*/ 0 h 232"/>
                <a:gd name="T34" fmla="*/ 20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0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0 w 132"/>
                <a:gd name="T83" fmla="*/ 182 h 232"/>
                <a:gd name="T84" fmla="*/ 20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32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20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lnTo>
                    <a:pt x="20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TextBox 80"/>
          <p:cNvSpPr txBox="1"/>
          <p:nvPr userDrawn="1"/>
        </p:nvSpPr>
        <p:spPr>
          <a:xfrm>
            <a:off x="8418544" y="6402726"/>
            <a:ext cx="352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35BF73E1-6149-41FF-9F28-BA76ED286E81}" type="slidenum">
              <a:rPr lang="en-US" sz="1100" smtClean="0">
                <a:solidFill>
                  <a:schemeClr val="tx2"/>
                </a:solidFill>
              </a:rPr>
              <a:pPr algn="ctr"/>
              <a:t>‹#›</a:t>
            </a:fld>
            <a:endParaRPr 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893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1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01" r:id="rId21"/>
    <p:sldLayoutId id="2147483710" r:id="rId22"/>
    <p:sldLayoutId id="2147483713" r:id="rId23"/>
    <p:sldLayoutId id="2147483673" r:id="rId24"/>
    <p:sldLayoutId id="2147483675" r:id="rId2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-3312101" y="-715400"/>
            <a:ext cx="11827452" cy="11827452"/>
          </a:xfrm>
          <a:prstGeom prst="ellipse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" name="Oval 1"/>
          <p:cNvSpPr/>
          <p:nvPr/>
        </p:nvSpPr>
        <p:spPr>
          <a:xfrm>
            <a:off x="628651" y="2778826"/>
            <a:ext cx="2534114" cy="2534114"/>
          </a:xfrm>
          <a:prstGeom prst="ellipse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" name="Rectangle 2"/>
          <p:cNvSpPr/>
          <p:nvPr/>
        </p:nvSpPr>
        <p:spPr>
          <a:xfrm>
            <a:off x="3440533" y="4508477"/>
            <a:ext cx="2839067" cy="623821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</a:rPr>
              <a:t>Statistics for BA II</a:t>
            </a:r>
            <a:endParaRPr lang="en-US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48458" y="3877831"/>
            <a:ext cx="2329484" cy="556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Myopia Study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99" y="2623364"/>
            <a:ext cx="2508934" cy="250893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347090" y="5132298"/>
            <a:ext cx="1867101" cy="34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 smtClean="0">
                <a:solidFill>
                  <a:schemeClr val="bg1"/>
                </a:solidFill>
              </a:rPr>
              <a:t>By </a:t>
            </a:r>
            <a:r>
              <a:rPr lang="en-US" sz="1500" dirty="0" smtClean="0">
                <a:solidFill>
                  <a:schemeClr val="bg1"/>
                </a:solidFill>
              </a:rPr>
              <a:t>Eva Giannatou</a:t>
            </a:r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1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" grpId="0" animBg="1"/>
      <p:bldP spid="3" grpId="0" animBg="1"/>
      <p:bldP spid="4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4783" y="589236"/>
            <a:ext cx="241444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b="1" dirty="0" smtClean="0">
                <a:solidFill>
                  <a:schemeClr val="tx2"/>
                </a:solidFill>
                <a:latin typeface="+mj-lt"/>
              </a:rPr>
              <a:t>The Dataset</a:t>
            </a:r>
            <a:endParaRPr lang="en-US" sz="3300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99" name="Picture 198"/>
          <p:cNvPicPr/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440" y="2040217"/>
            <a:ext cx="9125560" cy="1060749"/>
          </a:xfrm>
          <a:prstGeom prst="rect">
            <a:avLst/>
          </a:prstGeom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702196" y="1185371"/>
            <a:ext cx="77396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Data </a:t>
            </a:r>
            <a:r>
              <a:rPr lang="en-US" sz="1600" dirty="0">
                <a:solidFill>
                  <a:schemeClr val="tx2"/>
                </a:solidFill>
              </a:rPr>
              <a:t>from the Orinda Longitudinal Study of Myopia (OLSM), a cohort study of ocular </a:t>
            </a:r>
            <a:endParaRPr lang="en-US" sz="1600" dirty="0">
              <a:solidFill>
                <a:schemeClr val="tx2"/>
              </a:solidFill>
            </a:endParaRPr>
          </a:p>
          <a:p>
            <a:pPr algn="ctr"/>
            <a:r>
              <a:rPr lang="en-US" sz="1600" dirty="0">
                <a:solidFill>
                  <a:schemeClr val="tx2"/>
                </a:solidFill>
              </a:rPr>
              <a:t>component </a:t>
            </a:r>
            <a:r>
              <a:rPr lang="en-US" sz="1600" dirty="0">
                <a:solidFill>
                  <a:schemeClr val="tx2"/>
                </a:solidFill>
              </a:rPr>
              <a:t>development and risk factors for the onset of myopia in children.</a:t>
            </a:r>
          </a:p>
        </p:txBody>
      </p:sp>
      <p:grpSp>
        <p:nvGrpSpPr>
          <p:cNvPr id="1120" name="Group 1119"/>
          <p:cNvGrpSpPr/>
          <p:nvPr/>
        </p:nvGrpSpPr>
        <p:grpSpPr>
          <a:xfrm flipH="1">
            <a:off x="777543" y="3337582"/>
            <a:ext cx="2671763" cy="3190628"/>
            <a:chOff x="7139370" y="2323069"/>
            <a:chExt cx="3562351" cy="4254171"/>
          </a:xfrm>
        </p:grpSpPr>
        <p:grpSp>
          <p:nvGrpSpPr>
            <p:cNvPr id="1819" name="Group 1818"/>
            <p:cNvGrpSpPr/>
            <p:nvPr/>
          </p:nvGrpSpPr>
          <p:grpSpPr>
            <a:xfrm>
              <a:off x="9243946" y="4967740"/>
              <a:ext cx="1457775" cy="1563597"/>
              <a:chOff x="6362039" y="4895439"/>
              <a:chExt cx="1457775" cy="1563597"/>
            </a:xfrm>
          </p:grpSpPr>
          <p:sp>
            <p:nvSpPr>
              <p:cNvPr id="1820" name="Freeform 793"/>
              <p:cNvSpPr>
                <a:spLocks/>
              </p:cNvSpPr>
              <p:nvPr/>
            </p:nvSpPr>
            <p:spPr bwMode="auto">
              <a:xfrm>
                <a:off x="6366984" y="6092120"/>
                <a:ext cx="1345030" cy="366916"/>
              </a:xfrm>
              <a:custGeom>
                <a:avLst/>
                <a:gdLst>
                  <a:gd name="T0" fmla="*/ 0 w 1360"/>
                  <a:gd name="T1" fmla="*/ 0 h 371"/>
                  <a:gd name="T2" fmla="*/ 1360 w 1360"/>
                  <a:gd name="T3" fmla="*/ 0 h 371"/>
                  <a:gd name="T4" fmla="*/ 1360 w 1360"/>
                  <a:gd name="T5" fmla="*/ 371 h 371"/>
                  <a:gd name="T6" fmla="*/ 0 w 1360"/>
                  <a:gd name="T7" fmla="*/ 371 h 371"/>
                  <a:gd name="T8" fmla="*/ 0 w 1360"/>
                  <a:gd name="T9" fmla="*/ 343 h 371"/>
                  <a:gd name="T10" fmla="*/ 118 w 1360"/>
                  <a:gd name="T11" fmla="*/ 343 h 371"/>
                  <a:gd name="T12" fmla="*/ 118 w 1360"/>
                  <a:gd name="T13" fmla="*/ 30 h 371"/>
                  <a:gd name="T14" fmla="*/ 0 w 1360"/>
                  <a:gd name="T15" fmla="*/ 30 h 371"/>
                  <a:gd name="T16" fmla="*/ 0 w 1360"/>
                  <a:gd name="T17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60" h="371">
                    <a:moveTo>
                      <a:pt x="0" y="0"/>
                    </a:moveTo>
                    <a:lnTo>
                      <a:pt x="1360" y="0"/>
                    </a:lnTo>
                    <a:lnTo>
                      <a:pt x="1360" y="371"/>
                    </a:lnTo>
                    <a:lnTo>
                      <a:pt x="0" y="371"/>
                    </a:lnTo>
                    <a:lnTo>
                      <a:pt x="0" y="343"/>
                    </a:lnTo>
                    <a:lnTo>
                      <a:pt x="118" y="343"/>
                    </a:lnTo>
                    <a:lnTo>
                      <a:pt x="118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53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21" name="Freeform 794"/>
              <p:cNvSpPr>
                <a:spLocks/>
              </p:cNvSpPr>
              <p:nvPr/>
            </p:nvSpPr>
            <p:spPr bwMode="auto">
              <a:xfrm>
                <a:off x="6385775" y="6121789"/>
                <a:ext cx="1295580" cy="309555"/>
              </a:xfrm>
              <a:custGeom>
                <a:avLst/>
                <a:gdLst>
                  <a:gd name="T0" fmla="*/ 4 w 554"/>
                  <a:gd name="T1" fmla="*/ 0 h 132"/>
                  <a:gd name="T2" fmla="*/ 554 w 554"/>
                  <a:gd name="T3" fmla="*/ 0 h 132"/>
                  <a:gd name="T4" fmla="*/ 554 w 554"/>
                  <a:gd name="T5" fmla="*/ 132 h 132"/>
                  <a:gd name="T6" fmla="*/ 0 w 554"/>
                  <a:gd name="T7" fmla="*/ 132 h 132"/>
                  <a:gd name="T8" fmla="*/ 15 w 554"/>
                  <a:gd name="T9" fmla="*/ 60 h 132"/>
                  <a:gd name="T10" fmla="*/ 4 w 554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4" h="132">
                    <a:moveTo>
                      <a:pt x="4" y="0"/>
                    </a:moveTo>
                    <a:cubicBezTo>
                      <a:pt x="554" y="0"/>
                      <a:pt x="554" y="0"/>
                      <a:pt x="554" y="0"/>
                    </a:cubicBezTo>
                    <a:cubicBezTo>
                      <a:pt x="554" y="132"/>
                      <a:pt x="554" y="132"/>
                      <a:pt x="554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10" y="111"/>
                      <a:pt x="15" y="87"/>
                      <a:pt x="15" y="60"/>
                    </a:cubicBezTo>
                    <a:cubicBezTo>
                      <a:pt x="15" y="38"/>
                      <a:pt x="11" y="18"/>
                      <a:pt x="4" y="0"/>
                    </a:cubicBezTo>
                    <a:close/>
                  </a:path>
                </a:pathLst>
              </a:custGeom>
              <a:solidFill>
                <a:srgbClr val="E5E6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22" name="Freeform 795"/>
              <p:cNvSpPr>
                <a:spLocks/>
              </p:cNvSpPr>
              <p:nvPr/>
            </p:nvSpPr>
            <p:spPr bwMode="auto">
              <a:xfrm>
                <a:off x="6982137" y="6092120"/>
                <a:ext cx="832732" cy="366916"/>
              </a:xfrm>
              <a:custGeom>
                <a:avLst/>
                <a:gdLst>
                  <a:gd name="T0" fmla="*/ 0 w 356"/>
                  <a:gd name="T1" fmla="*/ 0 h 157"/>
                  <a:gd name="T2" fmla="*/ 312 w 356"/>
                  <a:gd name="T3" fmla="*/ 0 h 157"/>
                  <a:gd name="T4" fmla="*/ 312 w 356"/>
                  <a:gd name="T5" fmla="*/ 157 h 157"/>
                  <a:gd name="T6" fmla="*/ 0 w 356"/>
                  <a:gd name="T7" fmla="*/ 157 h 157"/>
                  <a:gd name="T8" fmla="*/ 0 w 356"/>
                  <a:gd name="T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6" h="157">
                    <a:moveTo>
                      <a:pt x="0" y="0"/>
                    </a:moveTo>
                    <a:cubicBezTo>
                      <a:pt x="107" y="0"/>
                      <a:pt x="206" y="0"/>
                      <a:pt x="312" y="0"/>
                    </a:cubicBezTo>
                    <a:cubicBezTo>
                      <a:pt x="356" y="0"/>
                      <a:pt x="356" y="157"/>
                      <a:pt x="312" y="157"/>
                    </a:cubicBezTo>
                    <a:cubicBezTo>
                      <a:pt x="206" y="157"/>
                      <a:pt x="107" y="157"/>
                      <a:pt x="0" y="157"/>
                    </a:cubicBezTo>
                    <a:cubicBezTo>
                      <a:pt x="37" y="131"/>
                      <a:pt x="34" y="33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23" name="Freeform 796"/>
              <p:cNvSpPr>
                <a:spLocks/>
              </p:cNvSpPr>
              <p:nvPr/>
            </p:nvSpPr>
            <p:spPr bwMode="auto">
              <a:xfrm>
                <a:off x="6366984" y="6092120"/>
                <a:ext cx="718009" cy="366916"/>
              </a:xfrm>
              <a:custGeom>
                <a:avLst/>
                <a:gdLst>
                  <a:gd name="T0" fmla="*/ 272 w 307"/>
                  <a:gd name="T1" fmla="*/ 145 h 157"/>
                  <a:gd name="T2" fmla="*/ 50 w 307"/>
                  <a:gd name="T3" fmla="*/ 145 h 157"/>
                  <a:gd name="T4" fmla="*/ 8 w 307"/>
                  <a:gd name="T5" fmla="*/ 145 h 157"/>
                  <a:gd name="T6" fmla="*/ 0 w 307"/>
                  <a:gd name="T7" fmla="*/ 145 h 157"/>
                  <a:gd name="T8" fmla="*/ 0 w 307"/>
                  <a:gd name="T9" fmla="*/ 157 h 157"/>
                  <a:gd name="T10" fmla="*/ 255 w 307"/>
                  <a:gd name="T11" fmla="*/ 157 h 157"/>
                  <a:gd name="T12" fmla="*/ 282 w 307"/>
                  <a:gd name="T13" fmla="*/ 157 h 157"/>
                  <a:gd name="T14" fmla="*/ 283 w 307"/>
                  <a:gd name="T15" fmla="*/ 0 h 157"/>
                  <a:gd name="T16" fmla="*/ 255 w 307"/>
                  <a:gd name="T17" fmla="*/ 0 h 157"/>
                  <a:gd name="T18" fmla="*/ 0 w 307"/>
                  <a:gd name="T19" fmla="*/ 0 h 157"/>
                  <a:gd name="T20" fmla="*/ 0 w 307"/>
                  <a:gd name="T21" fmla="*/ 13 h 157"/>
                  <a:gd name="T22" fmla="*/ 12 w 307"/>
                  <a:gd name="T23" fmla="*/ 13 h 157"/>
                  <a:gd name="T24" fmla="*/ 50 w 307"/>
                  <a:gd name="T25" fmla="*/ 13 h 157"/>
                  <a:gd name="T26" fmla="*/ 270 w 307"/>
                  <a:gd name="T27" fmla="*/ 13 h 157"/>
                  <a:gd name="T28" fmla="*/ 272 w 307"/>
                  <a:gd name="T29" fmla="*/ 145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7" h="157">
                    <a:moveTo>
                      <a:pt x="272" y="145"/>
                    </a:moveTo>
                    <a:cubicBezTo>
                      <a:pt x="50" y="145"/>
                      <a:pt x="50" y="145"/>
                      <a:pt x="50" y="145"/>
                    </a:cubicBezTo>
                    <a:cubicBezTo>
                      <a:pt x="8" y="145"/>
                      <a:pt x="8" y="145"/>
                      <a:pt x="8" y="145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55" y="157"/>
                      <a:pt x="255" y="157"/>
                      <a:pt x="255" y="157"/>
                    </a:cubicBezTo>
                    <a:cubicBezTo>
                      <a:pt x="282" y="157"/>
                      <a:pt x="282" y="157"/>
                      <a:pt x="282" y="157"/>
                    </a:cubicBezTo>
                    <a:cubicBezTo>
                      <a:pt x="307" y="119"/>
                      <a:pt x="306" y="41"/>
                      <a:pt x="283" y="0"/>
                    </a:cubicBezTo>
                    <a:cubicBezTo>
                      <a:pt x="255" y="0"/>
                      <a:pt x="255" y="0"/>
                      <a:pt x="25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270" y="13"/>
                      <a:pt x="270" y="13"/>
                      <a:pt x="270" y="13"/>
                    </a:cubicBezTo>
                    <a:cubicBezTo>
                      <a:pt x="291" y="48"/>
                      <a:pt x="293" y="112"/>
                      <a:pt x="272" y="145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24" name="Freeform 797"/>
              <p:cNvSpPr>
                <a:spLocks/>
              </p:cNvSpPr>
              <p:nvPr/>
            </p:nvSpPr>
            <p:spPr bwMode="auto">
              <a:xfrm>
                <a:off x="6474784" y="5724214"/>
                <a:ext cx="1345030" cy="367905"/>
              </a:xfrm>
              <a:custGeom>
                <a:avLst/>
                <a:gdLst>
                  <a:gd name="T0" fmla="*/ 1360 w 1360"/>
                  <a:gd name="T1" fmla="*/ 0 h 372"/>
                  <a:gd name="T2" fmla="*/ 0 w 1360"/>
                  <a:gd name="T3" fmla="*/ 0 h 372"/>
                  <a:gd name="T4" fmla="*/ 0 w 1360"/>
                  <a:gd name="T5" fmla="*/ 372 h 372"/>
                  <a:gd name="T6" fmla="*/ 1360 w 1360"/>
                  <a:gd name="T7" fmla="*/ 372 h 372"/>
                  <a:gd name="T8" fmla="*/ 1360 w 1360"/>
                  <a:gd name="T9" fmla="*/ 341 h 372"/>
                  <a:gd name="T10" fmla="*/ 1242 w 1360"/>
                  <a:gd name="T11" fmla="*/ 341 h 372"/>
                  <a:gd name="T12" fmla="*/ 1242 w 1360"/>
                  <a:gd name="T13" fmla="*/ 28 h 372"/>
                  <a:gd name="T14" fmla="*/ 1360 w 1360"/>
                  <a:gd name="T15" fmla="*/ 28 h 372"/>
                  <a:gd name="T16" fmla="*/ 1360 w 1360"/>
                  <a:gd name="T17" fmla="*/ 0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60" h="372">
                    <a:moveTo>
                      <a:pt x="1360" y="0"/>
                    </a:moveTo>
                    <a:lnTo>
                      <a:pt x="0" y="0"/>
                    </a:lnTo>
                    <a:lnTo>
                      <a:pt x="0" y="372"/>
                    </a:lnTo>
                    <a:lnTo>
                      <a:pt x="1360" y="372"/>
                    </a:lnTo>
                    <a:lnTo>
                      <a:pt x="1360" y="341"/>
                    </a:lnTo>
                    <a:lnTo>
                      <a:pt x="1242" y="341"/>
                    </a:lnTo>
                    <a:lnTo>
                      <a:pt x="1242" y="28"/>
                    </a:lnTo>
                    <a:lnTo>
                      <a:pt x="1360" y="28"/>
                    </a:lnTo>
                    <a:lnTo>
                      <a:pt x="1360" y="0"/>
                    </a:lnTo>
                    <a:close/>
                  </a:path>
                </a:pathLst>
              </a:custGeom>
              <a:solidFill>
                <a:srgbClr val="4953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25" name="Freeform 798"/>
              <p:cNvSpPr>
                <a:spLocks/>
              </p:cNvSpPr>
              <p:nvPr/>
            </p:nvSpPr>
            <p:spPr bwMode="auto">
              <a:xfrm>
                <a:off x="6474784" y="5724214"/>
                <a:ext cx="1345030" cy="367905"/>
              </a:xfrm>
              <a:custGeom>
                <a:avLst/>
                <a:gdLst>
                  <a:gd name="T0" fmla="*/ 1360 w 1360"/>
                  <a:gd name="T1" fmla="*/ 0 h 372"/>
                  <a:gd name="T2" fmla="*/ 0 w 1360"/>
                  <a:gd name="T3" fmla="*/ 0 h 372"/>
                  <a:gd name="T4" fmla="*/ 0 w 1360"/>
                  <a:gd name="T5" fmla="*/ 372 h 372"/>
                  <a:gd name="T6" fmla="*/ 1360 w 1360"/>
                  <a:gd name="T7" fmla="*/ 372 h 372"/>
                  <a:gd name="T8" fmla="*/ 1360 w 1360"/>
                  <a:gd name="T9" fmla="*/ 341 h 372"/>
                  <a:gd name="T10" fmla="*/ 1242 w 1360"/>
                  <a:gd name="T11" fmla="*/ 341 h 372"/>
                  <a:gd name="T12" fmla="*/ 1242 w 1360"/>
                  <a:gd name="T13" fmla="*/ 28 h 372"/>
                  <a:gd name="T14" fmla="*/ 1360 w 1360"/>
                  <a:gd name="T15" fmla="*/ 28 h 372"/>
                  <a:gd name="T16" fmla="*/ 1360 w 1360"/>
                  <a:gd name="T17" fmla="*/ 0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60" h="372">
                    <a:moveTo>
                      <a:pt x="1360" y="0"/>
                    </a:moveTo>
                    <a:lnTo>
                      <a:pt x="0" y="0"/>
                    </a:lnTo>
                    <a:lnTo>
                      <a:pt x="0" y="372"/>
                    </a:lnTo>
                    <a:lnTo>
                      <a:pt x="1360" y="372"/>
                    </a:lnTo>
                    <a:lnTo>
                      <a:pt x="1360" y="341"/>
                    </a:lnTo>
                    <a:lnTo>
                      <a:pt x="1242" y="341"/>
                    </a:lnTo>
                    <a:lnTo>
                      <a:pt x="1242" y="28"/>
                    </a:lnTo>
                    <a:lnTo>
                      <a:pt x="1360" y="28"/>
                    </a:lnTo>
                    <a:lnTo>
                      <a:pt x="136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26" name="Freeform 799"/>
              <p:cNvSpPr>
                <a:spLocks/>
              </p:cNvSpPr>
              <p:nvPr/>
            </p:nvSpPr>
            <p:spPr bwMode="auto">
              <a:xfrm>
                <a:off x="6505443" y="5751906"/>
                <a:ext cx="1295580" cy="309555"/>
              </a:xfrm>
              <a:custGeom>
                <a:avLst/>
                <a:gdLst>
                  <a:gd name="T0" fmla="*/ 550 w 554"/>
                  <a:gd name="T1" fmla="*/ 0 h 132"/>
                  <a:gd name="T2" fmla="*/ 0 w 554"/>
                  <a:gd name="T3" fmla="*/ 0 h 132"/>
                  <a:gd name="T4" fmla="*/ 0 w 554"/>
                  <a:gd name="T5" fmla="*/ 132 h 132"/>
                  <a:gd name="T6" fmla="*/ 554 w 554"/>
                  <a:gd name="T7" fmla="*/ 132 h 132"/>
                  <a:gd name="T8" fmla="*/ 539 w 554"/>
                  <a:gd name="T9" fmla="*/ 61 h 132"/>
                  <a:gd name="T10" fmla="*/ 550 w 554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4" h="132">
                    <a:moveTo>
                      <a:pt x="55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554" y="132"/>
                      <a:pt x="554" y="132"/>
                      <a:pt x="554" y="132"/>
                    </a:cubicBezTo>
                    <a:cubicBezTo>
                      <a:pt x="544" y="112"/>
                      <a:pt x="539" y="87"/>
                      <a:pt x="539" y="61"/>
                    </a:cubicBezTo>
                    <a:cubicBezTo>
                      <a:pt x="539" y="39"/>
                      <a:pt x="543" y="18"/>
                      <a:pt x="550" y="0"/>
                    </a:cubicBezTo>
                  </a:path>
                </a:pathLst>
              </a:custGeom>
              <a:solidFill>
                <a:srgbClr val="E5E6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27" name="Freeform 800"/>
              <p:cNvSpPr>
                <a:spLocks/>
              </p:cNvSpPr>
              <p:nvPr/>
            </p:nvSpPr>
            <p:spPr bwMode="auto">
              <a:xfrm>
                <a:off x="6371929" y="5724214"/>
                <a:ext cx="832732" cy="367905"/>
              </a:xfrm>
              <a:custGeom>
                <a:avLst/>
                <a:gdLst>
                  <a:gd name="T0" fmla="*/ 356 w 356"/>
                  <a:gd name="T1" fmla="*/ 0 h 157"/>
                  <a:gd name="T2" fmla="*/ 44 w 356"/>
                  <a:gd name="T3" fmla="*/ 0 h 157"/>
                  <a:gd name="T4" fmla="*/ 44 w 356"/>
                  <a:gd name="T5" fmla="*/ 157 h 157"/>
                  <a:gd name="T6" fmla="*/ 356 w 356"/>
                  <a:gd name="T7" fmla="*/ 157 h 157"/>
                  <a:gd name="T8" fmla="*/ 356 w 356"/>
                  <a:gd name="T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6" h="157">
                    <a:moveTo>
                      <a:pt x="356" y="0"/>
                    </a:moveTo>
                    <a:cubicBezTo>
                      <a:pt x="249" y="0"/>
                      <a:pt x="150" y="0"/>
                      <a:pt x="44" y="0"/>
                    </a:cubicBezTo>
                    <a:cubicBezTo>
                      <a:pt x="0" y="0"/>
                      <a:pt x="0" y="157"/>
                      <a:pt x="44" y="157"/>
                    </a:cubicBezTo>
                    <a:cubicBezTo>
                      <a:pt x="150" y="157"/>
                      <a:pt x="249" y="157"/>
                      <a:pt x="356" y="157"/>
                    </a:cubicBezTo>
                    <a:cubicBezTo>
                      <a:pt x="319" y="130"/>
                      <a:pt x="322" y="33"/>
                      <a:pt x="356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28" name="Freeform 801"/>
              <p:cNvSpPr>
                <a:spLocks/>
              </p:cNvSpPr>
              <p:nvPr/>
            </p:nvSpPr>
            <p:spPr bwMode="auto">
              <a:xfrm>
                <a:off x="7101805" y="5724214"/>
                <a:ext cx="718009" cy="367905"/>
              </a:xfrm>
              <a:custGeom>
                <a:avLst/>
                <a:gdLst>
                  <a:gd name="T0" fmla="*/ 35 w 307"/>
                  <a:gd name="T1" fmla="*/ 144 h 157"/>
                  <a:gd name="T2" fmla="*/ 257 w 307"/>
                  <a:gd name="T3" fmla="*/ 144 h 157"/>
                  <a:gd name="T4" fmla="*/ 299 w 307"/>
                  <a:gd name="T5" fmla="*/ 144 h 157"/>
                  <a:gd name="T6" fmla="*/ 307 w 307"/>
                  <a:gd name="T7" fmla="*/ 144 h 157"/>
                  <a:gd name="T8" fmla="*/ 307 w 307"/>
                  <a:gd name="T9" fmla="*/ 157 h 157"/>
                  <a:gd name="T10" fmla="*/ 52 w 307"/>
                  <a:gd name="T11" fmla="*/ 157 h 157"/>
                  <a:gd name="T12" fmla="*/ 25 w 307"/>
                  <a:gd name="T13" fmla="*/ 157 h 157"/>
                  <a:gd name="T14" fmla="*/ 24 w 307"/>
                  <a:gd name="T15" fmla="*/ 0 h 157"/>
                  <a:gd name="T16" fmla="*/ 52 w 307"/>
                  <a:gd name="T17" fmla="*/ 0 h 157"/>
                  <a:gd name="T18" fmla="*/ 307 w 307"/>
                  <a:gd name="T19" fmla="*/ 0 h 157"/>
                  <a:gd name="T20" fmla="*/ 307 w 307"/>
                  <a:gd name="T21" fmla="*/ 12 h 157"/>
                  <a:gd name="T22" fmla="*/ 295 w 307"/>
                  <a:gd name="T23" fmla="*/ 12 h 157"/>
                  <a:gd name="T24" fmla="*/ 257 w 307"/>
                  <a:gd name="T25" fmla="*/ 12 h 157"/>
                  <a:gd name="T26" fmla="*/ 37 w 307"/>
                  <a:gd name="T27" fmla="*/ 12 h 157"/>
                  <a:gd name="T28" fmla="*/ 35 w 307"/>
                  <a:gd name="T29" fmla="*/ 14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7" h="157">
                    <a:moveTo>
                      <a:pt x="35" y="144"/>
                    </a:moveTo>
                    <a:cubicBezTo>
                      <a:pt x="257" y="144"/>
                      <a:pt x="257" y="144"/>
                      <a:pt x="257" y="144"/>
                    </a:cubicBezTo>
                    <a:cubicBezTo>
                      <a:pt x="299" y="144"/>
                      <a:pt x="299" y="144"/>
                      <a:pt x="299" y="144"/>
                    </a:cubicBezTo>
                    <a:cubicBezTo>
                      <a:pt x="307" y="144"/>
                      <a:pt x="307" y="144"/>
                      <a:pt x="307" y="144"/>
                    </a:cubicBezTo>
                    <a:cubicBezTo>
                      <a:pt x="307" y="157"/>
                      <a:pt x="307" y="157"/>
                      <a:pt x="307" y="157"/>
                    </a:cubicBezTo>
                    <a:cubicBezTo>
                      <a:pt x="52" y="157"/>
                      <a:pt x="52" y="157"/>
                      <a:pt x="52" y="157"/>
                    </a:cubicBezTo>
                    <a:cubicBezTo>
                      <a:pt x="25" y="157"/>
                      <a:pt x="25" y="157"/>
                      <a:pt x="25" y="157"/>
                    </a:cubicBezTo>
                    <a:cubicBezTo>
                      <a:pt x="0" y="119"/>
                      <a:pt x="1" y="41"/>
                      <a:pt x="2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307" y="0"/>
                      <a:pt x="307" y="0"/>
                      <a:pt x="307" y="0"/>
                    </a:cubicBezTo>
                    <a:cubicBezTo>
                      <a:pt x="307" y="12"/>
                      <a:pt x="307" y="12"/>
                      <a:pt x="307" y="12"/>
                    </a:cubicBezTo>
                    <a:cubicBezTo>
                      <a:pt x="295" y="12"/>
                      <a:pt x="295" y="12"/>
                      <a:pt x="295" y="12"/>
                    </a:cubicBezTo>
                    <a:cubicBezTo>
                      <a:pt x="257" y="12"/>
                      <a:pt x="257" y="12"/>
                      <a:pt x="257" y="12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16" y="47"/>
                      <a:pt x="14" y="112"/>
                      <a:pt x="35" y="14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29" name="Freeform 802"/>
              <p:cNvSpPr>
                <a:spLocks/>
              </p:cNvSpPr>
              <p:nvPr/>
            </p:nvSpPr>
            <p:spPr bwMode="auto">
              <a:xfrm>
                <a:off x="6596430" y="5431473"/>
                <a:ext cx="1057233" cy="292742"/>
              </a:xfrm>
              <a:custGeom>
                <a:avLst/>
                <a:gdLst>
                  <a:gd name="T0" fmla="*/ 0 w 452"/>
                  <a:gd name="T1" fmla="*/ 0 h 125"/>
                  <a:gd name="T2" fmla="*/ 408 w 452"/>
                  <a:gd name="T3" fmla="*/ 0 h 125"/>
                  <a:gd name="T4" fmla="*/ 452 w 452"/>
                  <a:gd name="T5" fmla="*/ 34 h 125"/>
                  <a:gd name="T6" fmla="*/ 452 w 452"/>
                  <a:gd name="T7" fmla="*/ 91 h 125"/>
                  <a:gd name="T8" fmla="*/ 408 w 452"/>
                  <a:gd name="T9" fmla="*/ 125 h 125"/>
                  <a:gd name="T10" fmla="*/ 0 w 452"/>
                  <a:gd name="T11" fmla="*/ 125 h 125"/>
                  <a:gd name="T12" fmla="*/ 0 w 452"/>
                  <a:gd name="T13" fmla="*/ 116 h 125"/>
                  <a:gd name="T14" fmla="*/ 81 w 452"/>
                  <a:gd name="T15" fmla="*/ 116 h 125"/>
                  <a:gd name="T16" fmla="*/ 81 w 452"/>
                  <a:gd name="T17" fmla="*/ 9 h 125"/>
                  <a:gd name="T18" fmla="*/ 0 w 452"/>
                  <a:gd name="T19" fmla="*/ 9 h 125"/>
                  <a:gd name="T20" fmla="*/ 0 w 452"/>
                  <a:gd name="T21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2" h="125">
                    <a:moveTo>
                      <a:pt x="0" y="0"/>
                    </a:moveTo>
                    <a:cubicBezTo>
                      <a:pt x="408" y="0"/>
                      <a:pt x="408" y="0"/>
                      <a:pt x="408" y="0"/>
                    </a:cubicBezTo>
                    <a:cubicBezTo>
                      <a:pt x="433" y="0"/>
                      <a:pt x="452" y="16"/>
                      <a:pt x="452" y="34"/>
                    </a:cubicBezTo>
                    <a:cubicBezTo>
                      <a:pt x="452" y="91"/>
                      <a:pt x="452" y="91"/>
                      <a:pt x="452" y="91"/>
                    </a:cubicBezTo>
                    <a:cubicBezTo>
                      <a:pt x="452" y="109"/>
                      <a:pt x="433" y="125"/>
                      <a:pt x="408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81" y="116"/>
                      <a:pt x="81" y="116"/>
                      <a:pt x="81" y="116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30" name="Freeform 803"/>
              <p:cNvSpPr>
                <a:spLocks/>
              </p:cNvSpPr>
              <p:nvPr/>
            </p:nvSpPr>
            <p:spPr bwMode="auto">
              <a:xfrm>
                <a:off x="6596430" y="5431473"/>
                <a:ext cx="568671" cy="292742"/>
              </a:xfrm>
              <a:custGeom>
                <a:avLst/>
                <a:gdLst>
                  <a:gd name="T0" fmla="*/ 0 w 575"/>
                  <a:gd name="T1" fmla="*/ 0 h 296"/>
                  <a:gd name="T2" fmla="*/ 575 w 575"/>
                  <a:gd name="T3" fmla="*/ 0 h 296"/>
                  <a:gd name="T4" fmla="*/ 575 w 575"/>
                  <a:gd name="T5" fmla="*/ 296 h 296"/>
                  <a:gd name="T6" fmla="*/ 0 w 575"/>
                  <a:gd name="T7" fmla="*/ 296 h 296"/>
                  <a:gd name="T8" fmla="*/ 0 w 575"/>
                  <a:gd name="T9" fmla="*/ 275 h 296"/>
                  <a:gd name="T10" fmla="*/ 191 w 575"/>
                  <a:gd name="T11" fmla="*/ 275 h 296"/>
                  <a:gd name="T12" fmla="*/ 191 w 575"/>
                  <a:gd name="T13" fmla="*/ 21 h 296"/>
                  <a:gd name="T14" fmla="*/ 0 w 575"/>
                  <a:gd name="T15" fmla="*/ 21 h 296"/>
                  <a:gd name="T16" fmla="*/ 0 w 575"/>
                  <a:gd name="T17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5" h="296">
                    <a:moveTo>
                      <a:pt x="0" y="0"/>
                    </a:moveTo>
                    <a:lnTo>
                      <a:pt x="575" y="0"/>
                    </a:lnTo>
                    <a:lnTo>
                      <a:pt x="575" y="296"/>
                    </a:lnTo>
                    <a:lnTo>
                      <a:pt x="0" y="296"/>
                    </a:lnTo>
                    <a:lnTo>
                      <a:pt x="0" y="275"/>
                    </a:lnTo>
                    <a:lnTo>
                      <a:pt x="191" y="275"/>
                    </a:lnTo>
                    <a:lnTo>
                      <a:pt x="191" y="21"/>
                    </a:lnTo>
                    <a:lnTo>
                      <a:pt x="0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31" name="Freeform 804"/>
              <p:cNvSpPr>
                <a:spLocks/>
              </p:cNvSpPr>
              <p:nvPr/>
            </p:nvSpPr>
            <p:spPr bwMode="auto">
              <a:xfrm>
                <a:off x="6596430" y="5431473"/>
                <a:ext cx="568671" cy="292742"/>
              </a:xfrm>
              <a:custGeom>
                <a:avLst/>
                <a:gdLst>
                  <a:gd name="T0" fmla="*/ 0 w 575"/>
                  <a:gd name="T1" fmla="*/ 0 h 296"/>
                  <a:gd name="T2" fmla="*/ 575 w 575"/>
                  <a:gd name="T3" fmla="*/ 0 h 296"/>
                  <a:gd name="T4" fmla="*/ 575 w 575"/>
                  <a:gd name="T5" fmla="*/ 296 h 296"/>
                  <a:gd name="T6" fmla="*/ 0 w 575"/>
                  <a:gd name="T7" fmla="*/ 296 h 296"/>
                  <a:gd name="T8" fmla="*/ 0 w 575"/>
                  <a:gd name="T9" fmla="*/ 275 h 296"/>
                  <a:gd name="T10" fmla="*/ 191 w 575"/>
                  <a:gd name="T11" fmla="*/ 275 h 296"/>
                  <a:gd name="T12" fmla="*/ 191 w 575"/>
                  <a:gd name="T13" fmla="*/ 21 h 296"/>
                  <a:gd name="T14" fmla="*/ 0 w 575"/>
                  <a:gd name="T15" fmla="*/ 21 h 296"/>
                  <a:gd name="T16" fmla="*/ 0 w 575"/>
                  <a:gd name="T17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5" h="296">
                    <a:moveTo>
                      <a:pt x="0" y="0"/>
                    </a:moveTo>
                    <a:lnTo>
                      <a:pt x="575" y="0"/>
                    </a:lnTo>
                    <a:lnTo>
                      <a:pt x="575" y="296"/>
                    </a:lnTo>
                    <a:lnTo>
                      <a:pt x="0" y="296"/>
                    </a:lnTo>
                    <a:lnTo>
                      <a:pt x="0" y="275"/>
                    </a:lnTo>
                    <a:lnTo>
                      <a:pt x="191" y="275"/>
                    </a:lnTo>
                    <a:lnTo>
                      <a:pt x="191" y="21"/>
                    </a:lnTo>
                    <a:lnTo>
                      <a:pt x="0" y="2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32" name="Freeform 805"/>
              <p:cNvSpPr>
                <a:spLocks/>
              </p:cNvSpPr>
              <p:nvPr/>
            </p:nvSpPr>
            <p:spPr bwMode="auto">
              <a:xfrm>
                <a:off x="6612254" y="5452241"/>
                <a:ext cx="1017673" cy="251204"/>
              </a:xfrm>
              <a:custGeom>
                <a:avLst/>
                <a:gdLst>
                  <a:gd name="T0" fmla="*/ 0 w 435"/>
                  <a:gd name="T1" fmla="*/ 107 h 107"/>
                  <a:gd name="T2" fmla="*/ 403 w 435"/>
                  <a:gd name="T3" fmla="*/ 107 h 107"/>
                  <a:gd name="T4" fmla="*/ 435 w 435"/>
                  <a:gd name="T5" fmla="*/ 82 h 107"/>
                  <a:gd name="T6" fmla="*/ 435 w 435"/>
                  <a:gd name="T7" fmla="*/ 25 h 107"/>
                  <a:gd name="T8" fmla="*/ 403 w 435"/>
                  <a:gd name="T9" fmla="*/ 0 h 107"/>
                  <a:gd name="T10" fmla="*/ 0 w 435"/>
                  <a:gd name="T11" fmla="*/ 0 h 107"/>
                  <a:gd name="T12" fmla="*/ 8 w 435"/>
                  <a:gd name="T13" fmla="*/ 53 h 107"/>
                  <a:gd name="T14" fmla="*/ 0 w 435"/>
                  <a:gd name="T15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5" h="107">
                    <a:moveTo>
                      <a:pt x="0" y="107"/>
                    </a:moveTo>
                    <a:cubicBezTo>
                      <a:pt x="403" y="107"/>
                      <a:pt x="403" y="107"/>
                      <a:pt x="403" y="107"/>
                    </a:cubicBezTo>
                    <a:cubicBezTo>
                      <a:pt x="418" y="107"/>
                      <a:pt x="435" y="97"/>
                      <a:pt x="435" y="82"/>
                    </a:cubicBezTo>
                    <a:cubicBezTo>
                      <a:pt x="435" y="25"/>
                      <a:pt x="435" y="25"/>
                      <a:pt x="435" y="25"/>
                    </a:cubicBezTo>
                    <a:cubicBezTo>
                      <a:pt x="435" y="10"/>
                      <a:pt x="418" y="0"/>
                      <a:pt x="40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17"/>
                      <a:pt x="8" y="35"/>
                      <a:pt x="8" y="53"/>
                    </a:cubicBezTo>
                    <a:cubicBezTo>
                      <a:pt x="8" y="72"/>
                      <a:pt x="5" y="90"/>
                      <a:pt x="0" y="107"/>
                    </a:cubicBezTo>
                  </a:path>
                </a:pathLst>
              </a:custGeom>
              <a:solidFill>
                <a:srgbClr val="CFD0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33" name="Freeform 806"/>
              <p:cNvSpPr>
                <a:spLocks/>
              </p:cNvSpPr>
              <p:nvPr/>
            </p:nvSpPr>
            <p:spPr bwMode="auto">
              <a:xfrm>
                <a:off x="6612254" y="5452241"/>
                <a:ext cx="585484" cy="251204"/>
              </a:xfrm>
              <a:custGeom>
                <a:avLst/>
                <a:gdLst>
                  <a:gd name="T0" fmla="*/ 243 w 250"/>
                  <a:gd name="T1" fmla="*/ 107 h 107"/>
                  <a:gd name="T2" fmla="*/ 250 w 250"/>
                  <a:gd name="T3" fmla="*/ 53 h 107"/>
                  <a:gd name="T4" fmla="*/ 243 w 250"/>
                  <a:gd name="T5" fmla="*/ 0 h 107"/>
                  <a:gd name="T6" fmla="*/ 74 w 250"/>
                  <a:gd name="T7" fmla="*/ 0 h 107"/>
                  <a:gd name="T8" fmla="*/ 0 w 250"/>
                  <a:gd name="T9" fmla="*/ 0 h 107"/>
                  <a:gd name="T10" fmla="*/ 8 w 250"/>
                  <a:gd name="T11" fmla="*/ 53 h 107"/>
                  <a:gd name="T12" fmla="*/ 0 w 250"/>
                  <a:gd name="T13" fmla="*/ 107 h 107"/>
                  <a:gd name="T14" fmla="*/ 243 w 250"/>
                  <a:gd name="T15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0" h="107">
                    <a:moveTo>
                      <a:pt x="243" y="107"/>
                    </a:moveTo>
                    <a:cubicBezTo>
                      <a:pt x="247" y="90"/>
                      <a:pt x="250" y="72"/>
                      <a:pt x="250" y="53"/>
                    </a:cubicBezTo>
                    <a:cubicBezTo>
                      <a:pt x="250" y="35"/>
                      <a:pt x="247" y="17"/>
                      <a:pt x="243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17"/>
                      <a:pt x="8" y="35"/>
                      <a:pt x="8" y="53"/>
                    </a:cubicBezTo>
                    <a:cubicBezTo>
                      <a:pt x="8" y="72"/>
                      <a:pt x="5" y="90"/>
                      <a:pt x="0" y="107"/>
                    </a:cubicBezTo>
                    <a:cubicBezTo>
                      <a:pt x="243" y="107"/>
                      <a:pt x="243" y="107"/>
                      <a:pt x="243" y="107"/>
                    </a:cubicBezTo>
                  </a:path>
                </a:pathLst>
              </a:custGeom>
              <a:solidFill>
                <a:srgbClr val="E5E6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34" name="Rectangle 807"/>
              <p:cNvSpPr>
                <a:spLocks noChangeArrowheads="1"/>
              </p:cNvSpPr>
              <p:nvPr/>
            </p:nvSpPr>
            <p:spPr bwMode="auto">
              <a:xfrm>
                <a:off x="7187848" y="5773664"/>
                <a:ext cx="563726" cy="6923"/>
              </a:xfrm>
              <a:prstGeom prst="rect">
                <a:avLst/>
              </a:pr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35" name="Rectangle 808"/>
              <p:cNvSpPr>
                <a:spLocks noChangeArrowheads="1"/>
              </p:cNvSpPr>
              <p:nvPr/>
            </p:nvSpPr>
            <p:spPr bwMode="auto">
              <a:xfrm>
                <a:off x="7187848" y="5799378"/>
                <a:ext cx="563726" cy="8901"/>
              </a:xfrm>
              <a:prstGeom prst="rect">
                <a:avLst/>
              </a:pr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36" name="Rectangle 809"/>
              <p:cNvSpPr>
                <a:spLocks noChangeArrowheads="1"/>
              </p:cNvSpPr>
              <p:nvPr/>
            </p:nvSpPr>
            <p:spPr bwMode="auto">
              <a:xfrm>
                <a:off x="7187848" y="5827070"/>
                <a:ext cx="563726" cy="6923"/>
              </a:xfrm>
              <a:prstGeom prst="rect">
                <a:avLst/>
              </a:pr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37" name="Rectangle 810"/>
              <p:cNvSpPr>
                <a:spLocks noChangeArrowheads="1"/>
              </p:cNvSpPr>
              <p:nvPr/>
            </p:nvSpPr>
            <p:spPr bwMode="auto">
              <a:xfrm>
                <a:off x="7187848" y="5852783"/>
                <a:ext cx="563726" cy="9890"/>
              </a:xfrm>
              <a:prstGeom prst="rect">
                <a:avLst/>
              </a:pr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38" name="Rectangle 811"/>
              <p:cNvSpPr>
                <a:spLocks noChangeArrowheads="1"/>
              </p:cNvSpPr>
              <p:nvPr/>
            </p:nvSpPr>
            <p:spPr bwMode="auto">
              <a:xfrm>
                <a:off x="7187848" y="5881464"/>
                <a:ext cx="563726" cy="6923"/>
              </a:xfrm>
              <a:prstGeom prst="rect">
                <a:avLst/>
              </a:pr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39" name="Rectangle 812"/>
              <p:cNvSpPr>
                <a:spLocks noChangeArrowheads="1"/>
              </p:cNvSpPr>
              <p:nvPr/>
            </p:nvSpPr>
            <p:spPr bwMode="auto">
              <a:xfrm>
                <a:off x="7187848" y="5907178"/>
                <a:ext cx="563726" cy="8901"/>
              </a:xfrm>
              <a:prstGeom prst="rect">
                <a:avLst/>
              </a:pr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40" name="Rectangle 813"/>
              <p:cNvSpPr>
                <a:spLocks noChangeArrowheads="1"/>
              </p:cNvSpPr>
              <p:nvPr/>
            </p:nvSpPr>
            <p:spPr bwMode="auto">
              <a:xfrm>
                <a:off x="7187848" y="5934870"/>
                <a:ext cx="563726" cy="6923"/>
              </a:xfrm>
              <a:prstGeom prst="rect">
                <a:avLst/>
              </a:pr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41" name="Rectangle 814"/>
              <p:cNvSpPr>
                <a:spLocks noChangeArrowheads="1"/>
              </p:cNvSpPr>
              <p:nvPr/>
            </p:nvSpPr>
            <p:spPr bwMode="auto">
              <a:xfrm>
                <a:off x="7187848" y="5960584"/>
                <a:ext cx="563726" cy="8901"/>
              </a:xfrm>
              <a:prstGeom prst="rect">
                <a:avLst/>
              </a:pr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42" name="Rectangle 815"/>
              <p:cNvSpPr>
                <a:spLocks noChangeArrowheads="1"/>
              </p:cNvSpPr>
              <p:nvPr/>
            </p:nvSpPr>
            <p:spPr bwMode="auto">
              <a:xfrm>
                <a:off x="7187848" y="5988275"/>
                <a:ext cx="563726" cy="7912"/>
              </a:xfrm>
              <a:prstGeom prst="rect">
                <a:avLst/>
              </a:pr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43" name="Rectangle 816"/>
              <p:cNvSpPr>
                <a:spLocks noChangeArrowheads="1"/>
              </p:cNvSpPr>
              <p:nvPr/>
            </p:nvSpPr>
            <p:spPr bwMode="auto">
              <a:xfrm>
                <a:off x="7187848" y="6013989"/>
                <a:ext cx="563726" cy="9890"/>
              </a:xfrm>
              <a:prstGeom prst="rect">
                <a:avLst/>
              </a:pr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44" name="Rectangle 817"/>
              <p:cNvSpPr>
                <a:spLocks noChangeArrowheads="1"/>
              </p:cNvSpPr>
              <p:nvPr/>
            </p:nvSpPr>
            <p:spPr bwMode="auto">
              <a:xfrm>
                <a:off x="7187848" y="6042670"/>
                <a:ext cx="563726" cy="8901"/>
              </a:xfrm>
              <a:prstGeom prst="rect">
                <a:avLst/>
              </a:pr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45" name="Rectangle 818"/>
              <p:cNvSpPr>
                <a:spLocks noChangeArrowheads="1"/>
              </p:cNvSpPr>
              <p:nvPr/>
            </p:nvSpPr>
            <p:spPr bwMode="auto">
              <a:xfrm>
                <a:off x="6437203" y="6154426"/>
                <a:ext cx="563726" cy="9890"/>
              </a:xfrm>
              <a:prstGeom prst="rect">
                <a:avLst/>
              </a:pr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46" name="Rectangle 819"/>
              <p:cNvSpPr>
                <a:spLocks noChangeArrowheads="1"/>
              </p:cNvSpPr>
              <p:nvPr/>
            </p:nvSpPr>
            <p:spPr bwMode="auto">
              <a:xfrm>
                <a:off x="6437203" y="6183107"/>
                <a:ext cx="563726" cy="6923"/>
              </a:xfrm>
              <a:prstGeom prst="rect">
                <a:avLst/>
              </a:pr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47" name="Rectangle 820"/>
              <p:cNvSpPr>
                <a:spLocks noChangeArrowheads="1"/>
              </p:cNvSpPr>
              <p:nvPr/>
            </p:nvSpPr>
            <p:spPr bwMode="auto">
              <a:xfrm>
                <a:off x="6437203" y="6208821"/>
                <a:ext cx="563726" cy="8901"/>
              </a:xfrm>
              <a:prstGeom prst="rect">
                <a:avLst/>
              </a:pr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48" name="Rectangle 821"/>
              <p:cNvSpPr>
                <a:spLocks noChangeArrowheads="1"/>
              </p:cNvSpPr>
              <p:nvPr/>
            </p:nvSpPr>
            <p:spPr bwMode="auto">
              <a:xfrm>
                <a:off x="6437203" y="6236512"/>
                <a:ext cx="563726" cy="6923"/>
              </a:xfrm>
              <a:prstGeom prst="rect">
                <a:avLst/>
              </a:pr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49" name="Rectangle 822"/>
              <p:cNvSpPr>
                <a:spLocks noChangeArrowheads="1"/>
              </p:cNvSpPr>
              <p:nvPr/>
            </p:nvSpPr>
            <p:spPr bwMode="auto">
              <a:xfrm>
                <a:off x="6437203" y="6262226"/>
                <a:ext cx="563726" cy="9890"/>
              </a:xfrm>
              <a:prstGeom prst="rect">
                <a:avLst/>
              </a:pr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50" name="Rectangle 823"/>
              <p:cNvSpPr>
                <a:spLocks noChangeArrowheads="1"/>
              </p:cNvSpPr>
              <p:nvPr/>
            </p:nvSpPr>
            <p:spPr bwMode="auto">
              <a:xfrm>
                <a:off x="6437203" y="6290907"/>
                <a:ext cx="563726" cy="6923"/>
              </a:xfrm>
              <a:prstGeom prst="rect">
                <a:avLst/>
              </a:pr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51" name="Rectangle 824"/>
              <p:cNvSpPr>
                <a:spLocks noChangeArrowheads="1"/>
              </p:cNvSpPr>
              <p:nvPr/>
            </p:nvSpPr>
            <p:spPr bwMode="auto">
              <a:xfrm>
                <a:off x="6437203" y="6316621"/>
                <a:ext cx="563726" cy="8901"/>
              </a:xfrm>
              <a:prstGeom prst="rect">
                <a:avLst/>
              </a:pr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52" name="Rectangle 825"/>
              <p:cNvSpPr>
                <a:spLocks noChangeArrowheads="1"/>
              </p:cNvSpPr>
              <p:nvPr/>
            </p:nvSpPr>
            <p:spPr bwMode="auto">
              <a:xfrm>
                <a:off x="6437203" y="6344313"/>
                <a:ext cx="563726" cy="6923"/>
              </a:xfrm>
              <a:prstGeom prst="rect">
                <a:avLst/>
              </a:pr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53" name="Rectangle 826"/>
              <p:cNvSpPr>
                <a:spLocks noChangeArrowheads="1"/>
              </p:cNvSpPr>
              <p:nvPr/>
            </p:nvSpPr>
            <p:spPr bwMode="auto">
              <a:xfrm>
                <a:off x="6437203" y="6370026"/>
                <a:ext cx="563726" cy="9890"/>
              </a:xfrm>
              <a:prstGeom prst="rect">
                <a:avLst/>
              </a:pr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54" name="Rectangle 827"/>
              <p:cNvSpPr>
                <a:spLocks noChangeArrowheads="1"/>
              </p:cNvSpPr>
              <p:nvPr/>
            </p:nvSpPr>
            <p:spPr bwMode="auto">
              <a:xfrm>
                <a:off x="6437203" y="6398707"/>
                <a:ext cx="563726" cy="6923"/>
              </a:xfrm>
              <a:prstGeom prst="rect">
                <a:avLst/>
              </a:pr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55" name="Rectangle 828"/>
              <p:cNvSpPr>
                <a:spLocks noChangeArrowheads="1"/>
              </p:cNvSpPr>
              <p:nvPr/>
            </p:nvSpPr>
            <p:spPr bwMode="auto">
              <a:xfrm>
                <a:off x="6645880" y="5473999"/>
                <a:ext cx="946466" cy="6923"/>
              </a:xfrm>
              <a:prstGeom prst="rect">
                <a:avLst/>
              </a:pr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56" name="Rectangle 829"/>
              <p:cNvSpPr>
                <a:spLocks noChangeArrowheads="1"/>
              </p:cNvSpPr>
              <p:nvPr/>
            </p:nvSpPr>
            <p:spPr bwMode="auto">
              <a:xfrm>
                <a:off x="6645880" y="5473999"/>
                <a:ext cx="946466" cy="6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57" name="Rectangle 830"/>
              <p:cNvSpPr>
                <a:spLocks noChangeArrowheads="1"/>
              </p:cNvSpPr>
              <p:nvPr/>
            </p:nvSpPr>
            <p:spPr bwMode="auto">
              <a:xfrm>
                <a:off x="6645880" y="5496746"/>
                <a:ext cx="946466" cy="7912"/>
              </a:xfrm>
              <a:prstGeom prst="rect">
                <a:avLst/>
              </a:pr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58" name="Rectangle 831"/>
              <p:cNvSpPr>
                <a:spLocks noChangeArrowheads="1"/>
              </p:cNvSpPr>
              <p:nvPr/>
            </p:nvSpPr>
            <p:spPr bwMode="auto">
              <a:xfrm>
                <a:off x="6645880" y="5496746"/>
                <a:ext cx="946466" cy="7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59" name="Rectangle 832"/>
              <p:cNvSpPr>
                <a:spLocks noChangeArrowheads="1"/>
              </p:cNvSpPr>
              <p:nvPr/>
            </p:nvSpPr>
            <p:spPr bwMode="auto">
              <a:xfrm>
                <a:off x="6645880" y="5520482"/>
                <a:ext cx="946466" cy="6923"/>
              </a:xfrm>
              <a:prstGeom prst="rect">
                <a:avLst/>
              </a:pr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60" name="Rectangle 833"/>
              <p:cNvSpPr>
                <a:spLocks noChangeArrowheads="1"/>
              </p:cNvSpPr>
              <p:nvPr/>
            </p:nvSpPr>
            <p:spPr bwMode="auto">
              <a:xfrm>
                <a:off x="6645880" y="5520482"/>
                <a:ext cx="946466" cy="6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61" name="Rectangle 834"/>
              <p:cNvSpPr>
                <a:spLocks noChangeArrowheads="1"/>
              </p:cNvSpPr>
              <p:nvPr/>
            </p:nvSpPr>
            <p:spPr bwMode="auto">
              <a:xfrm>
                <a:off x="6645880" y="5544218"/>
                <a:ext cx="946466" cy="6923"/>
              </a:xfrm>
              <a:prstGeom prst="rect">
                <a:avLst/>
              </a:pr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62" name="Rectangle 835"/>
              <p:cNvSpPr>
                <a:spLocks noChangeArrowheads="1"/>
              </p:cNvSpPr>
              <p:nvPr/>
            </p:nvSpPr>
            <p:spPr bwMode="auto">
              <a:xfrm>
                <a:off x="6645880" y="5544218"/>
                <a:ext cx="946466" cy="6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63" name="Rectangle 836"/>
              <p:cNvSpPr>
                <a:spLocks noChangeArrowheads="1"/>
              </p:cNvSpPr>
              <p:nvPr/>
            </p:nvSpPr>
            <p:spPr bwMode="auto">
              <a:xfrm>
                <a:off x="6645880" y="5566965"/>
                <a:ext cx="946466" cy="7912"/>
              </a:xfrm>
              <a:prstGeom prst="rect">
                <a:avLst/>
              </a:pr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64" name="Rectangle 837"/>
              <p:cNvSpPr>
                <a:spLocks noChangeArrowheads="1"/>
              </p:cNvSpPr>
              <p:nvPr/>
            </p:nvSpPr>
            <p:spPr bwMode="auto">
              <a:xfrm>
                <a:off x="6645880" y="5566965"/>
                <a:ext cx="946466" cy="7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65" name="Rectangle 838"/>
              <p:cNvSpPr>
                <a:spLocks noChangeArrowheads="1"/>
              </p:cNvSpPr>
              <p:nvPr/>
            </p:nvSpPr>
            <p:spPr bwMode="auto">
              <a:xfrm>
                <a:off x="6645880" y="5590700"/>
                <a:ext cx="946466" cy="6923"/>
              </a:xfrm>
              <a:prstGeom prst="rect">
                <a:avLst/>
              </a:pr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66" name="Rectangle 839"/>
              <p:cNvSpPr>
                <a:spLocks noChangeArrowheads="1"/>
              </p:cNvSpPr>
              <p:nvPr/>
            </p:nvSpPr>
            <p:spPr bwMode="auto">
              <a:xfrm>
                <a:off x="6645880" y="5590700"/>
                <a:ext cx="946466" cy="6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67" name="Rectangle 840"/>
              <p:cNvSpPr>
                <a:spLocks noChangeArrowheads="1"/>
              </p:cNvSpPr>
              <p:nvPr/>
            </p:nvSpPr>
            <p:spPr bwMode="auto">
              <a:xfrm>
                <a:off x="6645880" y="5611469"/>
                <a:ext cx="946466" cy="9890"/>
              </a:xfrm>
              <a:prstGeom prst="rect">
                <a:avLst/>
              </a:pr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68" name="Rectangle 841"/>
              <p:cNvSpPr>
                <a:spLocks noChangeArrowheads="1"/>
              </p:cNvSpPr>
              <p:nvPr/>
            </p:nvSpPr>
            <p:spPr bwMode="auto">
              <a:xfrm>
                <a:off x="6645880" y="5611469"/>
                <a:ext cx="946466" cy="9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69" name="Rectangle 842"/>
              <p:cNvSpPr>
                <a:spLocks noChangeArrowheads="1"/>
              </p:cNvSpPr>
              <p:nvPr/>
            </p:nvSpPr>
            <p:spPr bwMode="auto">
              <a:xfrm>
                <a:off x="6645880" y="5635205"/>
                <a:ext cx="946466" cy="6923"/>
              </a:xfrm>
              <a:prstGeom prst="rect">
                <a:avLst/>
              </a:pr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70" name="Rectangle 843"/>
              <p:cNvSpPr>
                <a:spLocks noChangeArrowheads="1"/>
              </p:cNvSpPr>
              <p:nvPr/>
            </p:nvSpPr>
            <p:spPr bwMode="auto">
              <a:xfrm>
                <a:off x="6645880" y="5635205"/>
                <a:ext cx="946466" cy="6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71" name="Rectangle 844"/>
              <p:cNvSpPr>
                <a:spLocks noChangeArrowheads="1"/>
              </p:cNvSpPr>
              <p:nvPr/>
            </p:nvSpPr>
            <p:spPr bwMode="auto">
              <a:xfrm>
                <a:off x="6645880" y="5658941"/>
                <a:ext cx="946466" cy="6923"/>
              </a:xfrm>
              <a:prstGeom prst="rect">
                <a:avLst/>
              </a:pr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72" name="Rectangle 845"/>
              <p:cNvSpPr>
                <a:spLocks noChangeArrowheads="1"/>
              </p:cNvSpPr>
              <p:nvPr/>
            </p:nvSpPr>
            <p:spPr bwMode="auto">
              <a:xfrm>
                <a:off x="6645880" y="5658941"/>
                <a:ext cx="946466" cy="6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73" name="Rectangle 846"/>
              <p:cNvSpPr>
                <a:spLocks noChangeArrowheads="1"/>
              </p:cNvSpPr>
              <p:nvPr/>
            </p:nvSpPr>
            <p:spPr bwMode="auto">
              <a:xfrm>
                <a:off x="6645880" y="5681688"/>
                <a:ext cx="946466" cy="6923"/>
              </a:xfrm>
              <a:prstGeom prst="rect">
                <a:avLst/>
              </a:pr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74" name="Rectangle 847"/>
              <p:cNvSpPr>
                <a:spLocks noChangeArrowheads="1"/>
              </p:cNvSpPr>
              <p:nvPr/>
            </p:nvSpPr>
            <p:spPr bwMode="auto">
              <a:xfrm>
                <a:off x="6645880" y="5681688"/>
                <a:ext cx="946466" cy="6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75" name="Freeform 848"/>
              <p:cNvSpPr>
                <a:spLocks/>
              </p:cNvSpPr>
              <p:nvPr/>
            </p:nvSpPr>
            <p:spPr bwMode="auto">
              <a:xfrm>
                <a:off x="6362039" y="5162467"/>
                <a:ext cx="1345030" cy="269006"/>
              </a:xfrm>
              <a:custGeom>
                <a:avLst/>
                <a:gdLst>
                  <a:gd name="T0" fmla="*/ 0 w 1360"/>
                  <a:gd name="T1" fmla="*/ 0 h 272"/>
                  <a:gd name="T2" fmla="*/ 1360 w 1360"/>
                  <a:gd name="T3" fmla="*/ 0 h 272"/>
                  <a:gd name="T4" fmla="*/ 1360 w 1360"/>
                  <a:gd name="T5" fmla="*/ 272 h 272"/>
                  <a:gd name="T6" fmla="*/ 0 w 1360"/>
                  <a:gd name="T7" fmla="*/ 272 h 272"/>
                  <a:gd name="T8" fmla="*/ 0 w 1360"/>
                  <a:gd name="T9" fmla="*/ 251 h 272"/>
                  <a:gd name="T10" fmla="*/ 116 w 1360"/>
                  <a:gd name="T11" fmla="*/ 251 h 272"/>
                  <a:gd name="T12" fmla="*/ 116 w 1360"/>
                  <a:gd name="T13" fmla="*/ 24 h 272"/>
                  <a:gd name="T14" fmla="*/ 0 w 1360"/>
                  <a:gd name="T15" fmla="*/ 24 h 272"/>
                  <a:gd name="T16" fmla="*/ 0 w 1360"/>
                  <a:gd name="T17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60" h="272">
                    <a:moveTo>
                      <a:pt x="0" y="0"/>
                    </a:moveTo>
                    <a:lnTo>
                      <a:pt x="1360" y="0"/>
                    </a:lnTo>
                    <a:lnTo>
                      <a:pt x="1360" y="272"/>
                    </a:lnTo>
                    <a:lnTo>
                      <a:pt x="0" y="272"/>
                    </a:lnTo>
                    <a:lnTo>
                      <a:pt x="0" y="251"/>
                    </a:lnTo>
                    <a:lnTo>
                      <a:pt x="116" y="251"/>
                    </a:lnTo>
                    <a:lnTo>
                      <a:pt x="116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53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76" name="Freeform 849"/>
              <p:cNvSpPr>
                <a:spLocks/>
              </p:cNvSpPr>
              <p:nvPr/>
            </p:nvSpPr>
            <p:spPr bwMode="auto">
              <a:xfrm>
                <a:off x="6362039" y="5162467"/>
                <a:ext cx="1345030" cy="269006"/>
              </a:xfrm>
              <a:custGeom>
                <a:avLst/>
                <a:gdLst>
                  <a:gd name="T0" fmla="*/ 0 w 1360"/>
                  <a:gd name="T1" fmla="*/ 0 h 272"/>
                  <a:gd name="T2" fmla="*/ 1360 w 1360"/>
                  <a:gd name="T3" fmla="*/ 0 h 272"/>
                  <a:gd name="T4" fmla="*/ 1360 w 1360"/>
                  <a:gd name="T5" fmla="*/ 272 h 272"/>
                  <a:gd name="T6" fmla="*/ 0 w 1360"/>
                  <a:gd name="T7" fmla="*/ 272 h 272"/>
                  <a:gd name="T8" fmla="*/ 0 w 1360"/>
                  <a:gd name="T9" fmla="*/ 251 h 272"/>
                  <a:gd name="T10" fmla="*/ 116 w 1360"/>
                  <a:gd name="T11" fmla="*/ 251 h 272"/>
                  <a:gd name="T12" fmla="*/ 116 w 1360"/>
                  <a:gd name="T13" fmla="*/ 24 h 272"/>
                  <a:gd name="T14" fmla="*/ 0 w 1360"/>
                  <a:gd name="T15" fmla="*/ 24 h 272"/>
                  <a:gd name="T16" fmla="*/ 0 w 1360"/>
                  <a:gd name="T17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60" h="272">
                    <a:moveTo>
                      <a:pt x="0" y="0"/>
                    </a:moveTo>
                    <a:lnTo>
                      <a:pt x="1360" y="0"/>
                    </a:lnTo>
                    <a:lnTo>
                      <a:pt x="1360" y="272"/>
                    </a:lnTo>
                    <a:lnTo>
                      <a:pt x="0" y="272"/>
                    </a:lnTo>
                    <a:lnTo>
                      <a:pt x="0" y="251"/>
                    </a:lnTo>
                    <a:lnTo>
                      <a:pt x="116" y="251"/>
                    </a:lnTo>
                    <a:lnTo>
                      <a:pt x="116" y="24"/>
                    </a:lnTo>
                    <a:lnTo>
                      <a:pt x="0" y="2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77" name="Freeform 850"/>
              <p:cNvSpPr>
                <a:spLocks/>
              </p:cNvSpPr>
              <p:nvPr/>
            </p:nvSpPr>
            <p:spPr bwMode="auto">
              <a:xfrm>
                <a:off x="6378852" y="5186202"/>
                <a:ext cx="1298547" cy="224501"/>
              </a:xfrm>
              <a:custGeom>
                <a:avLst/>
                <a:gdLst>
                  <a:gd name="T0" fmla="*/ 5 w 555"/>
                  <a:gd name="T1" fmla="*/ 0 h 96"/>
                  <a:gd name="T2" fmla="*/ 555 w 555"/>
                  <a:gd name="T3" fmla="*/ 0 h 96"/>
                  <a:gd name="T4" fmla="*/ 555 w 555"/>
                  <a:gd name="T5" fmla="*/ 96 h 96"/>
                  <a:gd name="T6" fmla="*/ 0 w 555"/>
                  <a:gd name="T7" fmla="*/ 96 h 96"/>
                  <a:gd name="T8" fmla="*/ 16 w 555"/>
                  <a:gd name="T9" fmla="*/ 44 h 96"/>
                  <a:gd name="T10" fmla="*/ 5 w 555"/>
                  <a:gd name="T11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5" h="96">
                    <a:moveTo>
                      <a:pt x="5" y="0"/>
                    </a:moveTo>
                    <a:cubicBezTo>
                      <a:pt x="555" y="0"/>
                      <a:pt x="555" y="0"/>
                      <a:pt x="555" y="0"/>
                    </a:cubicBezTo>
                    <a:cubicBezTo>
                      <a:pt x="555" y="96"/>
                      <a:pt x="555" y="96"/>
                      <a:pt x="555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10" y="81"/>
                      <a:pt x="16" y="63"/>
                      <a:pt x="16" y="44"/>
                    </a:cubicBezTo>
                    <a:cubicBezTo>
                      <a:pt x="16" y="28"/>
                      <a:pt x="12" y="13"/>
                      <a:pt x="5" y="0"/>
                    </a:cubicBezTo>
                  </a:path>
                </a:pathLst>
              </a:custGeom>
              <a:solidFill>
                <a:srgbClr val="E5E6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78" name="Freeform 851"/>
              <p:cNvSpPr>
                <a:spLocks/>
              </p:cNvSpPr>
              <p:nvPr/>
            </p:nvSpPr>
            <p:spPr bwMode="auto">
              <a:xfrm>
                <a:off x="6977192" y="5162467"/>
                <a:ext cx="832732" cy="269006"/>
              </a:xfrm>
              <a:custGeom>
                <a:avLst/>
                <a:gdLst>
                  <a:gd name="T0" fmla="*/ 0 w 356"/>
                  <a:gd name="T1" fmla="*/ 0 h 115"/>
                  <a:gd name="T2" fmla="*/ 312 w 356"/>
                  <a:gd name="T3" fmla="*/ 0 h 115"/>
                  <a:gd name="T4" fmla="*/ 312 w 356"/>
                  <a:gd name="T5" fmla="*/ 115 h 115"/>
                  <a:gd name="T6" fmla="*/ 0 w 356"/>
                  <a:gd name="T7" fmla="*/ 115 h 115"/>
                  <a:gd name="T8" fmla="*/ 0 w 356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6" h="115">
                    <a:moveTo>
                      <a:pt x="0" y="0"/>
                    </a:moveTo>
                    <a:cubicBezTo>
                      <a:pt x="106" y="0"/>
                      <a:pt x="205" y="0"/>
                      <a:pt x="312" y="0"/>
                    </a:cubicBezTo>
                    <a:cubicBezTo>
                      <a:pt x="356" y="0"/>
                      <a:pt x="356" y="115"/>
                      <a:pt x="312" y="115"/>
                    </a:cubicBezTo>
                    <a:cubicBezTo>
                      <a:pt x="205" y="115"/>
                      <a:pt x="106" y="115"/>
                      <a:pt x="0" y="115"/>
                    </a:cubicBezTo>
                    <a:cubicBezTo>
                      <a:pt x="36" y="96"/>
                      <a:pt x="34" y="2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79" name="Freeform 852"/>
              <p:cNvSpPr>
                <a:spLocks/>
              </p:cNvSpPr>
              <p:nvPr/>
            </p:nvSpPr>
            <p:spPr bwMode="auto">
              <a:xfrm>
                <a:off x="6362039" y="5162467"/>
                <a:ext cx="716031" cy="269006"/>
              </a:xfrm>
              <a:custGeom>
                <a:avLst/>
                <a:gdLst>
                  <a:gd name="T0" fmla="*/ 271 w 306"/>
                  <a:gd name="T1" fmla="*/ 106 h 115"/>
                  <a:gd name="T2" fmla="*/ 49 w 306"/>
                  <a:gd name="T3" fmla="*/ 106 h 115"/>
                  <a:gd name="T4" fmla="*/ 7 w 306"/>
                  <a:gd name="T5" fmla="*/ 106 h 115"/>
                  <a:gd name="T6" fmla="*/ 0 w 306"/>
                  <a:gd name="T7" fmla="*/ 106 h 115"/>
                  <a:gd name="T8" fmla="*/ 0 w 306"/>
                  <a:gd name="T9" fmla="*/ 115 h 115"/>
                  <a:gd name="T10" fmla="*/ 255 w 306"/>
                  <a:gd name="T11" fmla="*/ 115 h 115"/>
                  <a:gd name="T12" fmla="*/ 282 w 306"/>
                  <a:gd name="T13" fmla="*/ 115 h 115"/>
                  <a:gd name="T14" fmla="*/ 283 w 306"/>
                  <a:gd name="T15" fmla="*/ 0 h 115"/>
                  <a:gd name="T16" fmla="*/ 255 w 306"/>
                  <a:gd name="T17" fmla="*/ 0 h 115"/>
                  <a:gd name="T18" fmla="*/ 0 w 306"/>
                  <a:gd name="T19" fmla="*/ 0 h 115"/>
                  <a:gd name="T20" fmla="*/ 0 w 306"/>
                  <a:gd name="T21" fmla="*/ 10 h 115"/>
                  <a:gd name="T22" fmla="*/ 12 w 306"/>
                  <a:gd name="T23" fmla="*/ 10 h 115"/>
                  <a:gd name="T24" fmla="*/ 49 w 306"/>
                  <a:gd name="T25" fmla="*/ 10 h 115"/>
                  <a:gd name="T26" fmla="*/ 270 w 306"/>
                  <a:gd name="T27" fmla="*/ 10 h 115"/>
                  <a:gd name="T28" fmla="*/ 271 w 306"/>
                  <a:gd name="T29" fmla="*/ 106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6" h="115">
                    <a:moveTo>
                      <a:pt x="271" y="106"/>
                    </a:moveTo>
                    <a:cubicBezTo>
                      <a:pt x="49" y="106"/>
                      <a:pt x="49" y="106"/>
                      <a:pt x="49" y="106"/>
                    </a:cubicBezTo>
                    <a:cubicBezTo>
                      <a:pt x="7" y="106"/>
                      <a:pt x="7" y="106"/>
                      <a:pt x="7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255" y="115"/>
                      <a:pt x="255" y="115"/>
                      <a:pt x="255" y="115"/>
                    </a:cubicBezTo>
                    <a:cubicBezTo>
                      <a:pt x="282" y="115"/>
                      <a:pt x="282" y="115"/>
                      <a:pt x="282" y="115"/>
                    </a:cubicBezTo>
                    <a:cubicBezTo>
                      <a:pt x="306" y="88"/>
                      <a:pt x="306" y="30"/>
                      <a:pt x="283" y="0"/>
                    </a:cubicBezTo>
                    <a:cubicBezTo>
                      <a:pt x="255" y="0"/>
                      <a:pt x="255" y="0"/>
                      <a:pt x="25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270" y="10"/>
                      <a:pt x="270" y="10"/>
                      <a:pt x="270" y="10"/>
                    </a:cubicBezTo>
                    <a:cubicBezTo>
                      <a:pt x="291" y="35"/>
                      <a:pt x="292" y="82"/>
                      <a:pt x="271" y="106"/>
                    </a:cubicBez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80" name="Rectangle 853"/>
              <p:cNvSpPr>
                <a:spLocks noChangeArrowheads="1"/>
              </p:cNvSpPr>
              <p:nvPr/>
            </p:nvSpPr>
            <p:spPr bwMode="auto">
              <a:xfrm>
                <a:off x="6432258" y="5208949"/>
                <a:ext cx="563726" cy="6923"/>
              </a:xfrm>
              <a:prstGeom prst="rect">
                <a:avLst/>
              </a:pr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81" name="Rectangle 854"/>
              <p:cNvSpPr>
                <a:spLocks noChangeArrowheads="1"/>
              </p:cNvSpPr>
              <p:nvPr/>
            </p:nvSpPr>
            <p:spPr bwMode="auto">
              <a:xfrm>
                <a:off x="6432258" y="5208949"/>
                <a:ext cx="563726" cy="6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82" name="Rectangle 855"/>
              <p:cNvSpPr>
                <a:spLocks noChangeArrowheads="1"/>
              </p:cNvSpPr>
              <p:nvPr/>
            </p:nvSpPr>
            <p:spPr bwMode="auto">
              <a:xfrm>
                <a:off x="6432258" y="5227740"/>
                <a:ext cx="563726" cy="6923"/>
              </a:xfrm>
              <a:prstGeom prst="rect">
                <a:avLst/>
              </a:pr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83" name="Rectangle 856"/>
              <p:cNvSpPr>
                <a:spLocks noChangeArrowheads="1"/>
              </p:cNvSpPr>
              <p:nvPr/>
            </p:nvSpPr>
            <p:spPr bwMode="auto">
              <a:xfrm>
                <a:off x="6432258" y="5227740"/>
                <a:ext cx="563726" cy="6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84" name="Rectangle 857"/>
              <p:cNvSpPr>
                <a:spLocks noChangeArrowheads="1"/>
              </p:cNvSpPr>
              <p:nvPr/>
            </p:nvSpPr>
            <p:spPr bwMode="auto">
              <a:xfrm>
                <a:off x="6432258" y="5249498"/>
                <a:ext cx="563726" cy="3956"/>
              </a:xfrm>
              <a:prstGeom prst="rect">
                <a:avLst/>
              </a:pr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85" name="Rectangle 858"/>
              <p:cNvSpPr>
                <a:spLocks noChangeArrowheads="1"/>
              </p:cNvSpPr>
              <p:nvPr/>
            </p:nvSpPr>
            <p:spPr bwMode="auto">
              <a:xfrm>
                <a:off x="6432258" y="5249498"/>
                <a:ext cx="563726" cy="39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86" name="Rectangle 859"/>
              <p:cNvSpPr>
                <a:spLocks noChangeArrowheads="1"/>
              </p:cNvSpPr>
              <p:nvPr/>
            </p:nvSpPr>
            <p:spPr bwMode="auto">
              <a:xfrm>
                <a:off x="6432258" y="5268289"/>
                <a:ext cx="563726" cy="6923"/>
              </a:xfrm>
              <a:prstGeom prst="rect">
                <a:avLst/>
              </a:pr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87" name="Rectangle 860"/>
              <p:cNvSpPr>
                <a:spLocks noChangeArrowheads="1"/>
              </p:cNvSpPr>
              <p:nvPr/>
            </p:nvSpPr>
            <p:spPr bwMode="auto">
              <a:xfrm>
                <a:off x="6432258" y="5268289"/>
                <a:ext cx="563726" cy="6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88" name="Rectangle 861"/>
              <p:cNvSpPr>
                <a:spLocks noChangeArrowheads="1"/>
              </p:cNvSpPr>
              <p:nvPr/>
            </p:nvSpPr>
            <p:spPr bwMode="auto">
              <a:xfrm>
                <a:off x="6432258" y="5289058"/>
                <a:ext cx="563726" cy="4945"/>
              </a:xfrm>
              <a:prstGeom prst="rect">
                <a:avLst/>
              </a:pr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89" name="Rectangle 862"/>
              <p:cNvSpPr>
                <a:spLocks noChangeArrowheads="1"/>
              </p:cNvSpPr>
              <p:nvPr/>
            </p:nvSpPr>
            <p:spPr bwMode="auto">
              <a:xfrm>
                <a:off x="6432258" y="5289058"/>
                <a:ext cx="563726" cy="49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90" name="Rectangle 863"/>
              <p:cNvSpPr>
                <a:spLocks noChangeArrowheads="1"/>
              </p:cNvSpPr>
              <p:nvPr/>
            </p:nvSpPr>
            <p:spPr bwMode="auto">
              <a:xfrm>
                <a:off x="6432258" y="5307848"/>
                <a:ext cx="563726" cy="6923"/>
              </a:xfrm>
              <a:prstGeom prst="rect">
                <a:avLst/>
              </a:pr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91" name="Rectangle 864"/>
              <p:cNvSpPr>
                <a:spLocks noChangeArrowheads="1"/>
              </p:cNvSpPr>
              <p:nvPr/>
            </p:nvSpPr>
            <p:spPr bwMode="auto">
              <a:xfrm>
                <a:off x="6432258" y="5307848"/>
                <a:ext cx="563726" cy="6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92" name="Rectangle 865"/>
              <p:cNvSpPr>
                <a:spLocks noChangeArrowheads="1"/>
              </p:cNvSpPr>
              <p:nvPr/>
            </p:nvSpPr>
            <p:spPr bwMode="auto">
              <a:xfrm>
                <a:off x="6432258" y="5328617"/>
                <a:ext cx="563726" cy="4945"/>
              </a:xfrm>
              <a:prstGeom prst="rect">
                <a:avLst/>
              </a:pr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93" name="Rectangle 866"/>
              <p:cNvSpPr>
                <a:spLocks noChangeArrowheads="1"/>
              </p:cNvSpPr>
              <p:nvPr/>
            </p:nvSpPr>
            <p:spPr bwMode="auto">
              <a:xfrm>
                <a:off x="6432258" y="5328617"/>
                <a:ext cx="563726" cy="49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94" name="Rectangle 867"/>
              <p:cNvSpPr>
                <a:spLocks noChangeArrowheads="1"/>
              </p:cNvSpPr>
              <p:nvPr/>
            </p:nvSpPr>
            <p:spPr bwMode="auto">
              <a:xfrm>
                <a:off x="6432258" y="5347408"/>
                <a:ext cx="563726" cy="6923"/>
              </a:xfrm>
              <a:prstGeom prst="rect">
                <a:avLst/>
              </a:pr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95" name="Rectangle 868"/>
              <p:cNvSpPr>
                <a:spLocks noChangeArrowheads="1"/>
              </p:cNvSpPr>
              <p:nvPr/>
            </p:nvSpPr>
            <p:spPr bwMode="auto">
              <a:xfrm>
                <a:off x="6432258" y="5347408"/>
                <a:ext cx="563726" cy="6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96" name="Rectangle 869"/>
              <p:cNvSpPr>
                <a:spLocks noChangeArrowheads="1"/>
              </p:cNvSpPr>
              <p:nvPr/>
            </p:nvSpPr>
            <p:spPr bwMode="auto">
              <a:xfrm>
                <a:off x="6432258" y="5366199"/>
                <a:ext cx="563726" cy="6923"/>
              </a:xfrm>
              <a:prstGeom prst="rect">
                <a:avLst/>
              </a:pr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97" name="Rectangle 870"/>
              <p:cNvSpPr>
                <a:spLocks noChangeArrowheads="1"/>
              </p:cNvSpPr>
              <p:nvPr/>
            </p:nvSpPr>
            <p:spPr bwMode="auto">
              <a:xfrm>
                <a:off x="6432258" y="5366199"/>
                <a:ext cx="563726" cy="6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98" name="Rectangle 871"/>
              <p:cNvSpPr>
                <a:spLocks noChangeArrowheads="1"/>
              </p:cNvSpPr>
              <p:nvPr/>
            </p:nvSpPr>
            <p:spPr bwMode="auto">
              <a:xfrm>
                <a:off x="6432258" y="5386968"/>
                <a:ext cx="563726" cy="6923"/>
              </a:xfrm>
              <a:prstGeom prst="rect">
                <a:avLst/>
              </a:prstGeom>
              <a:solidFill>
                <a:srgbClr val="BAB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99" name="Rectangle 872"/>
              <p:cNvSpPr>
                <a:spLocks noChangeArrowheads="1"/>
              </p:cNvSpPr>
              <p:nvPr/>
            </p:nvSpPr>
            <p:spPr bwMode="auto">
              <a:xfrm>
                <a:off x="6432258" y="5386968"/>
                <a:ext cx="563726" cy="6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900" name="Freeform 945"/>
              <p:cNvSpPr>
                <a:spLocks noEditPoints="1"/>
              </p:cNvSpPr>
              <p:nvPr/>
            </p:nvSpPr>
            <p:spPr bwMode="auto">
              <a:xfrm>
                <a:off x="6764559" y="4895439"/>
                <a:ext cx="196809" cy="587462"/>
              </a:xfrm>
              <a:custGeom>
                <a:avLst/>
                <a:gdLst>
                  <a:gd name="T0" fmla="*/ 26 w 84"/>
                  <a:gd name="T1" fmla="*/ 187 h 251"/>
                  <a:gd name="T2" fmla="*/ 0 w 84"/>
                  <a:gd name="T3" fmla="*/ 251 h 251"/>
                  <a:gd name="T4" fmla="*/ 26 w 84"/>
                  <a:gd name="T5" fmla="*/ 187 h 251"/>
                  <a:gd name="T6" fmla="*/ 26 w 84"/>
                  <a:gd name="T7" fmla="*/ 187 h 251"/>
                  <a:gd name="T8" fmla="*/ 84 w 84"/>
                  <a:gd name="T9" fmla="*/ 0 h 251"/>
                  <a:gd name="T10" fmla="*/ 84 w 84"/>
                  <a:gd name="T11" fmla="*/ 0 h 251"/>
                  <a:gd name="T12" fmla="*/ 32 w 84"/>
                  <a:gd name="T13" fmla="*/ 170 h 251"/>
                  <a:gd name="T14" fmla="*/ 32 w 84"/>
                  <a:gd name="T15" fmla="*/ 170 h 251"/>
                  <a:gd name="T16" fmla="*/ 84 w 84"/>
                  <a:gd name="T17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4" h="251">
                    <a:moveTo>
                      <a:pt x="26" y="187"/>
                    </a:moveTo>
                    <a:cubicBezTo>
                      <a:pt x="18" y="211"/>
                      <a:pt x="9" y="232"/>
                      <a:pt x="0" y="251"/>
                    </a:cubicBezTo>
                    <a:cubicBezTo>
                      <a:pt x="9" y="232"/>
                      <a:pt x="18" y="211"/>
                      <a:pt x="26" y="187"/>
                    </a:cubicBezTo>
                    <a:cubicBezTo>
                      <a:pt x="26" y="187"/>
                      <a:pt x="26" y="187"/>
                      <a:pt x="26" y="187"/>
                    </a:cubicBezTo>
                    <a:moveTo>
                      <a:pt x="84" y="0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69" y="57"/>
                      <a:pt x="51" y="118"/>
                      <a:pt x="32" y="170"/>
                    </a:cubicBezTo>
                    <a:cubicBezTo>
                      <a:pt x="32" y="170"/>
                      <a:pt x="32" y="170"/>
                      <a:pt x="32" y="170"/>
                    </a:cubicBezTo>
                    <a:cubicBezTo>
                      <a:pt x="51" y="118"/>
                      <a:pt x="69" y="57"/>
                      <a:pt x="84" y="0"/>
                    </a:cubicBezTo>
                  </a:path>
                </a:pathLst>
              </a:custGeom>
              <a:solidFill>
                <a:srgbClr val="5050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901" name="Freeform 946"/>
              <p:cNvSpPr>
                <a:spLocks/>
              </p:cNvSpPr>
              <p:nvPr/>
            </p:nvSpPr>
            <p:spPr bwMode="auto">
              <a:xfrm>
                <a:off x="6825877" y="5294003"/>
                <a:ext cx="13846" cy="39560"/>
              </a:xfrm>
              <a:custGeom>
                <a:avLst/>
                <a:gdLst>
                  <a:gd name="T0" fmla="*/ 6 w 6"/>
                  <a:gd name="T1" fmla="*/ 0 h 17"/>
                  <a:gd name="T2" fmla="*/ 6 w 6"/>
                  <a:gd name="T3" fmla="*/ 0 h 17"/>
                  <a:gd name="T4" fmla="*/ 0 w 6"/>
                  <a:gd name="T5" fmla="*/ 17 h 17"/>
                  <a:gd name="T6" fmla="*/ 0 w 6"/>
                  <a:gd name="T7" fmla="*/ 17 h 17"/>
                  <a:gd name="T8" fmla="*/ 6 w 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7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4" y="6"/>
                      <a:pt x="2" y="12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12"/>
                      <a:pt x="4" y="6"/>
                      <a:pt x="6" y="0"/>
                    </a:cubicBezTo>
                  </a:path>
                </a:pathLst>
              </a:custGeom>
              <a:solidFill>
                <a:srgbClr val="9D9E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902" name="Freeform 948"/>
              <p:cNvSpPr>
                <a:spLocks noEditPoints="1"/>
              </p:cNvSpPr>
              <p:nvPr/>
            </p:nvSpPr>
            <p:spPr bwMode="auto">
              <a:xfrm>
                <a:off x="6711153" y="5482900"/>
                <a:ext cx="53406" cy="107800"/>
              </a:xfrm>
              <a:custGeom>
                <a:avLst/>
                <a:gdLst>
                  <a:gd name="T0" fmla="*/ 0 w 23"/>
                  <a:gd name="T1" fmla="*/ 46 h 46"/>
                  <a:gd name="T2" fmla="*/ 0 w 23"/>
                  <a:gd name="T3" fmla="*/ 46 h 46"/>
                  <a:gd name="T4" fmla="*/ 0 w 23"/>
                  <a:gd name="T5" fmla="*/ 46 h 46"/>
                  <a:gd name="T6" fmla="*/ 0 w 23"/>
                  <a:gd name="T7" fmla="*/ 46 h 46"/>
                  <a:gd name="T8" fmla="*/ 0 w 23"/>
                  <a:gd name="T9" fmla="*/ 46 h 46"/>
                  <a:gd name="T10" fmla="*/ 0 w 23"/>
                  <a:gd name="T11" fmla="*/ 46 h 46"/>
                  <a:gd name="T12" fmla="*/ 22 w 23"/>
                  <a:gd name="T13" fmla="*/ 1 h 46"/>
                  <a:gd name="T14" fmla="*/ 0 w 23"/>
                  <a:gd name="T15" fmla="*/ 45 h 46"/>
                  <a:gd name="T16" fmla="*/ 22 w 23"/>
                  <a:gd name="T17" fmla="*/ 1 h 46"/>
                  <a:gd name="T18" fmla="*/ 23 w 23"/>
                  <a:gd name="T19" fmla="*/ 1 h 46"/>
                  <a:gd name="T20" fmla="*/ 22 w 23"/>
                  <a:gd name="T21" fmla="*/ 1 h 46"/>
                  <a:gd name="T22" fmla="*/ 23 w 23"/>
                  <a:gd name="T23" fmla="*/ 1 h 46"/>
                  <a:gd name="T24" fmla="*/ 23 w 23"/>
                  <a:gd name="T25" fmla="*/ 0 h 46"/>
                  <a:gd name="T26" fmla="*/ 23 w 23"/>
                  <a:gd name="T27" fmla="*/ 0 h 46"/>
                  <a:gd name="T28" fmla="*/ 23 w 23"/>
                  <a:gd name="T2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" h="46">
                    <a:moveTo>
                      <a:pt x="0" y="46"/>
                    </a:move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moveTo>
                      <a:pt x="0" y="46"/>
                    </a:move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moveTo>
                      <a:pt x="22" y="1"/>
                    </a:moveTo>
                    <a:cubicBezTo>
                      <a:pt x="15" y="17"/>
                      <a:pt x="8" y="32"/>
                      <a:pt x="0" y="45"/>
                    </a:cubicBezTo>
                    <a:cubicBezTo>
                      <a:pt x="8" y="32"/>
                      <a:pt x="15" y="17"/>
                      <a:pt x="22" y="1"/>
                    </a:cubicBezTo>
                    <a:moveTo>
                      <a:pt x="23" y="1"/>
                    </a:moveTo>
                    <a:cubicBezTo>
                      <a:pt x="23" y="1"/>
                      <a:pt x="23" y="1"/>
                      <a:pt x="22" y="1"/>
                    </a:cubicBezTo>
                    <a:cubicBezTo>
                      <a:pt x="23" y="1"/>
                      <a:pt x="23" y="1"/>
                      <a:pt x="23" y="1"/>
                    </a:cubicBezTo>
                    <a:moveTo>
                      <a:pt x="23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</a:path>
                </a:pathLst>
              </a:custGeom>
              <a:solidFill>
                <a:srgbClr val="5050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grpSp>
          <p:nvGrpSpPr>
            <p:cNvPr id="1405" name="Group 1404"/>
            <p:cNvGrpSpPr/>
            <p:nvPr/>
          </p:nvGrpSpPr>
          <p:grpSpPr>
            <a:xfrm>
              <a:off x="7139370" y="2323069"/>
              <a:ext cx="3155874" cy="4254171"/>
              <a:chOff x="4317792" y="2323069"/>
              <a:chExt cx="3155874" cy="4254171"/>
            </a:xfrm>
          </p:grpSpPr>
          <p:grpSp>
            <p:nvGrpSpPr>
              <p:cNvPr id="1963" name="Group 1962"/>
              <p:cNvGrpSpPr/>
              <p:nvPr/>
            </p:nvGrpSpPr>
            <p:grpSpPr>
              <a:xfrm rot="12788912">
                <a:off x="5943903" y="6037250"/>
                <a:ext cx="853500" cy="539990"/>
                <a:chOff x="4317792" y="5862673"/>
                <a:chExt cx="853500" cy="539990"/>
              </a:xfrm>
            </p:grpSpPr>
            <p:sp>
              <p:nvSpPr>
                <p:cNvPr id="1964" name="Freeform 956"/>
                <p:cNvSpPr>
                  <a:spLocks/>
                </p:cNvSpPr>
                <p:nvPr/>
              </p:nvSpPr>
              <p:spPr bwMode="auto">
                <a:xfrm>
                  <a:off x="4317792" y="5862673"/>
                  <a:ext cx="853500" cy="539990"/>
                </a:xfrm>
                <a:custGeom>
                  <a:avLst/>
                  <a:gdLst>
                    <a:gd name="T0" fmla="*/ 361 w 365"/>
                    <a:gd name="T1" fmla="*/ 24 h 231"/>
                    <a:gd name="T2" fmla="*/ 154 w 365"/>
                    <a:gd name="T3" fmla="*/ 1 h 231"/>
                    <a:gd name="T4" fmla="*/ 37 w 365"/>
                    <a:gd name="T5" fmla="*/ 35 h 231"/>
                    <a:gd name="T6" fmla="*/ 18 w 365"/>
                    <a:gd name="T7" fmla="*/ 181 h 231"/>
                    <a:gd name="T8" fmla="*/ 100 w 365"/>
                    <a:gd name="T9" fmla="*/ 223 h 231"/>
                    <a:gd name="T10" fmla="*/ 241 w 365"/>
                    <a:gd name="T11" fmla="*/ 185 h 231"/>
                    <a:gd name="T12" fmla="*/ 328 w 365"/>
                    <a:gd name="T13" fmla="*/ 188 h 231"/>
                    <a:gd name="T14" fmla="*/ 364 w 365"/>
                    <a:gd name="T15" fmla="*/ 170 h 231"/>
                    <a:gd name="T16" fmla="*/ 361 w 365"/>
                    <a:gd name="T17" fmla="*/ 24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65" h="231">
                      <a:moveTo>
                        <a:pt x="361" y="24"/>
                      </a:moveTo>
                      <a:cubicBezTo>
                        <a:pt x="351" y="24"/>
                        <a:pt x="211" y="0"/>
                        <a:pt x="154" y="1"/>
                      </a:cubicBezTo>
                      <a:cubicBezTo>
                        <a:pt x="97" y="2"/>
                        <a:pt x="74" y="1"/>
                        <a:pt x="37" y="35"/>
                      </a:cubicBezTo>
                      <a:cubicBezTo>
                        <a:pt x="0" y="69"/>
                        <a:pt x="5" y="134"/>
                        <a:pt x="18" y="181"/>
                      </a:cubicBezTo>
                      <a:cubicBezTo>
                        <a:pt x="31" y="228"/>
                        <a:pt x="55" y="231"/>
                        <a:pt x="100" y="223"/>
                      </a:cubicBezTo>
                      <a:cubicBezTo>
                        <a:pt x="145" y="215"/>
                        <a:pt x="196" y="185"/>
                        <a:pt x="241" y="185"/>
                      </a:cubicBezTo>
                      <a:cubicBezTo>
                        <a:pt x="286" y="185"/>
                        <a:pt x="296" y="194"/>
                        <a:pt x="328" y="188"/>
                      </a:cubicBezTo>
                      <a:cubicBezTo>
                        <a:pt x="360" y="182"/>
                        <a:pt x="365" y="193"/>
                        <a:pt x="364" y="170"/>
                      </a:cubicBezTo>
                      <a:cubicBezTo>
                        <a:pt x="363" y="147"/>
                        <a:pt x="361" y="24"/>
                        <a:pt x="361" y="24"/>
                      </a:cubicBezTo>
                    </a:path>
                  </a:pathLst>
                </a:custGeom>
                <a:solidFill>
                  <a:srgbClr val="696A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65" name="Freeform 957"/>
                <p:cNvSpPr>
                  <a:spLocks/>
                </p:cNvSpPr>
                <p:nvPr/>
              </p:nvSpPr>
              <p:spPr bwMode="auto">
                <a:xfrm>
                  <a:off x="4317792" y="5864651"/>
                  <a:ext cx="423289" cy="536034"/>
                </a:xfrm>
                <a:custGeom>
                  <a:avLst/>
                  <a:gdLst>
                    <a:gd name="T0" fmla="*/ 181 w 181"/>
                    <a:gd name="T1" fmla="*/ 1 h 229"/>
                    <a:gd name="T2" fmla="*/ 154 w 181"/>
                    <a:gd name="T3" fmla="*/ 0 h 229"/>
                    <a:gd name="T4" fmla="*/ 37 w 181"/>
                    <a:gd name="T5" fmla="*/ 34 h 229"/>
                    <a:gd name="T6" fmla="*/ 18 w 181"/>
                    <a:gd name="T7" fmla="*/ 180 h 229"/>
                    <a:gd name="T8" fmla="*/ 88 w 181"/>
                    <a:gd name="T9" fmla="*/ 224 h 229"/>
                    <a:gd name="T10" fmla="*/ 91 w 181"/>
                    <a:gd name="T11" fmla="*/ 17 h 229"/>
                    <a:gd name="T12" fmla="*/ 181 w 181"/>
                    <a:gd name="T13" fmla="*/ 1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1" h="229">
                      <a:moveTo>
                        <a:pt x="181" y="1"/>
                      </a:moveTo>
                      <a:cubicBezTo>
                        <a:pt x="171" y="1"/>
                        <a:pt x="162" y="0"/>
                        <a:pt x="154" y="0"/>
                      </a:cubicBezTo>
                      <a:cubicBezTo>
                        <a:pt x="97" y="1"/>
                        <a:pt x="74" y="0"/>
                        <a:pt x="37" y="34"/>
                      </a:cubicBezTo>
                      <a:cubicBezTo>
                        <a:pt x="0" y="68"/>
                        <a:pt x="5" y="133"/>
                        <a:pt x="18" y="180"/>
                      </a:cubicBezTo>
                      <a:cubicBezTo>
                        <a:pt x="30" y="223"/>
                        <a:pt x="51" y="229"/>
                        <a:pt x="88" y="224"/>
                      </a:cubicBezTo>
                      <a:cubicBezTo>
                        <a:pt x="34" y="169"/>
                        <a:pt x="11" y="59"/>
                        <a:pt x="91" y="17"/>
                      </a:cubicBezTo>
                      <a:cubicBezTo>
                        <a:pt x="111" y="6"/>
                        <a:pt x="149" y="3"/>
                        <a:pt x="181" y="1"/>
                      </a:cubicBezTo>
                      <a:close/>
                    </a:path>
                  </a:pathLst>
                </a:custGeom>
                <a:solidFill>
                  <a:srgbClr val="A18A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66" name="Freeform 958"/>
                <p:cNvSpPr>
                  <a:spLocks/>
                </p:cNvSpPr>
                <p:nvPr/>
              </p:nvSpPr>
              <p:spPr bwMode="auto">
                <a:xfrm>
                  <a:off x="4554161" y="5943771"/>
                  <a:ext cx="587462" cy="386696"/>
                </a:xfrm>
                <a:custGeom>
                  <a:avLst/>
                  <a:gdLst>
                    <a:gd name="T0" fmla="*/ 230 w 251"/>
                    <a:gd name="T1" fmla="*/ 13 h 165"/>
                    <a:gd name="T2" fmla="*/ 10 w 251"/>
                    <a:gd name="T3" fmla="*/ 33 h 165"/>
                    <a:gd name="T4" fmla="*/ 16 w 251"/>
                    <a:gd name="T5" fmla="*/ 143 h 165"/>
                    <a:gd name="T6" fmla="*/ 61 w 251"/>
                    <a:gd name="T7" fmla="*/ 152 h 165"/>
                    <a:gd name="T8" fmla="*/ 159 w 251"/>
                    <a:gd name="T9" fmla="*/ 138 h 165"/>
                    <a:gd name="T10" fmla="*/ 244 w 251"/>
                    <a:gd name="T11" fmla="*/ 134 h 165"/>
                    <a:gd name="T12" fmla="*/ 230 w 251"/>
                    <a:gd name="T13" fmla="*/ 13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1" h="165">
                      <a:moveTo>
                        <a:pt x="230" y="13"/>
                      </a:moveTo>
                      <a:cubicBezTo>
                        <a:pt x="207" y="20"/>
                        <a:pt x="29" y="0"/>
                        <a:pt x="10" y="33"/>
                      </a:cubicBezTo>
                      <a:cubicBezTo>
                        <a:pt x="0" y="51"/>
                        <a:pt x="10" y="121"/>
                        <a:pt x="16" y="143"/>
                      </a:cubicBezTo>
                      <a:cubicBezTo>
                        <a:pt x="22" y="165"/>
                        <a:pt x="48" y="156"/>
                        <a:pt x="61" y="152"/>
                      </a:cubicBezTo>
                      <a:cubicBezTo>
                        <a:pt x="74" y="148"/>
                        <a:pt x="115" y="134"/>
                        <a:pt x="159" y="138"/>
                      </a:cubicBezTo>
                      <a:cubicBezTo>
                        <a:pt x="203" y="142"/>
                        <a:pt x="237" y="160"/>
                        <a:pt x="244" y="134"/>
                      </a:cubicBezTo>
                      <a:cubicBezTo>
                        <a:pt x="251" y="107"/>
                        <a:pt x="228" y="13"/>
                        <a:pt x="230" y="13"/>
                      </a:cubicBezTo>
                      <a:close/>
                    </a:path>
                  </a:pathLst>
                </a:custGeom>
                <a:solidFill>
                  <a:srgbClr val="8283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</p:grpSp>
          <p:grpSp>
            <p:nvGrpSpPr>
              <p:cNvPr id="1404" name="Group 1403"/>
              <p:cNvGrpSpPr/>
              <p:nvPr/>
            </p:nvGrpSpPr>
            <p:grpSpPr>
              <a:xfrm>
                <a:off x="4317792" y="2323069"/>
                <a:ext cx="3155874" cy="4094429"/>
                <a:chOff x="4317792" y="2323069"/>
                <a:chExt cx="3155874" cy="4094429"/>
              </a:xfrm>
            </p:grpSpPr>
            <p:sp>
              <p:nvSpPr>
                <p:cNvPr id="1787" name="Freeform 1021"/>
                <p:cNvSpPr>
                  <a:spLocks/>
                </p:cNvSpPr>
                <p:nvPr/>
              </p:nvSpPr>
              <p:spPr bwMode="auto">
                <a:xfrm>
                  <a:off x="5470957" y="4968624"/>
                  <a:ext cx="342191" cy="135492"/>
                </a:xfrm>
                <a:custGeom>
                  <a:avLst/>
                  <a:gdLst>
                    <a:gd name="T0" fmla="*/ 0 w 346"/>
                    <a:gd name="T1" fmla="*/ 78 h 137"/>
                    <a:gd name="T2" fmla="*/ 331 w 346"/>
                    <a:gd name="T3" fmla="*/ 0 h 137"/>
                    <a:gd name="T4" fmla="*/ 346 w 346"/>
                    <a:gd name="T5" fmla="*/ 56 h 137"/>
                    <a:gd name="T6" fmla="*/ 17 w 346"/>
                    <a:gd name="T7" fmla="*/ 137 h 137"/>
                    <a:gd name="T8" fmla="*/ 0 w 346"/>
                    <a:gd name="T9" fmla="*/ 78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6" h="137">
                      <a:moveTo>
                        <a:pt x="0" y="78"/>
                      </a:moveTo>
                      <a:lnTo>
                        <a:pt x="331" y="0"/>
                      </a:lnTo>
                      <a:lnTo>
                        <a:pt x="346" y="56"/>
                      </a:lnTo>
                      <a:lnTo>
                        <a:pt x="17" y="137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rgbClr val="E5E6E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788" name="Freeform 1022"/>
                <p:cNvSpPr>
                  <a:spLocks/>
                </p:cNvSpPr>
                <p:nvPr/>
              </p:nvSpPr>
              <p:spPr bwMode="auto">
                <a:xfrm>
                  <a:off x="5267224" y="4345559"/>
                  <a:ext cx="431201" cy="248237"/>
                </a:xfrm>
                <a:custGeom>
                  <a:avLst/>
                  <a:gdLst>
                    <a:gd name="T0" fmla="*/ 0 w 436"/>
                    <a:gd name="T1" fmla="*/ 102 h 251"/>
                    <a:gd name="T2" fmla="*/ 398 w 436"/>
                    <a:gd name="T3" fmla="*/ 0 h 251"/>
                    <a:gd name="T4" fmla="*/ 436 w 436"/>
                    <a:gd name="T5" fmla="*/ 152 h 251"/>
                    <a:gd name="T6" fmla="*/ 38 w 436"/>
                    <a:gd name="T7" fmla="*/ 251 h 251"/>
                    <a:gd name="T8" fmla="*/ 0 w 436"/>
                    <a:gd name="T9" fmla="*/ 102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6" h="251">
                      <a:moveTo>
                        <a:pt x="0" y="102"/>
                      </a:moveTo>
                      <a:lnTo>
                        <a:pt x="398" y="0"/>
                      </a:lnTo>
                      <a:lnTo>
                        <a:pt x="436" y="152"/>
                      </a:lnTo>
                      <a:lnTo>
                        <a:pt x="38" y="251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E5E6E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789" name="Freeform 985"/>
                <p:cNvSpPr>
                  <a:spLocks/>
                </p:cNvSpPr>
                <p:nvPr/>
              </p:nvSpPr>
              <p:spPr bwMode="auto">
                <a:xfrm>
                  <a:off x="4600643" y="4511710"/>
                  <a:ext cx="178019" cy="95932"/>
                </a:xfrm>
                <a:custGeom>
                  <a:avLst/>
                  <a:gdLst>
                    <a:gd name="T0" fmla="*/ 41 w 76"/>
                    <a:gd name="T1" fmla="*/ 2 h 41"/>
                    <a:gd name="T2" fmla="*/ 50 w 76"/>
                    <a:gd name="T3" fmla="*/ 36 h 41"/>
                    <a:gd name="T4" fmla="*/ 6 w 76"/>
                    <a:gd name="T5" fmla="*/ 31 h 41"/>
                    <a:gd name="T6" fmla="*/ 2 w 76"/>
                    <a:gd name="T7" fmla="*/ 9 h 41"/>
                    <a:gd name="T8" fmla="*/ 41 w 76"/>
                    <a:gd name="T9" fmla="*/ 2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41">
                      <a:moveTo>
                        <a:pt x="41" y="2"/>
                      </a:moveTo>
                      <a:cubicBezTo>
                        <a:pt x="60" y="3"/>
                        <a:pt x="76" y="32"/>
                        <a:pt x="50" y="36"/>
                      </a:cubicBezTo>
                      <a:cubicBezTo>
                        <a:pt x="25" y="41"/>
                        <a:pt x="16" y="41"/>
                        <a:pt x="6" y="31"/>
                      </a:cubicBezTo>
                      <a:cubicBezTo>
                        <a:pt x="0" y="25"/>
                        <a:pt x="1" y="16"/>
                        <a:pt x="2" y="9"/>
                      </a:cubicBezTo>
                      <a:cubicBezTo>
                        <a:pt x="3" y="0"/>
                        <a:pt x="23" y="2"/>
                        <a:pt x="41" y="2"/>
                      </a:cubicBezTo>
                      <a:close/>
                    </a:path>
                  </a:pathLst>
                </a:custGeom>
                <a:solidFill>
                  <a:srgbClr val="E8D4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790" name="Freeform 986"/>
                <p:cNvSpPr>
                  <a:spLocks/>
                </p:cNvSpPr>
                <p:nvPr/>
              </p:nvSpPr>
              <p:spPr bwMode="auto">
                <a:xfrm>
                  <a:off x="4619434" y="4523577"/>
                  <a:ext cx="147360" cy="84064"/>
                </a:xfrm>
                <a:custGeom>
                  <a:avLst/>
                  <a:gdLst>
                    <a:gd name="T0" fmla="*/ 43 w 63"/>
                    <a:gd name="T1" fmla="*/ 0 h 36"/>
                    <a:gd name="T2" fmla="*/ 42 w 63"/>
                    <a:gd name="T3" fmla="*/ 31 h 36"/>
                    <a:gd name="T4" fmla="*/ 0 w 63"/>
                    <a:gd name="T5" fmla="*/ 27 h 36"/>
                    <a:gd name="T6" fmla="*/ 44 w 63"/>
                    <a:gd name="T7" fmla="*/ 25 h 36"/>
                    <a:gd name="T8" fmla="*/ 43 w 63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6">
                      <a:moveTo>
                        <a:pt x="43" y="0"/>
                      </a:moveTo>
                      <a:cubicBezTo>
                        <a:pt x="57" y="8"/>
                        <a:pt x="63" y="28"/>
                        <a:pt x="42" y="31"/>
                      </a:cubicBezTo>
                      <a:cubicBezTo>
                        <a:pt x="18" y="36"/>
                        <a:pt x="9" y="36"/>
                        <a:pt x="0" y="27"/>
                      </a:cubicBezTo>
                      <a:cubicBezTo>
                        <a:pt x="13" y="30"/>
                        <a:pt x="35" y="30"/>
                        <a:pt x="44" y="25"/>
                      </a:cubicBezTo>
                      <a:cubicBezTo>
                        <a:pt x="51" y="21"/>
                        <a:pt x="47" y="9"/>
                        <a:pt x="43" y="0"/>
                      </a:cubicBezTo>
                      <a:close/>
                    </a:path>
                  </a:pathLst>
                </a:custGeom>
                <a:solidFill>
                  <a:srgbClr val="DCC9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791" name="Freeform 1015"/>
                <p:cNvSpPr>
                  <a:spLocks/>
                </p:cNvSpPr>
                <p:nvPr/>
              </p:nvSpPr>
              <p:spPr bwMode="auto">
                <a:xfrm>
                  <a:off x="4612511" y="4591818"/>
                  <a:ext cx="179997" cy="95932"/>
                </a:xfrm>
                <a:custGeom>
                  <a:avLst/>
                  <a:gdLst>
                    <a:gd name="T0" fmla="*/ 42 w 77"/>
                    <a:gd name="T1" fmla="*/ 2 h 41"/>
                    <a:gd name="T2" fmla="*/ 51 w 77"/>
                    <a:gd name="T3" fmla="*/ 36 h 41"/>
                    <a:gd name="T4" fmla="*/ 6 w 77"/>
                    <a:gd name="T5" fmla="*/ 31 h 41"/>
                    <a:gd name="T6" fmla="*/ 2 w 77"/>
                    <a:gd name="T7" fmla="*/ 9 h 41"/>
                    <a:gd name="T8" fmla="*/ 42 w 77"/>
                    <a:gd name="T9" fmla="*/ 2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" h="41">
                      <a:moveTo>
                        <a:pt x="42" y="2"/>
                      </a:moveTo>
                      <a:cubicBezTo>
                        <a:pt x="60" y="3"/>
                        <a:pt x="77" y="32"/>
                        <a:pt x="51" y="36"/>
                      </a:cubicBezTo>
                      <a:cubicBezTo>
                        <a:pt x="25" y="41"/>
                        <a:pt x="16" y="41"/>
                        <a:pt x="6" y="31"/>
                      </a:cubicBezTo>
                      <a:cubicBezTo>
                        <a:pt x="0" y="25"/>
                        <a:pt x="1" y="16"/>
                        <a:pt x="2" y="9"/>
                      </a:cubicBezTo>
                      <a:cubicBezTo>
                        <a:pt x="4" y="0"/>
                        <a:pt x="23" y="2"/>
                        <a:pt x="42" y="2"/>
                      </a:cubicBezTo>
                      <a:close/>
                    </a:path>
                  </a:pathLst>
                </a:custGeom>
                <a:solidFill>
                  <a:srgbClr val="E8D4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792" name="Freeform 1016"/>
                <p:cNvSpPr>
                  <a:spLocks/>
                </p:cNvSpPr>
                <p:nvPr/>
              </p:nvSpPr>
              <p:spPr bwMode="auto">
                <a:xfrm>
                  <a:off x="4631302" y="4602697"/>
                  <a:ext cx="149338" cy="85053"/>
                </a:xfrm>
                <a:custGeom>
                  <a:avLst/>
                  <a:gdLst>
                    <a:gd name="T0" fmla="*/ 44 w 64"/>
                    <a:gd name="T1" fmla="*/ 0 h 36"/>
                    <a:gd name="T2" fmla="*/ 43 w 64"/>
                    <a:gd name="T3" fmla="*/ 31 h 36"/>
                    <a:gd name="T4" fmla="*/ 0 w 64"/>
                    <a:gd name="T5" fmla="*/ 27 h 36"/>
                    <a:gd name="T6" fmla="*/ 45 w 64"/>
                    <a:gd name="T7" fmla="*/ 25 h 36"/>
                    <a:gd name="T8" fmla="*/ 44 w 64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36">
                      <a:moveTo>
                        <a:pt x="44" y="0"/>
                      </a:moveTo>
                      <a:cubicBezTo>
                        <a:pt x="57" y="8"/>
                        <a:pt x="64" y="28"/>
                        <a:pt x="43" y="31"/>
                      </a:cubicBezTo>
                      <a:cubicBezTo>
                        <a:pt x="19" y="36"/>
                        <a:pt x="9" y="36"/>
                        <a:pt x="0" y="27"/>
                      </a:cubicBezTo>
                      <a:cubicBezTo>
                        <a:pt x="14" y="30"/>
                        <a:pt x="35" y="30"/>
                        <a:pt x="45" y="25"/>
                      </a:cubicBezTo>
                      <a:cubicBezTo>
                        <a:pt x="52" y="21"/>
                        <a:pt x="48" y="9"/>
                        <a:pt x="44" y="0"/>
                      </a:cubicBezTo>
                      <a:close/>
                    </a:path>
                  </a:pathLst>
                </a:custGeom>
                <a:solidFill>
                  <a:srgbClr val="DCC9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793" name="Freeform 1017"/>
                <p:cNvSpPr>
                  <a:spLocks/>
                </p:cNvSpPr>
                <p:nvPr/>
              </p:nvSpPr>
              <p:spPr bwMode="auto">
                <a:xfrm>
                  <a:off x="4641192" y="4670937"/>
                  <a:ext cx="177030" cy="95932"/>
                </a:xfrm>
                <a:custGeom>
                  <a:avLst/>
                  <a:gdLst>
                    <a:gd name="T0" fmla="*/ 41 w 76"/>
                    <a:gd name="T1" fmla="*/ 3 h 41"/>
                    <a:gd name="T2" fmla="*/ 51 w 76"/>
                    <a:gd name="T3" fmla="*/ 37 h 41"/>
                    <a:gd name="T4" fmla="*/ 6 w 76"/>
                    <a:gd name="T5" fmla="*/ 31 h 41"/>
                    <a:gd name="T6" fmla="*/ 2 w 76"/>
                    <a:gd name="T7" fmla="*/ 10 h 41"/>
                    <a:gd name="T8" fmla="*/ 41 w 76"/>
                    <a:gd name="T9" fmla="*/ 3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41">
                      <a:moveTo>
                        <a:pt x="41" y="3"/>
                      </a:moveTo>
                      <a:cubicBezTo>
                        <a:pt x="60" y="3"/>
                        <a:pt x="76" y="32"/>
                        <a:pt x="51" y="37"/>
                      </a:cubicBezTo>
                      <a:cubicBezTo>
                        <a:pt x="25" y="41"/>
                        <a:pt x="16" y="41"/>
                        <a:pt x="6" y="31"/>
                      </a:cubicBezTo>
                      <a:cubicBezTo>
                        <a:pt x="0" y="25"/>
                        <a:pt x="1" y="16"/>
                        <a:pt x="2" y="10"/>
                      </a:cubicBezTo>
                      <a:cubicBezTo>
                        <a:pt x="4" y="0"/>
                        <a:pt x="23" y="2"/>
                        <a:pt x="41" y="3"/>
                      </a:cubicBezTo>
                      <a:close/>
                    </a:path>
                  </a:pathLst>
                </a:custGeom>
                <a:solidFill>
                  <a:srgbClr val="E8D4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794" name="Freeform 1018"/>
                <p:cNvSpPr>
                  <a:spLocks/>
                </p:cNvSpPr>
                <p:nvPr/>
              </p:nvSpPr>
              <p:spPr bwMode="auto">
                <a:xfrm>
                  <a:off x="4658994" y="4684783"/>
                  <a:ext cx="147360" cy="82086"/>
                </a:xfrm>
                <a:custGeom>
                  <a:avLst/>
                  <a:gdLst>
                    <a:gd name="T0" fmla="*/ 44 w 63"/>
                    <a:gd name="T1" fmla="*/ 0 h 35"/>
                    <a:gd name="T2" fmla="*/ 43 w 63"/>
                    <a:gd name="T3" fmla="*/ 31 h 35"/>
                    <a:gd name="T4" fmla="*/ 0 w 63"/>
                    <a:gd name="T5" fmla="*/ 27 h 35"/>
                    <a:gd name="T6" fmla="*/ 44 w 63"/>
                    <a:gd name="T7" fmla="*/ 24 h 35"/>
                    <a:gd name="T8" fmla="*/ 44 w 63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5">
                      <a:moveTo>
                        <a:pt x="44" y="0"/>
                      </a:moveTo>
                      <a:cubicBezTo>
                        <a:pt x="57" y="7"/>
                        <a:pt x="63" y="27"/>
                        <a:pt x="43" y="31"/>
                      </a:cubicBezTo>
                      <a:cubicBezTo>
                        <a:pt x="19" y="35"/>
                        <a:pt x="9" y="35"/>
                        <a:pt x="0" y="27"/>
                      </a:cubicBezTo>
                      <a:cubicBezTo>
                        <a:pt x="13" y="29"/>
                        <a:pt x="35" y="29"/>
                        <a:pt x="44" y="24"/>
                      </a:cubicBezTo>
                      <a:cubicBezTo>
                        <a:pt x="52" y="20"/>
                        <a:pt x="47" y="8"/>
                        <a:pt x="44" y="0"/>
                      </a:cubicBezTo>
                      <a:close/>
                    </a:path>
                  </a:pathLst>
                </a:custGeom>
                <a:solidFill>
                  <a:srgbClr val="DCC9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795" name="Freeform 1019"/>
                <p:cNvSpPr>
                  <a:spLocks/>
                </p:cNvSpPr>
                <p:nvPr/>
              </p:nvSpPr>
              <p:spPr bwMode="auto">
                <a:xfrm>
                  <a:off x="4666906" y="4750057"/>
                  <a:ext cx="142415" cy="78130"/>
                </a:xfrm>
                <a:custGeom>
                  <a:avLst/>
                  <a:gdLst>
                    <a:gd name="T0" fmla="*/ 33 w 61"/>
                    <a:gd name="T1" fmla="*/ 2 h 33"/>
                    <a:gd name="T2" fmla="*/ 40 w 61"/>
                    <a:gd name="T3" fmla="*/ 29 h 33"/>
                    <a:gd name="T4" fmla="*/ 4 w 61"/>
                    <a:gd name="T5" fmla="*/ 25 h 33"/>
                    <a:gd name="T6" fmla="*/ 1 w 61"/>
                    <a:gd name="T7" fmla="*/ 8 h 33"/>
                    <a:gd name="T8" fmla="*/ 33 w 61"/>
                    <a:gd name="T9" fmla="*/ 2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3">
                      <a:moveTo>
                        <a:pt x="33" y="2"/>
                      </a:moveTo>
                      <a:cubicBezTo>
                        <a:pt x="48" y="3"/>
                        <a:pt x="61" y="26"/>
                        <a:pt x="40" y="29"/>
                      </a:cubicBezTo>
                      <a:cubicBezTo>
                        <a:pt x="20" y="33"/>
                        <a:pt x="12" y="33"/>
                        <a:pt x="4" y="25"/>
                      </a:cubicBezTo>
                      <a:cubicBezTo>
                        <a:pt x="0" y="20"/>
                        <a:pt x="0" y="13"/>
                        <a:pt x="1" y="8"/>
                      </a:cubicBezTo>
                      <a:cubicBezTo>
                        <a:pt x="2" y="0"/>
                        <a:pt x="18" y="2"/>
                        <a:pt x="33" y="2"/>
                      </a:cubicBezTo>
                      <a:close/>
                    </a:path>
                  </a:pathLst>
                </a:custGeom>
                <a:solidFill>
                  <a:srgbClr val="E8D4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796" name="Freeform 1020"/>
                <p:cNvSpPr>
                  <a:spLocks/>
                </p:cNvSpPr>
                <p:nvPr/>
              </p:nvSpPr>
              <p:spPr bwMode="auto">
                <a:xfrm>
                  <a:off x="4680752" y="4761925"/>
                  <a:ext cx="118679" cy="66263"/>
                </a:xfrm>
                <a:custGeom>
                  <a:avLst/>
                  <a:gdLst>
                    <a:gd name="T0" fmla="*/ 35 w 51"/>
                    <a:gd name="T1" fmla="*/ 0 h 28"/>
                    <a:gd name="T2" fmla="*/ 34 w 51"/>
                    <a:gd name="T3" fmla="*/ 24 h 28"/>
                    <a:gd name="T4" fmla="*/ 0 w 51"/>
                    <a:gd name="T5" fmla="*/ 21 h 28"/>
                    <a:gd name="T6" fmla="*/ 36 w 51"/>
                    <a:gd name="T7" fmla="*/ 19 h 28"/>
                    <a:gd name="T8" fmla="*/ 35 w 51"/>
                    <a:gd name="T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28">
                      <a:moveTo>
                        <a:pt x="35" y="0"/>
                      </a:moveTo>
                      <a:cubicBezTo>
                        <a:pt x="46" y="6"/>
                        <a:pt x="51" y="21"/>
                        <a:pt x="34" y="24"/>
                      </a:cubicBezTo>
                      <a:cubicBezTo>
                        <a:pt x="15" y="28"/>
                        <a:pt x="7" y="28"/>
                        <a:pt x="0" y="21"/>
                      </a:cubicBezTo>
                      <a:cubicBezTo>
                        <a:pt x="11" y="23"/>
                        <a:pt x="28" y="23"/>
                        <a:pt x="36" y="19"/>
                      </a:cubicBezTo>
                      <a:cubicBezTo>
                        <a:pt x="41" y="16"/>
                        <a:pt x="38" y="6"/>
                        <a:pt x="35" y="0"/>
                      </a:cubicBezTo>
                      <a:close/>
                    </a:path>
                  </a:pathLst>
                </a:custGeom>
                <a:solidFill>
                  <a:srgbClr val="DCC9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797" name="Freeform 984"/>
                <p:cNvSpPr>
                  <a:spLocks/>
                </p:cNvSpPr>
                <p:nvPr/>
              </p:nvSpPr>
              <p:spPr bwMode="auto">
                <a:xfrm>
                  <a:off x="4989318" y="5391913"/>
                  <a:ext cx="1829636" cy="1015695"/>
                </a:xfrm>
                <a:custGeom>
                  <a:avLst/>
                  <a:gdLst>
                    <a:gd name="T0" fmla="*/ 714 w 782"/>
                    <a:gd name="T1" fmla="*/ 246 h 434"/>
                    <a:gd name="T2" fmla="*/ 120 w 782"/>
                    <a:gd name="T3" fmla="*/ 421 h 434"/>
                    <a:gd name="T4" fmla="*/ 36 w 782"/>
                    <a:gd name="T5" fmla="*/ 408 h 434"/>
                    <a:gd name="T6" fmla="*/ 0 w 782"/>
                    <a:gd name="T7" fmla="*/ 230 h 434"/>
                    <a:gd name="T8" fmla="*/ 34 w 782"/>
                    <a:gd name="T9" fmla="*/ 220 h 434"/>
                    <a:gd name="T10" fmla="*/ 402 w 782"/>
                    <a:gd name="T11" fmla="*/ 110 h 434"/>
                    <a:gd name="T12" fmla="*/ 717 w 782"/>
                    <a:gd name="T13" fmla="*/ 47 h 434"/>
                    <a:gd name="T14" fmla="*/ 772 w 782"/>
                    <a:gd name="T15" fmla="*/ 186 h 434"/>
                    <a:gd name="T16" fmla="*/ 714 w 782"/>
                    <a:gd name="T17" fmla="*/ 246 h 4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82" h="434">
                      <a:moveTo>
                        <a:pt x="714" y="246"/>
                      </a:moveTo>
                      <a:cubicBezTo>
                        <a:pt x="455" y="323"/>
                        <a:pt x="385" y="388"/>
                        <a:pt x="120" y="421"/>
                      </a:cubicBezTo>
                      <a:cubicBezTo>
                        <a:pt x="104" y="423"/>
                        <a:pt x="36" y="434"/>
                        <a:pt x="36" y="408"/>
                      </a:cubicBezTo>
                      <a:cubicBezTo>
                        <a:pt x="36" y="382"/>
                        <a:pt x="0" y="230"/>
                        <a:pt x="0" y="230"/>
                      </a:cubicBezTo>
                      <a:cubicBezTo>
                        <a:pt x="0" y="230"/>
                        <a:pt x="13" y="227"/>
                        <a:pt x="34" y="220"/>
                      </a:cubicBezTo>
                      <a:cubicBezTo>
                        <a:pt x="110" y="197"/>
                        <a:pt x="296" y="140"/>
                        <a:pt x="402" y="110"/>
                      </a:cubicBezTo>
                      <a:cubicBezTo>
                        <a:pt x="538" y="72"/>
                        <a:pt x="655" y="0"/>
                        <a:pt x="717" y="47"/>
                      </a:cubicBezTo>
                      <a:cubicBezTo>
                        <a:pt x="779" y="94"/>
                        <a:pt x="782" y="144"/>
                        <a:pt x="772" y="186"/>
                      </a:cubicBezTo>
                      <a:cubicBezTo>
                        <a:pt x="762" y="228"/>
                        <a:pt x="714" y="246"/>
                        <a:pt x="714" y="246"/>
                      </a:cubicBezTo>
                      <a:close/>
                    </a:path>
                  </a:pathLst>
                </a:custGeom>
                <a:solidFill>
                  <a:srgbClr val="6F5C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798" name="Freeform 990"/>
                <p:cNvSpPr>
                  <a:spLocks/>
                </p:cNvSpPr>
                <p:nvPr/>
              </p:nvSpPr>
              <p:spPr bwMode="auto">
                <a:xfrm>
                  <a:off x="4954703" y="5857728"/>
                  <a:ext cx="254171" cy="559770"/>
                </a:xfrm>
                <a:custGeom>
                  <a:avLst/>
                  <a:gdLst>
                    <a:gd name="T0" fmla="*/ 58 w 109"/>
                    <a:gd name="T1" fmla="*/ 2 h 239"/>
                    <a:gd name="T2" fmla="*/ 2 w 109"/>
                    <a:gd name="T3" fmla="*/ 22 h 239"/>
                    <a:gd name="T4" fmla="*/ 25 w 109"/>
                    <a:gd name="T5" fmla="*/ 139 h 239"/>
                    <a:gd name="T6" fmla="*/ 35 w 109"/>
                    <a:gd name="T7" fmla="*/ 232 h 239"/>
                    <a:gd name="T8" fmla="*/ 109 w 109"/>
                    <a:gd name="T9" fmla="*/ 226 h 239"/>
                    <a:gd name="T10" fmla="*/ 87 w 109"/>
                    <a:gd name="T11" fmla="*/ 82 h 239"/>
                    <a:gd name="T12" fmla="*/ 73 w 109"/>
                    <a:gd name="T13" fmla="*/ 14 h 239"/>
                    <a:gd name="T14" fmla="*/ 58 w 109"/>
                    <a:gd name="T15" fmla="*/ 2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9" h="239">
                      <a:moveTo>
                        <a:pt x="58" y="2"/>
                      </a:moveTo>
                      <a:cubicBezTo>
                        <a:pt x="38" y="6"/>
                        <a:pt x="3" y="17"/>
                        <a:pt x="2" y="22"/>
                      </a:cubicBezTo>
                      <a:cubicBezTo>
                        <a:pt x="0" y="29"/>
                        <a:pt x="15" y="70"/>
                        <a:pt x="25" y="139"/>
                      </a:cubicBezTo>
                      <a:cubicBezTo>
                        <a:pt x="35" y="208"/>
                        <a:pt x="26" y="225"/>
                        <a:pt x="35" y="232"/>
                      </a:cubicBezTo>
                      <a:cubicBezTo>
                        <a:pt x="44" y="239"/>
                        <a:pt x="109" y="226"/>
                        <a:pt x="109" y="226"/>
                      </a:cubicBezTo>
                      <a:cubicBezTo>
                        <a:pt x="109" y="226"/>
                        <a:pt x="91" y="122"/>
                        <a:pt x="87" y="82"/>
                      </a:cubicBezTo>
                      <a:cubicBezTo>
                        <a:pt x="84" y="50"/>
                        <a:pt x="77" y="27"/>
                        <a:pt x="73" y="14"/>
                      </a:cubicBezTo>
                      <a:cubicBezTo>
                        <a:pt x="70" y="6"/>
                        <a:pt x="70" y="0"/>
                        <a:pt x="58" y="2"/>
                      </a:cubicBezTo>
                      <a:close/>
                    </a:path>
                  </a:pathLst>
                </a:custGeom>
                <a:solidFill>
                  <a:srgbClr val="614C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799" name="Freeform 1013"/>
                <p:cNvSpPr>
                  <a:spLocks/>
                </p:cNvSpPr>
                <p:nvPr/>
              </p:nvSpPr>
              <p:spPr bwMode="auto">
                <a:xfrm>
                  <a:off x="5171292" y="5616414"/>
                  <a:ext cx="1642716" cy="770425"/>
                </a:xfrm>
                <a:custGeom>
                  <a:avLst/>
                  <a:gdLst>
                    <a:gd name="T0" fmla="*/ 0 w 702"/>
                    <a:gd name="T1" fmla="*/ 226 h 329"/>
                    <a:gd name="T2" fmla="*/ 16 w 702"/>
                    <a:gd name="T3" fmla="*/ 329 h 329"/>
                    <a:gd name="T4" fmla="*/ 42 w 702"/>
                    <a:gd name="T5" fmla="*/ 325 h 329"/>
                    <a:gd name="T6" fmla="*/ 277 w 702"/>
                    <a:gd name="T7" fmla="*/ 276 h 329"/>
                    <a:gd name="T8" fmla="*/ 321 w 702"/>
                    <a:gd name="T9" fmla="*/ 262 h 329"/>
                    <a:gd name="T10" fmla="*/ 360 w 702"/>
                    <a:gd name="T11" fmla="*/ 248 h 329"/>
                    <a:gd name="T12" fmla="*/ 378 w 702"/>
                    <a:gd name="T13" fmla="*/ 241 h 329"/>
                    <a:gd name="T14" fmla="*/ 413 w 702"/>
                    <a:gd name="T15" fmla="*/ 227 h 329"/>
                    <a:gd name="T16" fmla="*/ 423 w 702"/>
                    <a:gd name="T17" fmla="*/ 224 h 329"/>
                    <a:gd name="T18" fmla="*/ 529 w 702"/>
                    <a:gd name="T19" fmla="*/ 185 h 329"/>
                    <a:gd name="T20" fmla="*/ 596 w 702"/>
                    <a:gd name="T21" fmla="*/ 163 h 329"/>
                    <a:gd name="T22" fmla="*/ 636 w 702"/>
                    <a:gd name="T23" fmla="*/ 150 h 329"/>
                    <a:gd name="T24" fmla="*/ 694 w 702"/>
                    <a:gd name="T25" fmla="*/ 90 h 329"/>
                    <a:gd name="T26" fmla="*/ 683 w 702"/>
                    <a:gd name="T27" fmla="*/ 0 h 329"/>
                    <a:gd name="T28" fmla="*/ 609 w 702"/>
                    <a:gd name="T29" fmla="*/ 129 h 329"/>
                    <a:gd name="T30" fmla="*/ 525 w 702"/>
                    <a:gd name="T31" fmla="*/ 162 h 329"/>
                    <a:gd name="T32" fmla="*/ 472 w 702"/>
                    <a:gd name="T33" fmla="*/ 179 h 329"/>
                    <a:gd name="T34" fmla="*/ 438 w 702"/>
                    <a:gd name="T35" fmla="*/ 189 h 329"/>
                    <a:gd name="T36" fmla="*/ 436 w 702"/>
                    <a:gd name="T37" fmla="*/ 190 h 329"/>
                    <a:gd name="T38" fmla="*/ 400 w 702"/>
                    <a:gd name="T39" fmla="*/ 200 h 329"/>
                    <a:gd name="T40" fmla="*/ 389 w 702"/>
                    <a:gd name="T41" fmla="*/ 203 h 329"/>
                    <a:gd name="T42" fmla="*/ 345 w 702"/>
                    <a:gd name="T43" fmla="*/ 215 h 329"/>
                    <a:gd name="T44" fmla="*/ 214 w 702"/>
                    <a:gd name="T45" fmla="*/ 249 h 329"/>
                    <a:gd name="T46" fmla="*/ 28 w 702"/>
                    <a:gd name="T47" fmla="*/ 278 h 329"/>
                    <a:gd name="T48" fmla="*/ 0 w 702"/>
                    <a:gd name="T49" fmla="*/ 226 h 3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702" h="329">
                      <a:moveTo>
                        <a:pt x="0" y="226"/>
                      </a:moveTo>
                      <a:cubicBezTo>
                        <a:pt x="6" y="271"/>
                        <a:pt x="16" y="329"/>
                        <a:pt x="16" y="329"/>
                      </a:cubicBezTo>
                      <a:cubicBezTo>
                        <a:pt x="28" y="328"/>
                        <a:pt x="37" y="326"/>
                        <a:pt x="42" y="325"/>
                      </a:cubicBezTo>
                      <a:cubicBezTo>
                        <a:pt x="141" y="313"/>
                        <a:pt x="212" y="296"/>
                        <a:pt x="277" y="276"/>
                      </a:cubicBezTo>
                      <a:cubicBezTo>
                        <a:pt x="292" y="272"/>
                        <a:pt x="306" y="267"/>
                        <a:pt x="321" y="262"/>
                      </a:cubicBezTo>
                      <a:cubicBezTo>
                        <a:pt x="334" y="257"/>
                        <a:pt x="347" y="252"/>
                        <a:pt x="360" y="248"/>
                      </a:cubicBezTo>
                      <a:cubicBezTo>
                        <a:pt x="366" y="245"/>
                        <a:pt x="372" y="243"/>
                        <a:pt x="378" y="241"/>
                      </a:cubicBezTo>
                      <a:cubicBezTo>
                        <a:pt x="390" y="236"/>
                        <a:pt x="401" y="232"/>
                        <a:pt x="413" y="227"/>
                      </a:cubicBezTo>
                      <a:cubicBezTo>
                        <a:pt x="416" y="226"/>
                        <a:pt x="420" y="225"/>
                        <a:pt x="423" y="224"/>
                      </a:cubicBezTo>
                      <a:cubicBezTo>
                        <a:pt x="455" y="211"/>
                        <a:pt x="490" y="198"/>
                        <a:pt x="529" y="185"/>
                      </a:cubicBezTo>
                      <a:cubicBezTo>
                        <a:pt x="550" y="178"/>
                        <a:pt x="572" y="170"/>
                        <a:pt x="596" y="163"/>
                      </a:cubicBezTo>
                      <a:cubicBezTo>
                        <a:pt x="609" y="159"/>
                        <a:pt x="622" y="155"/>
                        <a:pt x="636" y="150"/>
                      </a:cubicBezTo>
                      <a:cubicBezTo>
                        <a:pt x="636" y="150"/>
                        <a:pt x="684" y="132"/>
                        <a:pt x="694" y="90"/>
                      </a:cubicBezTo>
                      <a:cubicBezTo>
                        <a:pt x="701" y="63"/>
                        <a:pt x="702" y="31"/>
                        <a:pt x="683" y="0"/>
                      </a:cubicBezTo>
                      <a:cubicBezTo>
                        <a:pt x="679" y="30"/>
                        <a:pt x="660" y="98"/>
                        <a:pt x="609" y="129"/>
                      </a:cubicBezTo>
                      <a:cubicBezTo>
                        <a:pt x="595" y="137"/>
                        <a:pt x="565" y="149"/>
                        <a:pt x="525" y="162"/>
                      </a:cubicBezTo>
                      <a:cubicBezTo>
                        <a:pt x="509" y="167"/>
                        <a:pt x="491" y="173"/>
                        <a:pt x="472" y="179"/>
                      </a:cubicBezTo>
                      <a:cubicBezTo>
                        <a:pt x="461" y="182"/>
                        <a:pt x="450" y="186"/>
                        <a:pt x="438" y="189"/>
                      </a:cubicBezTo>
                      <a:cubicBezTo>
                        <a:pt x="437" y="190"/>
                        <a:pt x="436" y="190"/>
                        <a:pt x="436" y="190"/>
                      </a:cubicBezTo>
                      <a:cubicBezTo>
                        <a:pt x="424" y="193"/>
                        <a:pt x="412" y="197"/>
                        <a:pt x="400" y="200"/>
                      </a:cubicBezTo>
                      <a:cubicBezTo>
                        <a:pt x="397" y="201"/>
                        <a:pt x="393" y="202"/>
                        <a:pt x="389" y="203"/>
                      </a:cubicBezTo>
                      <a:cubicBezTo>
                        <a:pt x="374" y="207"/>
                        <a:pt x="360" y="211"/>
                        <a:pt x="345" y="215"/>
                      </a:cubicBezTo>
                      <a:cubicBezTo>
                        <a:pt x="301" y="227"/>
                        <a:pt x="256" y="239"/>
                        <a:pt x="214" y="249"/>
                      </a:cubicBezTo>
                      <a:cubicBezTo>
                        <a:pt x="119" y="271"/>
                        <a:pt x="41" y="285"/>
                        <a:pt x="28" y="278"/>
                      </a:cubicBezTo>
                      <a:cubicBezTo>
                        <a:pt x="16" y="271"/>
                        <a:pt x="7" y="250"/>
                        <a:pt x="0" y="226"/>
                      </a:cubicBezTo>
                      <a:close/>
                    </a:path>
                  </a:pathLst>
                </a:custGeom>
                <a:solidFill>
                  <a:srgbClr val="614C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800" name="Freeform 991"/>
                <p:cNvSpPr>
                  <a:spLocks/>
                </p:cNvSpPr>
                <p:nvPr/>
              </p:nvSpPr>
              <p:spPr bwMode="auto">
                <a:xfrm>
                  <a:off x="5770622" y="2353728"/>
                  <a:ext cx="411421" cy="416366"/>
                </a:xfrm>
                <a:custGeom>
                  <a:avLst/>
                  <a:gdLst>
                    <a:gd name="T0" fmla="*/ 176 w 176"/>
                    <a:gd name="T1" fmla="*/ 0 h 178"/>
                    <a:gd name="T2" fmla="*/ 88 w 176"/>
                    <a:gd name="T3" fmla="*/ 45 h 178"/>
                    <a:gd name="T4" fmla="*/ 30 w 176"/>
                    <a:gd name="T5" fmla="*/ 102 h 178"/>
                    <a:gd name="T6" fmla="*/ 65 w 176"/>
                    <a:gd name="T7" fmla="*/ 25 h 178"/>
                    <a:gd name="T8" fmla="*/ 14 w 176"/>
                    <a:gd name="T9" fmla="*/ 90 h 178"/>
                    <a:gd name="T10" fmla="*/ 28 w 176"/>
                    <a:gd name="T11" fmla="*/ 175 h 178"/>
                    <a:gd name="T12" fmla="*/ 26 w 176"/>
                    <a:gd name="T13" fmla="*/ 133 h 178"/>
                    <a:gd name="T14" fmla="*/ 32 w 176"/>
                    <a:gd name="T15" fmla="*/ 117 h 178"/>
                    <a:gd name="T16" fmla="*/ 40 w 176"/>
                    <a:gd name="T17" fmla="*/ 159 h 178"/>
                    <a:gd name="T18" fmla="*/ 76 w 176"/>
                    <a:gd name="T19" fmla="*/ 84 h 178"/>
                    <a:gd name="T20" fmla="*/ 176 w 176"/>
                    <a:gd name="T21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6" h="178">
                      <a:moveTo>
                        <a:pt x="176" y="0"/>
                      </a:moveTo>
                      <a:cubicBezTo>
                        <a:pt x="165" y="1"/>
                        <a:pt x="125" y="16"/>
                        <a:pt x="88" y="45"/>
                      </a:cubicBezTo>
                      <a:cubicBezTo>
                        <a:pt x="52" y="73"/>
                        <a:pt x="31" y="97"/>
                        <a:pt x="30" y="102"/>
                      </a:cubicBezTo>
                      <a:cubicBezTo>
                        <a:pt x="34" y="77"/>
                        <a:pt x="65" y="25"/>
                        <a:pt x="65" y="25"/>
                      </a:cubicBezTo>
                      <a:cubicBezTo>
                        <a:pt x="65" y="25"/>
                        <a:pt x="28" y="49"/>
                        <a:pt x="14" y="90"/>
                      </a:cubicBezTo>
                      <a:cubicBezTo>
                        <a:pt x="0" y="132"/>
                        <a:pt x="29" y="178"/>
                        <a:pt x="28" y="175"/>
                      </a:cubicBezTo>
                      <a:cubicBezTo>
                        <a:pt x="28" y="173"/>
                        <a:pt x="22" y="147"/>
                        <a:pt x="26" y="133"/>
                      </a:cubicBezTo>
                      <a:cubicBezTo>
                        <a:pt x="29" y="119"/>
                        <a:pt x="32" y="117"/>
                        <a:pt x="32" y="117"/>
                      </a:cubicBezTo>
                      <a:cubicBezTo>
                        <a:pt x="32" y="117"/>
                        <a:pt x="40" y="160"/>
                        <a:pt x="40" y="159"/>
                      </a:cubicBezTo>
                      <a:cubicBezTo>
                        <a:pt x="40" y="157"/>
                        <a:pt x="35" y="130"/>
                        <a:pt x="76" y="84"/>
                      </a:cubicBezTo>
                      <a:cubicBezTo>
                        <a:pt x="117" y="39"/>
                        <a:pt x="176" y="0"/>
                        <a:pt x="176" y="0"/>
                      </a:cubicBezTo>
                      <a:close/>
                    </a:path>
                  </a:pathLst>
                </a:custGeom>
                <a:solidFill>
                  <a:srgbClr val="8C66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801" name="Freeform 992"/>
                <p:cNvSpPr>
                  <a:spLocks/>
                </p:cNvSpPr>
                <p:nvPr/>
              </p:nvSpPr>
              <p:spPr bwMode="auto">
                <a:xfrm>
                  <a:off x="6006991" y="2419001"/>
                  <a:ext cx="310544" cy="325379"/>
                </a:xfrm>
                <a:custGeom>
                  <a:avLst/>
                  <a:gdLst>
                    <a:gd name="T0" fmla="*/ 124 w 133"/>
                    <a:gd name="T1" fmla="*/ 0 h 139"/>
                    <a:gd name="T2" fmla="*/ 1 w 133"/>
                    <a:gd name="T3" fmla="*/ 137 h 139"/>
                    <a:gd name="T4" fmla="*/ 77 w 133"/>
                    <a:gd name="T5" fmla="*/ 77 h 139"/>
                    <a:gd name="T6" fmla="*/ 133 w 133"/>
                    <a:gd name="T7" fmla="*/ 54 h 139"/>
                    <a:gd name="T8" fmla="*/ 77 w 133"/>
                    <a:gd name="T9" fmla="*/ 63 h 139"/>
                    <a:gd name="T10" fmla="*/ 40 w 133"/>
                    <a:gd name="T11" fmla="*/ 83 h 139"/>
                    <a:gd name="T12" fmla="*/ 91 w 133"/>
                    <a:gd name="T13" fmla="*/ 24 h 139"/>
                    <a:gd name="T14" fmla="*/ 124 w 133"/>
                    <a:gd name="T15" fmla="*/ 0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139">
                      <a:moveTo>
                        <a:pt x="124" y="0"/>
                      </a:moveTo>
                      <a:cubicBezTo>
                        <a:pt x="39" y="12"/>
                        <a:pt x="2" y="139"/>
                        <a:pt x="1" y="137"/>
                      </a:cubicBezTo>
                      <a:cubicBezTo>
                        <a:pt x="0" y="134"/>
                        <a:pt x="46" y="94"/>
                        <a:pt x="77" y="77"/>
                      </a:cubicBezTo>
                      <a:cubicBezTo>
                        <a:pt x="108" y="60"/>
                        <a:pt x="133" y="54"/>
                        <a:pt x="133" y="54"/>
                      </a:cubicBezTo>
                      <a:cubicBezTo>
                        <a:pt x="133" y="54"/>
                        <a:pt x="109" y="48"/>
                        <a:pt x="77" y="63"/>
                      </a:cubicBezTo>
                      <a:cubicBezTo>
                        <a:pt x="45" y="78"/>
                        <a:pt x="39" y="86"/>
                        <a:pt x="40" y="83"/>
                      </a:cubicBezTo>
                      <a:cubicBezTo>
                        <a:pt x="41" y="81"/>
                        <a:pt x="67" y="46"/>
                        <a:pt x="91" y="24"/>
                      </a:cubicBezTo>
                      <a:cubicBezTo>
                        <a:pt x="114" y="3"/>
                        <a:pt x="124" y="0"/>
                        <a:pt x="124" y="0"/>
                      </a:cubicBezTo>
                      <a:close/>
                    </a:path>
                  </a:pathLst>
                </a:custGeom>
                <a:solidFill>
                  <a:srgbClr val="8C66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802" name="Rectangle 777"/>
                <p:cNvSpPr>
                  <a:spLocks noChangeArrowheads="1"/>
                </p:cNvSpPr>
                <p:nvPr/>
              </p:nvSpPr>
              <p:spPr bwMode="auto">
                <a:xfrm>
                  <a:off x="6675550" y="4696651"/>
                  <a:ext cx="767458" cy="49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803" name="Freeform 930"/>
                <p:cNvSpPr>
                  <a:spLocks/>
                </p:cNvSpPr>
                <p:nvPr/>
              </p:nvSpPr>
              <p:spPr bwMode="auto">
                <a:xfrm>
                  <a:off x="4572952" y="4083476"/>
                  <a:ext cx="1195692" cy="337246"/>
                </a:xfrm>
                <a:custGeom>
                  <a:avLst/>
                  <a:gdLst>
                    <a:gd name="T0" fmla="*/ 16 w 511"/>
                    <a:gd name="T1" fmla="*/ 61 h 144"/>
                    <a:gd name="T2" fmla="*/ 0 w 511"/>
                    <a:gd name="T3" fmla="*/ 10 h 144"/>
                    <a:gd name="T4" fmla="*/ 33 w 511"/>
                    <a:gd name="T5" fmla="*/ 5 h 144"/>
                    <a:gd name="T6" fmla="*/ 182 w 511"/>
                    <a:gd name="T7" fmla="*/ 36 h 144"/>
                    <a:gd name="T8" fmla="*/ 232 w 511"/>
                    <a:gd name="T9" fmla="*/ 79 h 144"/>
                    <a:gd name="T10" fmla="*/ 470 w 511"/>
                    <a:gd name="T11" fmla="*/ 13 h 144"/>
                    <a:gd name="T12" fmla="*/ 511 w 511"/>
                    <a:gd name="T13" fmla="*/ 19 h 144"/>
                    <a:gd name="T14" fmla="*/ 473 w 511"/>
                    <a:gd name="T15" fmla="*/ 88 h 144"/>
                    <a:gd name="T16" fmla="*/ 234 w 511"/>
                    <a:gd name="T17" fmla="*/ 144 h 144"/>
                    <a:gd name="T18" fmla="*/ 16 w 511"/>
                    <a:gd name="T19" fmla="*/ 61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11" h="144">
                      <a:moveTo>
                        <a:pt x="16" y="61"/>
                      </a:moveTo>
                      <a:cubicBezTo>
                        <a:pt x="12" y="57"/>
                        <a:pt x="0" y="10"/>
                        <a:pt x="0" y="10"/>
                      </a:cubicBez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3" y="5"/>
                        <a:pt x="137" y="15"/>
                        <a:pt x="182" y="36"/>
                      </a:cubicBezTo>
                      <a:cubicBezTo>
                        <a:pt x="227" y="56"/>
                        <a:pt x="232" y="79"/>
                        <a:pt x="232" y="79"/>
                      </a:cubicBezTo>
                      <a:cubicBezTo>
                        <a:pt x="278" y="52"/>
                        <a:pt x="392" y="0"/>
                        <a:pt x="470" y="13"/>
                      </a:cubicBezTo>
                      <a:cubicBezTo>
                        <a:pt x="511" y="19"/>
                        <a:pt x="511" y="19"/>
                        <a:pt x="511" y="19"/>
                      </a:cubicBezTo>
                      <a:cubicBezTo>
                        <a:pt x="473" y="88"/>
                        <a:pt x="473" y="88"/>
                        <a:pt x="473" y="88"/>
                      </a:cubicBezTo>
                      <a:cubicBezTo>
                        <a:pt x="234" y="144"/>
                        <a:pt x="234" y="144"/>
                        <a:pt x="234" y="144"/>
                      </a:cubicBezTo>
                      <a:lnTo>
                        <a:pt x="16" y="61"/>
                      </a:lnTo>
                      <a:close/>
                    </a:path>
                  </a:pathLst>
                </a:custGeom>
                <a:solidFill>
                  <a:srgbClr val="CFD0D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804" name="Freeform 931"/>
                <p:cNvSpPr>
                  <a:spLocks/>
                </p:cNvSpPr>
                <p:nvPr/>
              </p:nvSpPr>
              <p:spPr bwMode="auto">
                <a:xfrm>
                  <a:off x="5466012" y="4287208"/>
                  <a:ext cx="638889" cy="594385"/>
                </a:xfrm>
                <a:custGeom>
                  <a:avLst/>
                  <a:gdLst>
                    <a:gd name="T0" fmla="*/ 273 w 273"/>
                    <a:gd name="T1" fmla="*/ 6 h 254"/>
                    <a:gd name="T2" fmla="*/ 220 w 273"/>
                    <a:gd name="T3" fmla="*/ 7 h 254"/>
                    <a:gd name="T4" fmla="*/ 2 w 273"/>
                    <a:gd name="T5" fmla="*/ 197 h 254"/>
                    <a:gd name="T6" fmla="*/ 55 w 273"/>
                    <a:gd name="T7" fmla="*/ 251 h 254"/>
                    <a:gd name="T8" fmla="*/ 268 w 273"/>
                    <a:gd name="T9" fmla="*/ 103 h 254"/>
                    <a:gd name="T10" fmla="*/ 273 w 273"/>
                    <a:gd name="T11" fmla="*/ 6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3" h="254">
                      <a:moveTo>
                        <a:pt x="273" y="6"/>
                      </a:moveTo>
                      <a:cubicBezTo>
                        <a:pt x="262" y="1"/>
                        <a:pt x="236" y="0"/>
                        <a:pt x="220" y="7"/>
                      </a:cubicBezTo>
                      <a:cubicBezTo>
                        <a:pt x="204" y="14"/>
                        <a:pt x="0" y="180"/>
                        <a:pt x="2" y="197"/>
                      </a:cubicBezTo>
                      <a:cubicBezTo>
                        <a:pt x="4" y="214"/>
                        <a:pt x="45" y="254"/>
                        <a:pt x="55" y="251"/>
                      </a:cubicBezTo>
                      <a:cubicBezTo>
                        <a:pt x="65" y="248"/>
                        <a:pt x="265" y="112"/>
                        <a:pt x="268" y="103"/>
                      </a:cubicBezTo>
                      <a:cubicBezTo>
                        <a:pt x="271" y="94"/>
                        <a:pt x="273" y="6"/>
                        <a:pt x="273" y="6"/>
                      </a:cubicBezTo>
                      <a:close/>
                    </a:path>
                  </a:pathLst>
                </a:custGeom>
                <a:solidFill>
                  <a:srgbClr val="F0D0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805" name="Freeform 932"/>
                <p:cNvSpPr>
                  <a:spLocks/>
                </p:cNvSpPr>
                <p:nvPr/>
              </p:nvSpPr>
              <p:spPr bwMode="auto">
                <a:xfrm>
                  <a:off x="5468979" y="4289186"/>
                  <a:ext cx="638889" cy="590429"/>
                </a:xfrm>
                <a:custGeom>
                  <a:avLst/>
                  <a:gdLst>
                    <a:gd name="T0" fmla="*/ 272 w 273"/>
                    <a:gd name="T1" fmla="*/ 5 h 252"/>
                    <a:gd name="T2" fmla="*/ 273 w 273"/>
                    <a:gd name="T3" fmla="*/ 5 h 252"/>
                    <a:gd name="T4" fmla="*/ 248 w 273"/>
                    <a:gd name="T5" fmla="*/ 0 h 252"/>
                    <a:gd name="T6" fmla="*/ 219 w 273"/>
                    <a:gd name="T7" fmla="*/ 6 h 252"/>
                    <a:gd name="T8" fmla="*/ 205 w 273"/>
                    <a:gd name="T9" fmla="*/ 15 h 252"/>
                    <a:gd name="T10" fmla="*/ 84 w 273"/>
                    <a:gd name="T11" fmla="*/ 113 h 252"/>
                    <a:gd name="T12" fmla="*/ 25 w 273"/>
                    <a:gd name="T13" fmla="*/ 166 h 252"/>
                    <a:gd name="T14" fmla="*/ 7 w 273"/>
                    <a:gd name="T15" fmla="*/ 185 h 252"/>
                    <a:gd name="T16" fmla="*/ 2 w 273"/>
                    <a:gd name="T17" fmla="*/ 191 h 252"/>
                    <a:gd name="T18" fmla="*/ 0 w 273"/>
                    <a:gd name="T19" fmla="*/ 196 h 252"/>
                    <a:gd name="T20" fmla="*/ 0 w 273"/>
                    <a:gd name="T21" fmla="*/ 197 h 252"/>
                    <a:gd name="T22" fmla="*/ 8 w 273"/>
                    <a:gd name="T23" fmla="*/ 212 h 252"/>
                    <a:gd name="T24" fmla="*/ 31 w 273"/>
                    <a:gd name="T25" fmla="*/ 239 h 252"/>
                    <a:gd name="T26" fmla="*/ 43 w 273"/>
                    <a:gd name="T27" fmla="*/ 248 h 252"/>
                    <a:gd name="T28" fmla="*/ 53 w 273"/>
                    <a:gd name="T29" fmla="*/ 252 h 252"/>
                    <a:gd name="T30" fmla="*/ 54 w 273"/>
                    <a:gd name="T31" fmla="*/ 251 h 252"/>
                    <a:gd name="T32" fmla="*/ 59 w 273"/>
                    <a:gd name="T33" fmla="*/ 249 h 252"/>
                    <a:gd name="T34" fmla="*/ 174 w 273"/>
                    <a:gd name="T35" fmla="*/ 173 h 252"/>
                    <a:gd name="T36" fmla="*/ 238 w 273"/>
                    <a:gd name="T37" fmla="*/ 127 h 252"/>
                    <a:gd name="T38" fmla="*/ 259 w 273"/>
                    <a:gd name="T39" fmla="*/ 111 h 252"/>
                    <a:gd name="T40" fmla="*/ 265 w 273"/>
                    <a:gd name="T41" fmla="*/ 106 h 252"/>
                    <a:gd name="T42" fmla="*/ 267 w 273"/>
                    <a:gd name="T43" fmla="*/ 104 h 252"/>
                    <a:gd name="T44" fmla="*/ 268 w 273"/>
                    <a:gd name="T45" fmla="*/ 103 h 252"/>
                    <a:gd name="T46" fmla="*/ 269 w 273"/>
                    <a:gd name="T47" fmla="*/ 96 h 252"/>
                    <a:gd name="T48" fmla="*/ 273 w 273"/>
                    <a:gd name="T49" fmla="*/ 5 h 252"/>
                    <a:gd name="T50" fmla="*/ 273 w 273"/>
                    <a:gd name="T51" fmla="*/ 5 h 252"/>
                    <a:gd name="T52" fmla="*/ 273 w 273"/>
                    <a:gd name="T53" fmla="*/ 5 h 252"/>
                    <a:gd name="T54" fmla="*/ 272 w 273"/>
                    <a:gd name="T55" fmla="*/ 5 h 252"/>
                    <a:gd name="T56" fmla="*/ 271 w 273"/>
                    <a:gd name="T57" fmla="*/ 5 h 252"/>
                    <a:gd name="T58" fmla="*/ 271 w 273"/>
                    <a:gd name="T59" fmla="*/ 19 h 252"/>
                    <a:gd name="T60" fmla="*/ 269 w 273"/>
                    <a:gd name="T61" fmla="*/ 68 h 252"/>
                    <a:gd name="T62" fmla="*/ 268 w 273"/>
                    <a:gd name="T63" fmla="*/ 90 h 252"/>
                    <a:gd name="T64" fmla="*/ 266 w 273"/>
                    <a:gd name="T65" fmla="*/ 102 h 252"/>
                    <a:gd name="T66" fmla="*/ 266 w 273"/>
                    <a:gd name="T67" fmla="*/ 103 h 252"/>
                    <a:gd name="T68" fmla="*/ 253 w 273"/>
                    <a:gd name="T69" fmla="*/ 114 h 252"/>
                    <a:gd name="T70" fmla="*/ 139 w 273"/>
                    <a:gd name="T71" fmla="*/ 194 h 252"/>
                    <a:gd name="T72" fmla="*/ 82 w 273"/>
                    <a:gd name="T73" fmla="*/ 232 h 252"/>
                    <a:gd name="T74" fmla="*/ 63 w 273"/>
                    <a:gd name="T75" fmla="*/ 244 h 252"/>
                    <a:gd name="T76" fmla="*/ 57 w 273"/>
                    <a:gd name="T77" fmla="*/ 248 h 252"/>
                    <a:gd name="T78" fmla="*/ 54 w 273"/>
                    <a:gd name="T79" fmla="*/ 250 h 252"/>
                    <a:gd name="T80" fmla="*/ 53 w 273"/>
                    <a:gd name="T81" fmla="*/ 250 h 252"/>
                    <a:gd name="T82" fmla="*/ 41 w 273"/>
                    <a:gd name="T83" fmla="*/ 244 h 252"/>
                    <a:gd name="T84" fmla="*/ 16 w 273"/>
                    <a:gd name="T85" fmla="*/ 220 h 252"/>
                    <a:gd name="T86" fmla="*/ 2 w 273"/>
                    <a:gd name="T87" fmla="*/ 196 h 252"/>
                    <a:gd name="T88" fmla="*/ 2 w 273"/>
                    <a:gd name="T89" fmla="*/ 196 h 252"/>
                    <a:gd name="T90" fmla="*/ 4 w 273"/>
                    <a:gd name="T91" fmla="*/ 192 h 252"/>
                    <a:gd name="T92" fmla="*/ 45 w 273"/>
                    <a:gd name="T93" fmla="*/ 150 h 252"/>
                    <a:gd name="T94" fmla="*/ 151 w 273"/>
                    <a:gd name="T95" fmla="*/ 60 h 252"/>
                    <a:gd name="T96" fmla="*/ 196 w 273"/>
                    <a:gd name="T97" fmla="*/ 24 h 252"/>
                    <a:gd name="T98" fmla="*/ 211 w 273"/>
                    <a:gd name="T99" fmla="*/ 13 h 252"/>
                    <a:gd name="T100" fmla="*/ 220 w 273"/>
                    <a:gd name="T101" fmla="*/ 7 h 252"/>
                    <a:gd name="T102" fmla="*/ 248 w 273"/>
                    <a:gd name="T103" fmla="*/ 2 h 252"/>
                    <a:gd name="T104" fmla="*/ 272 w 273"/>
                    <a:gd name="T105" fmla="*/ 6 h 252"/>
                    <a:gd name="T106" fmla="*/ 272 w 273"/>
                    <a:gd name="T107" fmla="*/ 5 h 252"/>
                    <a:gd name="T108" fmla="*/ 271 w 273"/>
                    <a:gd name="T109" fmla="*/ 5 h 252"/>
                    <a:gd name="T110" fmla="*/ 272 w 273"/>
                    <a:gd name="T111" fmla="*/ 5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73" h="252">
                      <a:moveTo>
                        <a:pt x="272" y="5"/>
                      </a:moveTo>
                      <a:cubicBezTo>
                        <a:pt x="273" y="5"/>
                        <a:pt x="273" y="5"/>
                        <a:pt x="273" y="5"/>
                      </a:cubicBezTo>
                      <a:cubicBezTo>
                        <a:pt x="267" y="2"/>
                        <a:pt x="258" y="0"/>
                        <a:pt x="248" y="0"/>
                      </a:cubicBezTo>
                      <a:cubicBezTo>
                        <a:pt x="238" y="0"/>
                        <a:pt x="227" y="2"/>
                        <a:pt x="219" y="6"/>
                      </a:cubicBezTo>
                      <a:cubicBezTo>
                        <a:pt x="217" y="7"/>
                        <a:pt x="212" y="10"/>
                        <a:pt x="205" y="15"/>
                      </a:cubicBezTo>
                      <a:cubicBezTo>
                        <a:pt x="180" y="33"/>
                        <a:pt x="129" y="74"/>
                        <a:pt x="84" y="113"/>
                      </a:cubicBezTo>
                      <a:cubicBezTo>
                        <a:pt x="62" y="132"/>
                        <a:pt x="41" y="151"/>
                        <a:pt x="25" y="166"/>
                      </a:cubicBezTo>
                      <a:cubicBezTo>
                        <a:pt x="18" y="173"/>
                        <a:pt x="11" y="180"/>
                        <a:pt x="7" y="185"/>
                      </a:cubicBezTo>
                      <a:cubicBezTo>
                        <a:pt x="5" y="187"/>
                        <a:pt x="3" y="190"/>
                        <a:pt x="2" y="191"/>
                      </a:cubicBezTo>
                      <a:cubicBezTo>
                        <a:pt x="1" y="193"/>
                        <a:pt x="0" y="195"/>
                        <a:pt x="0" y="196"/>
                      </a:cubicBezTo>
                      <a:cubicBezTo>
                        <a:pt x="0" y="197"/>
                        <a:pt x="0" y="197"/>
                        <a:pt x="0" y="197"/>
                      </a:cubicBezTo>
                      <a:cubicBezTo>
                        <a:pt x="1" y="201"/>
                        <a:pt x="4" y="206"/>
                        <a:pt x="8" y="212"/>
                      </a:cubicBezTo>
                      <a:cubicBezTo>
                        <a:pt x="14" y="221"/>
                        <a:pt x="23" y="231"/>
                        <a:pt x="31" y="239"/>
                      </a:cubicBezTo>
                      <a:cubicBezTo>
                        <a:pt x="36" y="242"/>
                        <a:pt x="40" y="246"/>
                        <a:pt x="43" y="248"/>
                      </a:cubicBezTo>
                      <a:cubicBezTo>
                        <a:pt x="47" y="250"/>
                        <a:pt x="50" y="252"/>
                        <a:pt x="53" y="252"/>
                      </a:cubicBezTo>
                      <a:cubicBezTo>
                        <a:pt x="53" y="252"/>
                        <a:pt x="54" y="252"/>
                        <a:pt x="54" y="251"/>
                      </a:cubicBezTo>
                      <a:cubicBezTo>
                        <a:pt x="55" y="251"/>
                        <a:pt x="57" y="250"/>
                        <a:pt x="59" y="249"/>
                      </a:cubicBezTo>
                      <a:cubicBezTo>
                        <a:pt x="74" y="240"/>
                        <a:pt x="125" y="206"/>
                        <a:pt x="174" y="173"/>
                      </a:cubicBezTo>
                      <a:cubicBezTo>
                        <a:pt x="198" y="156"/>
                        <a:pt x="221" y="140"/>
                        <a:pt x="238" y="127"/>
                      </a:cubicBezTo>
                      <a:cubicBezTo>
                        <a:pt x="247" y="121"/>
                        <a:pt x="254" y="115"/>
                        <a:pt x="259" y="111"/>
                      </a:cubicBezTo>
                      <a:cubicBezTo>
                        <a:pt x="262" y="109"/>
                        <a:pt x="264" y="107"/>
                        <a:pt x="265" y="106"/>
                      </a:cubicBezTo>
                      <a:cubicBezTo>
                        <a:pt x="266" y="105"/>
                        <a:pt x="267" y="105"/>
                        <a:pt x="267" y="104"/>
                      </a:cubicBezTo>
                      <a:cubicBezTo>
                        <a:pt x="268" y="104"/>
                        <a:pt x="268" y="103"/>
                        <a:pt x="268" y="103"/>
                      </a:cubicBezTo>
                      <a:cubicBezTo>
                        <a:pt x="269" y="101"/>
                        <a:pt x="269" y="99"/>
                        <a:pt x="269" y="96"/>
                      </a:cubicBezTo>
                      <a:cubicBezTo>
                        <a:pt x="272" y="73"/>
                        <a:pt x="273" y="5"/>
                        <a:pt x="273" y="5"/>
                      </a:cubicBezTo>
                      <a:cubicBezTo>
                        <a:pt x="273" y="5"/>
                        <a:pt x="273" y="5"/>
                        <a:pt x="273" y="5"/>
                      </a:cubicBezTo>
                      <a:cubicBezTo>
                        <a:pt x="273" y="5"/>
                        <a:pt x="273" y="5"/>
                        <a:pt x="273" y="5"/>
                      </a:cubicBezTo>
                      <a:cubicBezTo>
                        <a:pt x="272" y="5"/>
                        <a:pt x="272" y="5"/>
                        <a:pt x="272" y="5"/>
                      </a:cubicBezTo>
                      <a:cubicBezTo>
                        <a:pt x="271" y="5"/>
                        <a:pt x="271" y="5"/>
                        <a:pt x="271" y="5"/>
                      </a:cubicBezTo>
                      <a:cubicBezTo>
                        <a:pt x="271" y="5"/>
                        <a:pt x="271" y="11"/>
                        <a:pt x="271" y="19"/>
                      </a:cubicBezTo>
                      <a:cubicBezTo>
                        <a:pt x="270" y="32"/>
                        <a:pt x="270" y="51"/>
                        <a:pt x="269" y="68"/>
                      </a:cubicBezTo>
                      <a:cubicBezTo>
                        <a:pt x="269" y="76"/>
                        <a:pt x="268" y="84"/>
                        <a:pt x="268" y="90"/>
                      </a:cubicBezTo>
                      <a:cubicBezTo>
                        <a:pt x="267" y="96"/>
                        <a:pt x="267" y="101"/>
                        <a:pt x="266" y="102"/>
                      </a:cubicBezTo>
                      <a:cubicBezTo>
                        <a:pt x="266" y="102"/>
                        <a:pt x="266" y="103"/>
                        <a:pt x="266" y="103"/>
                      </a:cubicBezTo>
                      <a:cubicBezTo>
                        <a:pt x="264" y="105"/>
                        <a:pt x="259" y="109"/>
                        <a:pt x="253" y="114"/>
                      </a:cubicBezTo>
                      <a:cubicBezTo>
                        <a:pt x="230" y="131"/>
                        <a:pt x="182" y="165"/>
                        <a:pt x="139" y="194"/>
                      </a:cubicBezTo>
                      <a:cubicBezTo>
                        <a:pt x="118" y="209"/>
                        <a:pt x="97" y="222"/>
                        <a:pt x="82" y="232"/>
                      </a:cubicBezTo>
                      <a:cubicBezTo>
                        <a:pt x="74" y="237"/>
                        <a:pt x="68" y="241"/>
                        <a:pt x="63" y="244"/>
                      </a:cubicBezTo>
                      <a:cubicBezTo>
                        <a:pt x="60" y="246"/>
                        <a:pt x="58" y="247"/>
                        <a:pt x="57" y="248"/>
                      </a:cubicBezTo>
                      <a:cubicBezTo>
                        <a:pt x="55" y="249"/>
                        <a:pt x="54" y="249"/>
                        <a:pt x="54" y="250"/>
                      </a:cubicBezTo>
                      <a:cubicBezTo>
                        <a:pt x="53" y="250"/>
                        <a:pt x="53" y="250"/>
                        <a:pt x="53" y="250"/>
                      </a:cubicBezTo>
                      <a:cubicBezTo>
                        <a:pt x="51" y="250"/>
                        <a:pt x="46" y="247"/>
                        <a:pt x="41" y="244"/>
                      </a:cubicBezTo>
                      <a:cubicBezTo>
                        <a:pt x="33" y="238"/>
                        <a:pt x="24" y="229"/>
                        <a:pt x="16" y="220"/>
                      </a:cubicBezTo>
                      <a:cubicBezTo>
                        <a:pt x="9" y="211"/>
                        <a:pt x="3" y="202"/>
                        <a:pt x="2" y="196"/>
                      </a:cubicBezTo>
                      <a:cubicBezTo>
                        <a:pt x="2" y="196"/>
                        <a:pt x="2" y="196"/>
                        <a:pt x="2" y="196"/>
                      </a:cubicBezTo>
                      <a:cubicBezTo>
                        <a:pt x="2" y="195"/>
                        <a:pt x="3" y="194"/>
                        <a:pt x="4" y="192"/>
                      </a:cubicBezTo>
                      <a:cubicBezTo>
                        <a:pt x="10" y="184"/>
                        <a:pt x="25" y="168"/>
                        <a:pt x="45" y="150"/>
                      </a:cubicBezTo>
                      <a:cubicBezTo>
                        <a:pt x="75" y="122"/>
                        <a:pt x="116" y="88"/>
                        <a:pt x="151" y="60"/>
                      </a:cubicBezTo>
                      <a:cubicBezTo>
                        <a:pt x="168" y="46"/>
                        <a:pt x="184" y="33"/>
                        <a:pt x="196" y="24"/>
                      </a:cubicBezTo>
                      <a:cubicBezTo>
                        <a:pt x="202" y="19"/>
                        <a:pt x="207" y="15"/>
                        <a:pt x="211" y="13"/>
                      </a:cubicBezTo>
                      <a:cubicBezTo>
                        <a:pt x="215" y="10"/>
                        <a:pt x="218" y="8"/>
                        <a:pt x="220" y="7"/>
                      </a:cubicBezTo>
                      <a:cubicBezTo>
                        <a:pt x="227" y="4"/>
                        <a:pt x="238" y="2"/>
                        <a:pt x="248" y="2"/>
                      </a:cubicBezTo>
                      <a:cubicBezTo>
                        <a:pt x="257" y="2"/>
                        <a:pt x="266" y="4"/>
                        <a:pt x="272" y="6"/>
                      </a:cubicBezTo>
                      <a:cubicBezTo>
                        <a:pt x="272" y="5"/>
                        <a:pt x="272" y="5"/>
                        <a:pt x="272" y="5"/>
                      </a:cubicBezTo>
                      <a:cubicBezTo>
                        <a:pt x="271" y="5"/>
                        <a:pt x="271" y="5"/>
                        <a:pt x="271" y="5"/>
                      </a:cubicBezTo>
                      <a:lnTo>
                        <a:pt x="272" y="5"/>
                      </a:lnTo>
                      <a:close/>
                    </a:path>
                  </a:pathLst>
                </a:custGeom>
                <a:solidFill>
                  <a:srgbClr val="27252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806" name="Freeform 933"/>
                <p:cNvSpPr>
                  <a:spLocks/>
                </p:cNvSpPr>
                <p:nvPr/>
              </p:nvSpPr>
              <p:spPr bwMode="auto">
                <a:xfrm>
                  <a:off x="6383797" y="4312922"/>
                  <a:ext cx="990970" cy="1942381"/>
                </a:xfrm>
                <a:custGeom>
                  <a:avLst/>
                  <a:gdLst>
                    <a:gd name="T0" fmla="*/ 215 w 424"/>
                    <a:gd name="T1" fmla="*/ 17 h 830"/>
                    <a:gd name="T2" fmla="*/ 398 w 424"/>
                    <a:gd name="T3" fmla="*/ 418 h 830"/>
                    <a:gd name="T4" fmla="*/ 394 w 424"/>
                    <a:gd name="T5" fmla="*/ 780 h 830"/>
                    <a:gd name="T6" fmla="*/ 177 w 424"/>
                    <a:gd name="T7" fmla="*/ 784 h 830"/>
                    <a:gd name="T8" fmla="*/ 39 w 424"/>
                    <a:gd name="T9" fmla="*/ 599 h 830"/>
                    <a:gd name="T10" fmla="*/ 33 w 424"/>
                    <a:gd name="T11" fmla="*/ 170 h 830"/>
                    <a:gd name="T12" fmla="*/ 107 w 424"/>
                    <a:gd name="T13" fmla="*/ 18 h 830"/>
                    <a:gd name="T14" fmla="*/ 215 w 424"/>
                    <a:gd name="T15" fmla="*/ 17 h 8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24" h="830">
                      <a:moveTo>
                        <a:pt x="215" y="17"/>
                      </a:moveTo>
                      <a:cubicBezTo>
                        <a:pt x="385" y="17"/>
                        <a:pt x="388" y="280"/>
                        <a:pt x="398" y="418"/>
                      </a:cubicBezTo>
                      <a:cubicBezTo>
                        <a:pt x="406" y="544"/>
                        <a:pt x="424" y="730"/>
                        <a:pt x="394" y="780"/>
                      </a:cubicBezTo>
                      <a:cubicBezTo>
                        <a:pt x="364" y="830"/>
                        <a:pt x="276" y="830"/>
                        <a:pt x="177" y="784"/>
                      </a:cubicBezTo>
                      <a:cubicBezTo>
                        <a:pt x="77" y="737"/>
                        <a:pt x="40" y="730"/>
                        <a:pt x="39" y="599"/>
                      </a:cubicBezTo>
                      <a:cubicBezTo>
                        <a:pt x="37" y="467"/>
                        <a:pt x="0" y="287"/>
                        <a:pt x="33" y="170"/>
                      </a:cubicBezTo>
                      <a:cubicBezTo>
                        <a:pt x="51" y="104"/>
                        <a:pt x="62" y="40"/>
                        <a:pt x="107" y="18"/>
                      </a:cubicBezTo>
                      <a:cubicBezTo>
                        <a:pt x="141" y="0"/>
                        <a:pt x="215" y="17"/>
                        <a:pt x="215" y="17"/>
                      </a:cubicBezTo>
                    </a:path>
                  </a:pathLst>
                </a:custGeom>
                <a:solidFill>
                  <a:srgbClr val="595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807" name="Freeform 934"/>
                <p:cNvSpPr>
                  <a:spLocks/>
                </p:cNvSpPr>
                <p:nvPr/>
              </p:nvSpPr>
              <p:spPr bwMode="auto">
                <a:xfrm>
                  <a:off x="6474784" y="4820275"/>
                  <a:ext cx="661636" cy="1149209"/>
                </a:xfrm>
                <a:custGeom>
                  <a:avLst/>
                  <a:gdLst>
                    <a:gd name="T0" fmla="*/ 283 w 283"/>
                    <a:gd name="T1" fmla="*/ 0 h 491"/>
                    <a:gd name="T2" fmla="*/ 217 w 283"/>
                    <a:gd name="T3" fmla="*/ 219 h 491"/>
                    <a:gd name="T4" fmla="*/ 179 w 283"/>
                    <a:gd name="T5" fmla="*/ 398 h 491"/>
                    <a:gd name="T6" fmla="*/ 33 w 283"/>
                    <a:gd name="T7" fmla="*/ 432 h 491"/>
                    <a:gd name="T8" fmla="*/ 111 w 283"/>
                    <a:gd name="T9" fmla="*/ 83 h 491"/>
                    <a:gd name="T10" fmla="*/ 283 w 283"/>
                    <a:gd name="T11" fmla="*/ 0 h 4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3" h="491">
                      <a:moveTo>
                        <a:pt x="283" y="0"/>
                      </a:moveTo>
                      <a:cubicBezTo>
                        <a:pt x="283" y="7"/>
                        <a:pt x="236" y="140"/>
                        <a:pt x="217" y="219"/>
                      </a:cubicBezTo>
                      <a:cubicBezTo>
                        <a:pt x="197" y="299"/>
                        <a:pt x="240" y="333"/>
                        <a:pt x="179" y="398"/>
                      </a:cubicBezTo>
                      <a:cubicBezTo>
                        <a:pt x="119" y="463"/>
                        <a:pt x="66" y="491"/>
                        <a:pt x="33" y="432"/>
                      </a:cubicBezTo>
                      <a:cubicBezTo>
                        <a:pt x="0" y="373"/>
                        <a:pt x="111" y="96"/>
                        <a:pt x="111" y="83"/>
                      </a:cubicBezTo>
                      <a:cubicBezTo>
                        <a:pt x="111" y="70"/>
                        <a:pt x="283" y="1"/>
                        <a:pt x="283" y="0"/>
                      </a:cubicBezTo>
                    </a:path>
                  </a:pathLst>
                </a:custGeom>
                <a:solidFill>
                  <a:srgbClr val="5454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808" name="Freeform 935"/>
                <p:cNvSpPr>
                  <a:spLocks/>
                </p:cNvSpPr>
                <p:nvPr/>
              </p:nvSpPr>
              <p:spPr bwMode="auto">
                <a:xfrm>
                  <a:off x="6818954" y="5294003"/>
                  <a:ext cx="147360" cy="457904"/>
                </a:xfrm>
                <a:custGeom>
                  <a:avLst/>
                  <a:gdLst>
                    <a:gd name="T0" fmla="*/ 34 w 63"/>
                    <a:gd name="T1" fmla="*/ 0 h 196"/>
                    <a:gd name="T2" fmla="*/ 63 w 63"/>
                    <a:gd name="T3" fmla="*/ 196 h 196"/>
                    <a:gd name="T4" fmla="*/ 32 w 63"/>
                    <a:gd name="T5" fmla="*/ 196 h 196"/>
                    <a:gd name="T6" fmla="*/ 0 w 63"/>
                    <a:gd name="T7" fmla="*/ 0 h 196"/>
                    <a:gd name="T8" fmla="*/ 34 w 63"/>
                    <a:gd name="T9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196">
                      <a:moveTo>
                        <a:pt x="34" y="0"/>
                      </a:moveTo>
                      <a:cubicBezTo>
                        <a:pt x="34" y="15"/>
                        <a:pt x="63" y="196"/>
                        <a:pt x="63" y="196"/>
                      </a:cubicBezTo>
                      <a:cubicBezTo>
                        <a:pt x="32" y="196"/>
                        <a:pt x="32" y="196"/>
                        <a:pt x="32" y="196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4" y="0"/>
                        <a:pt x="34" y="0"/>
                        <a:pt x="34" y="0"/>
                      </a:cubicBezTo>
                    </a:path>
                  </a:pathLst>
                </a:custGeom>
                <a:solidFill>
                  <a:srgbClr val="A5A7A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809" name="Freeform 936"/>
                <p:cNvSpPr>
                  <a:spLocks/>
                </p:cNvSpPr>
                <p:nvPr/>
              </p:nvSpPr>
              <p:spPr bwMode="auto">
                <a:xfrm>
                  <a:off x="6738845" y="4215012"/>
                  <a:ext cx="734821" cy="1005805"/>
                </a:xfrm>
                <a:custGeom>
                  <a:avLst/>
                  <a:gdLst>
                    <a:gd name="T0" fmla="*/ 64 w 314"/>
                    <a:gd name="T1" fmla="*/ 38 h 430"/>
                    <a:gd name="T2" fmla="*/ 60 w 314"/>
                    <a:gd name="T3" fmla="*/ 125 h 430"/>
                    <a:gd name="T4" fmla="*/ 140 w 314"/>
                    <a:gd name="T5" fmla="*/ 334 h 430"/>
                    <a:gd name="T6" fmla="*/ 243 w 314"/>
                    <a:gd name="T7" fmla="*/ 415 h 430"/>
                    <a:gd name="T8" fmla="*/ 297 w 314"/>
                    <a:gd name="T9" fmla="*/ 376 h 430"/>
                    <a:gd name="T10" fmla="*/ 181 w 314"/>
                    <a:gd name="T11" fmla="*/ 56 h 430"/>
                    <a:gd name="T12" fmla="*/ 21 w 314"/>
                    <a:gd name="T13" fmla="*/ 20 h 430"/>
                    <a:gd name="T14" fmla="*/ 64 w 314"/>
                    <a:gd name="T15" fmla="*/ 38 h 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4" h="430">
                      <a:moveTo>
                        <a:pt x="64" y="38"/>
                      </a:moveTo>
                      <a:cubicBezTo>
                        <a:pt x="49" y="42"/>
                        <a:pt x="65" y="97"/>
                        <a:pt x="60" y="125"/>
                      </a:cubicBezTo>
                      <a:cubicBezTo>
                        <a:pt x="55" y="152"/>
                        <a:pt x="80" y="285"/>
                        <a:pt x="140" y="334"/>
                      </a:cubicBezTo>
                      <a:cubicBezTo>
                        <a:pt x="200" y="383"/>
                        <a:pt x="226" y="430"/>
                        <a:pt x="243" y="415"/>
                      </a:cubicBezTo>
                      <a:cubicBezTo>
                        <a:pt x="259" y="400"/>
                        <a:pt x="314" y="401"/>
                        <a:pt x="297" y="376"/>
                      </a:cubicBezTo>
                      <a:cubicBezTo>
                        <a:pt x="242" y="298"/>
                        <a:pt x="219" y="83"/>
                        <a:pt x="181" y="56"/>
                      </a:cubicBezTo>
                      <a:cubicBezTo>
                        <a:pt x="103" y="0"/>
                        <a:pt x="50" y="10"/>
                        <a:pt x="21" y="20"/>
                      </a:cubicBezTo>
                      <a:cubicBezTo>
                        <a:pt x="0" y="27"/>
                        <a:pt x="64" y="38"/>
                        <a:pt x="64" y="38"/>
                      </a:cubicBezTo>
                    </a:path>
                  </a:pathLst>
                </a:custGeom>
                <a:solidFill>
                  <a:srgbClr val="6D6E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810" name="Freeform 937"/>
                <p:cNvSpPr>
                  <a:spLocks/>
                </p:cNvSpPr>
                <p:nvPr/>
              </p:nvSpPr>
              <p:spPr bwMode="auto">
                <a:xfrm>
                  <a:off x="6982137" y="4799506"/>
                  <a:ext cx="353070" cy="421311"/>
                </a:xfrm>
                <a:custGeom>
                  <a:avLst/>
                  <a:gdLst>
                    <a:gd name="T0" fmla="*/ 0 w 151"/>
                    <a:gd name="T1" fmla="*/ 38 h 180"/>
                    <a:gd name="T2" fmla="*/ 36 w 151"/>
                    <a:gd name="T3" fmla="*/ 84 h 180"/>
                    <a:gd name="T4" fmla="*/ 139 w 151"/>
                    <a:gd name="T5" fmla="*/ 165 h 180"/>
                    <a:gd name="T6" fmla="*/ 151 w 151"/>
                    <a:gd name="T7" fmla="*/ 150 h 180"/>
                    <a:gd name="T8" fmla="*/ 137 w 151"/>
                    <a:gd name="T9" fmla="*/ 139 h 180"/>
                    <a:gd name="T10" fmla="*/ 7 w 151"/>
                    <a:gd name="T11" fmla="*/ 1 h 180"/>
                    <a:gd name="T12" fmla="*/ 0 w 151"/>
                    <a:gd name="T13" fmla="*/ 3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1" h="180">
                      <a:moveTo>
                        <a:pt x="0" y="38"/>
                      </a:moveTo>
                      <a:cubicBezTo>
                        <a:pt x="10" y="56"/>
                        <a:pt x="22" y="73"/>
                        <a:pt x="36" y="84"/>
                      </a:cubicBezTo>
                      <a:cubicBezTo>
                        <a:pt x="96" y="133"/>
                        <a:pt x="122" y="180"/>
                        <a:pt x="139" y="165"/>
                      </a:cubicBezTo>
                      <a:cubicBezTo>
                        <a:pt x="144" y="160"/>
                        <a:pt x="147" y="156"/>
                        <a:pt x="151" y="150"/>
                      </a:cubicBezTo>
                      <a:cubicBezTo>
                        <a:pt x="147" y="147"/>
                        <a:pt x="142" y="143"/>
                        <a:pt x="137" y="139"/>
                      </a:cubicBezTo>
                      <a:cubicBezTo>
                        <a:pt x="76" y="83"/>
                        <a:pt x="13" y="2"/>
                        <a:pt x="7" y="1"/>
                      </a:cubicBezTo>
                      <a:cubicBezTo>
                        <a:pt x="5" y="0"/>
                        <a:pt x="1" y="18"/>
                        <a:pt x="0" y="38"/>
                      </a:cubicBezTo>
                    </a:path>
                  </a:pathLst>
                </a:custGeom>
                <a:solidFill>
                  <a:srgbClr val="4E50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811" name="Freeform 938"/>
                <p:cNvSpPr>
                  <a:spLocks/>
                </p:cNvSpPr>
                <p:nvPr/>
              </p:nvSpPr>
              <p:spPr bwMode="auto">
                <a:xfrm>
                  <a:off x="7143343" y="5405759"/>
                  <a:ext cx="301643" cy="744711"/>
                </a:xfrm>
                <a:custGeom>
                  <a:avLst/>
                  <a:gdLst>
                    <a:gd name="T0" fmla="*/ 42 w 129"/>
                    <a:gd name="T1" fmla="*/ 3 h 318"/>
                    <a:gd name="T2" fmla="*/ 105 w 129"/>
                    <a:gd name="T3" fmla="*/ 26 h 318"/>
                    <a:gd name="T4" fmla="*/ 123 w 129"/>
                    <a:gd name="T5" fmla="*/ 198 h 318"/>
                    <a:gd name="T6" fmla="*/ 41 w 129"/>
                    <a:gd name="T7" fmla="*/ 312 h 318"/>
                    <a:gd name="T8" fmla="*/ 0 w 129"/>
                    <a:gd name="T9" fmla="*/ 274 h 318"/>
                    <a:gd name="T10" fmla="*/ 42 w 129"/>
                    <a:gd name="T11" fmla="*/ 3 h 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9" h="318">
                      <a:moveTo>
                        <a:pt x="42" y="3"/>
                      </a:moveTo>
                      <a:cubicBezTo>
                        <a:pt x="49" y="3"/>
                        <a:pt x="84" y="0"/>
                        <a:pt x="105" y="26"/>
                      </a:cubicBezTo>
                      <a:cubicBezTo>
                        <a:pt x="127" y="52"/>
                        <a:pt x="129" y="103"/>
                        <a:pt x="123" y="198"/>
                      </a:cubicBezTo>
                      <a:cubicBezTo>
                        <a:pt x="116" y="294"/>
                        <a:pt x="60" y="318"/>
                        <a:pt x="41" y="312"/>
                      </a:cubicBezTo>
                      <a:cubicBezTo>
                        <a:pt x="22" y="306"/>
                        <a:pt x="0" y="274"/>
                        <a:pt x="0" y="274"/>
                      </a:cubicBezTo>
                      <a:lnTo>
                        <a:pt x="42" y="3"/>
                      </a:lnTo>
                      <a:close/>
                    </a:path>
                  </a:pathLst>
                </a:custGeom>
                <a:solidFill>
                  <a:srgbClr val="595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812" name="Freeform 939"/>
                <p:cNvSpPr>
                  <a:spLocks/>
                </p:cNvSpPr>
                <p:nvPr/>
              </p:nvSpPr>
              <p:spPr bwMode="auto">
                <a:xfrm>
                  <a:off x="7162134" y="5398836"/>
                  <a:ext cx="267028" cy="737788"/>
                </a:xfrm>
                <a:custGeom>
                  <a:avLst/>
                  <a:gdLst>
                    <a:gd name="T0" fmla="*/ 36 w 114"/>
                    <a:gd name="T1" fmla="*/ 0 h 315"/>
                    <a:gd name="T2" fmla="*/ 49 w 114"/>
                    <a:gd name="T3" fmla="*/ 0 h 315"/>
                    <a:gd name="T4" fmla="*/ 38 w 114"/>
                    <a:gd name="T5" fmla="*/ 183 h 315"/>
                    <a:gd name="T6" fmla="*/ 69 w 114"/>
                    <a:gd name="T7" fmla="*/ 280 h 315"/>
                    <a:gd name="T8" fmla="*/ 114 w 114"/>
                    <a:gd name="T9" fmla="*/ 219 h 315"/>
                    <a:gd name="T10" fmla="*/ 35 w 114"/>
                    <a:gd name="T11" fmla="*/ 309 h 315"/>
                    <a:gd name="T12" fmla="*/ 13 w 114"/>
                    <a:gd name="T13" fmla="*/ 293 h 315"/>
                    <a:gd name="T14" fmla="*/ 0 w 114"/>
                    <a:gd name="T15" fmla="*/ 233 h 315"/>
                    <a:gd name="T16" fmla="*/ 36 w 114"/>
                    <a:gd name="T17" fmla="*/ 0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4" h="315">
                      <a:moveTo>
                        <a:pt x="36" y="0"/>
                      </a:moveTo>
                      <a:cubicBezTo>
                        <a:pt x="38" y="0"/>
                        <a:pt x="43" y="0"/>
                        <a:pt x="49" y="0"/>
                      </a:cubicBezTo>
                      <a:cubicBezTo>
                        <a:pt x="44" y="43"/>
                        <a:pt x="35" y="145"/>
                        <a:pt x="38" y="183"/>
                      </a:cubicBezTo>
                      <a:cubicBezTo>
                        <a:pt x="41" y="231"/>
                        <a:pt x="46" y="283"/>
                        <a:pt x="69" y="280"/>
                      </a:cubicBezTo>
                      <a:cubicBezTo>
                        <a:pt x="91" y="278"/>
                        <a:pt x="113" y="221"/>
                        <a:pt x="114" y="219"/>
                      </a:cubicBezTo>
                      <a:cubicBezTo>
                        <a:pt x="100" y="295"/>
                        <a:pt x="52" y="315"/>
                        <a:pt x="35" y="309"/>
                      </a:cubicBezTo>
                      <a:cubicBezTo>
                        <a:pt x="27" y="307"/>
                        <a:pt x="19" y="300"/>
                        <a:pt x="13" y="293"/>
                      </a:cubicBezTo>
                      <a:cubicBezTo>
                        <a:pt x="6" y="278"/>
                        <a:pt x="2" y="257"/>
                        <a:pt x="0" y="233"/>
                      </a:cubicBez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4C4C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813" name="Freeform 940"/>
                <p:cNvSpPr>
                  <a:spLocks/>
                </p:cNvSpPr>
                <p:nvPr/>
              </p:nvSpPr>
              <p:spPr bwMode="auto">
                <a:xfrm>
                  <a:off x="7190815" y="5270267"/>
                  <a:ext cx="266039" cy="376806"/>
                </a:xfrm>
                <a:custGeom>
                  <a:avLst/>
                  <a:gdLst>
                    <a:gd name="T0" fmla="*/ 0 w 114"/>
                    <a:gd name="T1" fmla="*/ 5 h 161"/>
                    <a:gd name="T2" fmla="*/ 83 w 114"/>
                    <a:gd name="T3" fmla="*/ 28 h 161"/>
                    <a:gd name="T4" fmla="*/ 102 w 114"/>
                    <a:gd name="T5" fmla="*/ 129 h 161"/>
                    <a:gd name="T6" fmla="*/ 5 w 114"/>
                    <a:gd name="T7" fmla="*/ 136 h 161"/>
                    <a:gd name="T8" fmla="*/ 0 w 114"/>
                    <a:gd name="T9" fmla="*/ 5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161">
                      <a:moveTo>
                        <a:pt x="0" y="5"/>
                      </a:moveTo>
                      <a:cubicBezTo>
                        <a:pt x="13" y="4"/>
                        <a:pt x="64" y="0"/>
                        <a:pt x="83" y="28"/>
                      </a:cubicBezTo>
                      <a:cubicBezTo>
                        <a:pt x="101" y="57"/>
                        <a:pt x="114" y="104"/>
                        <a:pt x="102" y="129"/>
                      </a:cubicBezTo>
                      <a:cubicBezTo>
                        <a:pt x="90" y="155"/>
                        <a:pt x="6" y="161"/>
                        <a:pt x="5" y="136"/>
                      </a:cubicBezTo>
                      <a:cubicBezTo>
                        <a:pt x="4" y="110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rgbClr val="6D6E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814" name="Oval 941"/>
                <p:cNvSpPr>
                  <a:spLocks noChangeArrowheads="1"/>
                </p:cNvSpPr>
                <p:nvPr/>
              </p:nvSpPr>
              <p:spPr bwMode="auto">
                <a:xfrm>
                  <a:off x="7331252" y="5487845"/>
                  <a:ext cx="48461" cy="79119"/>
                </a:xfrm>
                <a:prstGeom prst="ellipse">
                  <a:avLst/>
                </a:prstGeom>
                <a:solidFill>
                  <a:srgbClr val="595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815" name="Freeform 942"/>
                <p:cNvSpPr>
                  <a:spLocks/>
                </p:cNvSpPr>
                <p:nvPr/>
              </p:nvSpPr>
              <p:spPr bwMode="auto">
                <a:xfrm>
                  <a:off x="5525352" y="4256549"/>
                  <a:ext cx="663614" cy="704163"/>
                </a:xfrm>
                <a:custGeom>
                  <a:avLst/>
                  <a:gdLst>
                    <a:gd name="T0" fmla="*/ 269 w 284"/>
                    <a:gd name="T1" fmla="*/ 53 h 301"/>
                    <a:gd name="T2" fmla="*/ 250 w 284"/>
                    <a:gd name="T3" fmla="*/ 4 h 301"/>
                    <a:gd name="T4" fmla="*/ 0 w 284"/>
                    <a:gd name="T5" fmla="*/ 183 h 301"/>
                    <a:gd name="T6" fmla="*/ 116 w 284"/>
                    <a:gd name="T7" fmla="*/ 295 h 301"/>
                    <a:gd name="T8" fmla="*/ 269 w 284"/>
                    <a:gd name="T9" fmla="*/ 136 h 301"/>
                    <a:gd name="T10" fmla="*/ 269 w 284"/>
                    <a:gd name="T11" fmla="*/ 53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4" h="301">
                      <a:moveTo>
                        <a:pt x="269" y="53"/>
                      </a:moveTo>
                      <a:cubicBezTo>
                        <a:pt x="267" y="42"/>
                        <a:pt x="270" y="5"/>
                        <a:pt x="250" y="4"/>
                      </a:cubicBezTo>
                      <a:cubicBezTo>
                        <a:pt x="147" y="0"/>
                        <a:pt x="70" y="112"/>
                        <a:pt x="0" y="183"/>
                      </a:cubicBezTo>
                      <a:cubicBezTo>
                        <a:pt x="0" y="183"/>
                        <a:pt x="113" y="301"/>
                        <a:pt x="116" y="295"/>
                      </a:cubicBezTo>
                      <a:cubicBezTo>
                        <a:pt x="119" y="289"/>
                        <a:pt x="254" y="181"/>
                        <a:pt x="269" y="136"/>
                      </a:cubicBezTo>
                      <a:cubicBezTo>
                        <a:pt x="284" y="91"/>
                        <a:pt x="269" y="53"/>
                        <a:pt x="269" y="53"/>
                      </a:cubicBez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816" name="Freeform 943"/>
                <p:cNvSpPr>
                  <a:spLocks/>
                </p:cNvSpPr>
                <p:nvPr/>
              </p:nvSpPr>
              <p:spPr bwMode="auto">
                <a:xfrm>
                  <a:off x="5391838" y="4203144"/>
                  <a:ext cx="1700078" cy="1762385"/>
                </a:xfrm>
                <a:custGeom>
                  <a:avLst/>
                  <a:gdLst>
                    <a:gd name="T0" fmla="*/ 449 w 727"/>
                    <a:gd name="T1" fmla="*/ 0 h 753"/>
                    <a:gd name="T2" fmla="*/ 587 w 727"/>
                    <a:gd name="T3" fmla="*/ 31 h 753"/>
                    <a:gd name="T4" fmla="*/ 721 w 727"/>
                    <a:gd name="T5" fmla="*/ 69 h 753"/>
                    <a:gd name="T6" fmla="*/ 587 w 727"/>
                    <a:gd name="T7" fmla="*/ 547 h 753"/>
                    <a:gd name="T8" fmla="*/ 441 w 727"/>
                    <a:gd name="T9" fmla="*/ 753 h 753"/>
                    <a:gd name="T10" fmla="*/ 109 w 727"/>
                    <a:gd name="T11" fmla="*/ 654 h 753"/>
                    <a:gd name="T12" fmla="*/ 10 w 727"/>
                    <a:gd name="T13" fmla="*/ 607 h 753"/>
                    <a:gd name="T14" fmla="*/ 211 w 727"/>
                    <a:gd name="T15" fmla="*/ 333 h 753"/>
                    <a:gd name="T16" fmla="*/ 263 w 727"/>
                    <a:gd name="T17" fmla="*/ 43 h 753"/>
                    <a:gd name="T18" fmla="*/ 449 w 727"/>
                    <a:gd name="T19" fmla="*/ 0 h 7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27" h="753">
                      <a:moveTo>
                        <a:pt x="449" y="0"/>
                      </a:moveTo>
                      <a:cubicBezTo>
                        <a:pt x="449" y="0"/>
                        <a:pt x="567" y="27"/>
                        <a:pt x="587" y="31"/>
                      </a:cubicBezTo>
                      <a:cubicBezTo>
                        <a:pt x="607" y="35"/>
                        <a:pt x="715" y="62"/>
                        <a:pt x="721" y="69"/>
                      </a:cubicBezTo>
                      <a:cubicBezTo>
                        <a:pt x="727" y="76"/>
                        <a:pt x="655" y="401"/>
                        <a:pt x="587" y="547"/>
                      </a:cubicBezTo>
                      <a:cubicBezTo>
                        <a:pt x="519" y="693"/>
                        <a:pt x="441" y="753"/>
                        <a:pt x="441" y="753"/>
                      </a:cubicBezTo>
                      <a:cubicBezTo>
                        <a:pt x="441" y="753"/>
                        <a:pt x="169" y="684"/>
                        <a:pt x="109" y="654"/>
                      </a:cubicBezTo>
                      <a:cubicBezTo>
                        <a:pt x="49" y="624"/>
                        <a:pt x="0" y="607"/>
                        <a:pt x="10" y="607"/>
                      </a:cubicBezTo>
                      <a:cubicBezTo>
                        <a:pt x="20" y="607"/>
                        <a:pt x="175" y="433"/>
                        <a:pt x="211" y="333"/>
                      </a:cubicBezTo>
                      <a:cubicBezTo>
                        <a:pt x="247" y="233"/>
                        <a:pt x="233" y="65"/>
                        <a:pt x="263" y="43"/>
                      </a:cubicBezTo>
                      <a:cubicBezTo>
                        <a:pt x="293" y="21"/>
                        <a:pt x="449" y="0"/>
                        <a:pt x="449" y="0"/>
                      </a:cubicBezTo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817" name="Freeform 944"/>
                <p:cNvSpPr>
                  <a:spLocks/>
                </p:cNvSpPr>
                <p:nvPr/>
              </p:nvSpPr>
              <p:spPr bwMode="auto">
                <a:xfrm>
                  <a:off x="6961369" y="4864780"/>
                  <a:ext cx="8901" cy="30659"/>
                </a:xfrm>
                <a:custGeom>
                  <a:avLst/>
                  <a:gdLst>
                    <a:gd name="T0" fmla="*/ 4 w 4"/>
                    <a:gd name="T1" fmla="*/ 0 h 13"/>
                    <a:gd name="T2" fmla="*/ 0 w 4"/>
                    <a:gd name="T3" fmla="*/ 13 h 13"/>
                    <a:gd name="T4" fmla="*/ 0 w 4"/>
                    <a:gd name="T5" fmla="*/ 13 h 13"/>
                    <a:gd name="T6" fmla="*/ 4 w 4"/>
                    <a:gd name="T7" fmla="*/ 0 h 13"/>
                    <a:gd name="T8" fmla="*/ 4 w 4"/>
                    <a:gd name="T9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3">
                      <a:moveTo>
                        <a:pt x="4" y="0"/>
                      </a:moveTo>
                      <a:cubicBezTo>
                        <a:pt x="2" y="5"/>
                        <a:pt x="1" y="9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" y="9"/>
                        <a:pt x="2" y="5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</a:path>
                  </a:pathLst>
                </a:custGeom>
                <a:solidFill>
                  <a:srgbClr val="5454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818" name="Freeform 947"/>
                <p:cNvSpPr>
                  <a:spLocks/>
                </p:cNvSpPr>
                <p:nvPr/>
              </p:nvSpPr>
              <p:spPr bwMode="auto">
                <a:xfrm>
                  <a:off x="6970269" y="4636323"/>
                  <a:ext cx="56373" cy="228457"/>
                </a:xfrm>
                <a:custGeom>
                  <a:avLst/>
                  <a:gdLst>
                    <a:gd name="T0" fmla="*/ 24 w 24"/>
                    <a:gd name="T1" fmla="*/ 0 h 98"/>
                    <a:gd name="T2" fmla="*/ 0 w 24"/>
                    <a:gd name="T3" fmla="*/ 98 h 98"/>
                    <a:gd name="T4" fmla="*/ 0 w 24"/>
                    <a:gd name="T5" fmla="*/ 98 h 98"/>
                    <a:gd name="T6" fmla="*/ 24 w 24"/>
                    <a:gd name="T7" fmla="*/ 0 h 98"/>
                    <a:gd name="T8" fmla="*/ 24 w 24"/>
                    <a:gd name="T9" fmla="*/ 0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98">
                      <a:moveTo>
                        <a:pt x="24" y="0"/>
                      </a:moveTo>
                      <a:cubicBezTo>
                        <a:pt x="17" y="30"/>
                        <a:pt x="9" y="63"/>
                        <a:pt x="0" y="98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9" y="63"/>
                        <a:pt x="17" y="30"/>
                        <a:pt x="24" y="0"/>
                      </a:cubicBezTo>
                      <a:cubicBezTo>
                        <a:pt x="24" y="0"/>
                        <a:pt x="24" y="0"/>
                        <a:pt x="24" y="0"/>
                      </a:cubicBezTo>
                    </a:path>
                  </a:pathLst>
                </a:custGeom>
                <a:solidFill>
                  <a:srgbClr val="6768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03" name="Freeform 949"/>
                <p:cNvSpPr>
                  <a:spLocks/>
                </p:cNvSpPr>
                <p:nvPr/>
              </p:nvSpPr>
              <p:spPr bwMode="auto">
                <a:xfrm>
                  <a:off x="5784468" y="4542368"/>
                  <a:ext cx="1242175" cy="1254043"/>
                </a:xfrm>
                <a:custGeom>
                  <a:avLst/>
                  <a:gdLst>
                    <a:gd name="T0" fmla="*/ 446 w 531"/>
                    <a:gd name="T1" fmla="*/ 0 h 536"/>
                    <a:gd name="T2" fmla="*/ 415 w 531"/>
                    <a:gd name="T3" fmla="*/ 70 h 536"/>
                    <a:gd name="T4" fmla="*/ 391 w 531"/>
                    <a:gd name="T5" fmla="*/ 231 h 536"/>
                    <a:gd name="T6" fmla="*/ 335 w 531"/>
                    <a:gd name="T7" fmla="*/ 314 h 536"/>
                    <a:gd name="T8" fmla="*/ 252 w 531"/>
                    <a:gd name="T9" fmla="*/ 345 h 536"/>
                    <a:gd name="T10" fmla="*/ 151 w 531"/>
                    <a:gd name="T11" fmla="*/ 333 h 536"/>
                    <a:gd name="T12" fmla="*/ 128 w 531"/>
                    <a:gd name="T13" fmla="*/ 335 h 536"/>
                    <a:gd name="T14" fmla="*/ 106 w 531"/>
                    <a:gd name="T15" fmla="*/ 369 h 536"/>
                    <a:gd name="T16" fmla="*/ 164 w 531"/>
                    <a:gd name="T17" fmla="*/ 425 h 536"/>
                    <a:gd name="T18" fmla="*/ 62 w 531"/>
                    <a:gd name="T19" fmla="*/ 473 h 536"/>
                    <a:gd name="T20" fmla="*/ 0 w 531"/>
                    <a:gd name="T21" fmla="*/ 516 h 536"/>
                    <a:gd name="T22" fmla="*/ 40 w 531"/>
                    <a:gd name="T23" fmla="*/ 536 h 536"/>
                    <a:gd name="T24" fmla="*/ 356 w 531"/>
                    <a:gd name="T25" fmla="*/ 513 h 536"/>
                    <a:gd name="T26" fmla="*/ 396 w 531"/>
                    <a:gd name="T27" fmla="*/ 448 h 536"/>
                    <a:gd name="T28" fmla="*/ 396 w 531"/>
                    <a:gd name="T29" fmla="*/ 448 h 536"/>
                    <a:gd name="T30" fmla="*/ 396 w 531"/>
                    <a:gd name="T31" fmla="*/ 448 h 536"/>
                    <a:gd name="T32" fmla="*/ 396 w 531"/>
                    <a:gd name="T33" fmla="*/ 448 h 536"/>
                    <a:gd name="T34" fmla="*/ 396 w 531"/>
                    <a:gd name="T35" fmla="*/ 447 h 536"/>
                    <a:gd name="T36" fmla="*/ 418 w 531"/>
                    <a:gd name="T37" fmla="*/ 403 h 536"/>
                    <a:gd name="T38" fmla="*/ 418 w 531"/>
                    <a:gd name="T39" fmla="*/ 403 h 536"/>
                    <a:gd name="T40" fmla="*/ 419 w 531"/>
                    <a:gd name="T41" fmla="*/ 403 h 536"/>
                    <a:gd name="T42" fmla="*/ 419 w 531"/>
                    <a:gd name="T43" fmla="*/ 402 h 536"/>
                    <a:gd name="T44" fmla="*/ 419 w 531"/>
                    <a:gd name="T45" fmla="*/ 402 h 536"/>
                    <a:gd name="T46" fmla="*/ 419 w 531"/>
                    <a:gd name="T47" fmla="*/ 402 h 536"/>
                    <a:gd name="T48" fmla="*/ 419 w 531"/>
                    <a:gd name="T49" fmla="*/ 402 h 536"/>
                    <a:gd name="T50" fmla="*/ 445 w 531"/>
                    <a:gd name="T51" fmla="*/ 338 h 536"/>
                    <a:gd name="T52" fmla="*/ 451 w 531"/>
                    <a:gd name="T53" fmla="*/ 321 h 536"/>
                    <a:gd name="T54" fmla="*/ 503 w 531"/>
                    <a:gd name="T55" fmla="*/ 151 h 536"/>
                    <a:gd name="T56" fmla="*/ 507 w 531"/>
                    <a:gd name="T57" fmla="*/ 138 h 536"/>
                    <a:gd name="T58" fmla="*/ 531 w 531"/>
                    <a:gd name="T59" fmla="*/ 40 h 536"/>
                    <a:gd name="T60" fmla="*/ 447 w 531"/>
                    <a:gd name="T61" fmla="*/ 0 h 536"/>
                    <a:gd name="T62" fmla="*/ 446 w 531"/>
                    <a:gd name="T63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31" h="536">
                      <a:moveTo>
                        <a:pt x="446" y="0"/>
                      </a:moveTo>
                      <a:cubicBezTo>
                        <a:pt x="446" y="0"/>
                        <a:pt x="432" y="1"/>
                        <a:pt x="415" y="70"/>
                      </a:cubicBezTo>
                      <a:cubicBezTo>
                        <a:pt x="405" y="109"/>
                        <a:pt x="406" y="180"/>
                        <a:pt x="391" y="231"/>
                      </a:cubicBezTo>
                      <a:cubicBezTo>
                        <a:pt x="378" y="275"/>
                        <a:pt x="349" y="302"/>
                        <a:pt x="335" y="314"/>
                      </a:cubicBezTo>
                      <a:cubicBezTo>
                        <a:pt x="306" y="341"/>
                        <a:pt x="252" y="345"/>
                        <a:pt x="252" y="345"/>
                      </a:cubicBezTo>
                      <a:cubicBezTo>
                        <a:pt x="252" y="345"/>
                        <a:pt x="192" y="333"/>
                        <a:pt x="151" y="333"/>
                      </a:cubicBezTo>
                      <a:cubicBezTo>
                        <a:pt x="142" y="333"/>
                        <a:pt x="134" y="334"/>
                        <a:pt x="128" y="335"/>
                      </a:cubicBezTo>
                      <a:cubicBezTo>
                        <a:pt x="94" y="343"/>
                        <a:pt x="88" y="357"/>
                        <a:pt x="106" y="369"/>
                      </a:cubicBezTo>
                      <a:cubicBezTo>
                        <a:pt x="124" y="381"/>
                        <a:pt x="194" y="415"/>
                        <a:pt x="164" y="425"/>
                      </a:cubicBezTo>
                      <a:cubicBezTo>
                        <a:pt x="134" y="435"/>
                        <a:pt x="83" y="468"/>
                        <a:pt x="62" y="473"/>
                      </a:cubicBezTo>
                      <a:cubicBezTo>
                        <a:pt x="50" y="477"/>
                        <a:pt x="14" y="499"/>
                        <a:pt x="0" y="516"/>
                      </a:cubicBezTo>
                      <a:cubicBezTo>
                        <a:pt x="14" y="523"/>
                        <a:pt x="27" y="530"/>
                        <a:pt x="40" y="536"/>
                      </a:cubicBezTo>
                      <a:cubicBezTo>
                        <a:pt x="123" y="532"/>
                        <a:pt x="309" y="518"/>
                        <a:pt x="356" y="513"/>
                      </a:cubicBezTo>
                      <a:cubicBezTo>
                        <a:pt x="369" y="494"/>
                        <a:pt x="382" y="473"/>
                        <a:pt x="396" y="448"/>
                      </a:cubicBezTo>
                      <a:cubicBezTo>
                        <a:pt x="396" y="448"/>
                        <a:pt x="396" y="448"/>
                        <a:pt x="396" y="448"/>
                      </a:cubicBezTo>
                      <a:cubicBezTo>
                        <a:pt x="396" y="448"/>
                        <a:pt x="396" y="448"/>
                        <a:pt x="396" y="448"/>
                      </a:cubicBezTo>
                      <a:cubicBezTo>
                        <a:pt x="396" y="448"/>
                        <a:pt x="396" y="448"/>
                        <a:pt x="396" y="448"/>
                      </a:cubicBezTo>
                      <a:cubicBezTo>
                        <a:pt x="396" y="447"/>
                        <a:pt x="396" y="447"/>
                        <a:pt x="396" y="447"/>
                      </a:cubicBezTo>
                      <a:cubicBezTo>
                        <a:pt x="404" y="434"/>
                        <a:pt x="411" y="419"/>
                        <a:pt x="418" y="403"/>
                      </a:cubicBezTo>
                      <a:cubicBezTo>
                        <a:pt x="418" y="403"/>
                        <a:pt x="418" y="403"/>
                        <a:pt x="418" y="403"/>
                      </a:cubicBezTo>
                      <a:cubicBezTo>
                        <a:pt x="419" y="403"/>
                        <a:pt x="419" y="403"/>
                        <a:pt x="419" y="403"/>
                      </a:cubicBezTo>
                      <a:cubicBezTo>
                        <a:pt x="419" y="403"/>
                        <a:pt x="419" y="402"/>
                        <a:pt x="419" y="402"/>
                      </a:cubicBezTo>
                      <a:cubicBezTo>
                        <a:pt x="419" y="402"/>
                        <a:pt x="419" y="402"/>
                        <a:pt x="419" y="402"/>
                      </a:cubicBezTo>
                      <a:cubicBezTo>
                        <a:pt x="419" y="402"/>
                        <a:pt x="419" y="402"/>
                        <a:pt x="419" y="402"/>
                      </a:cubicBezTo>
                      <a:cubicBezTo>
                        <a:pt x="419" y="402"/>
                        <a:pt x="419" y="402"/>
                        <a:pt x="419" y="402"/>
                      </a:cubicBezTo>
                      <a:cubicBezTo>
                        <a:pt x="428" y="383"/>
                        <a:pt x="437" y="362"/>
                        <a:pt x="445" y="338"/>
                      </a:cubicBezTo>
                      <a:cubicBezTo>
                        <a:pt x="447" y="333"/>
                        <a:pt x="449" y="327"/>
                        <a:pt x="451" y="321"/>
                      </a:cubicBezTo>
                      <a:cubicBezTo>
                        <a:pt x="470" y="269"/>
                        <a:pt x="488" y="208"/>
                        <a:pt x="503" y="151"/>
                      </a:cubicBezTo>
                      <a:cubicBezTo>
                        <a:pt x="504" y="147"/>
                        <a:pt x="505" y="143"/>
                        <a:pt x="507" y="138"/>
                      </a:cubicBezTo>
                      <a:cubicBezTo>
                        <a:pt x="516" y="103"/>
                        <a:pt x="524" y="70"/>
                        <a:pt x="531" y="40"/>
                      </a:cubicBezTo>
                      <a:cubicBezTo>
                        <a:pt x="491" y="18"/>
                        <a:pt x="447" y="0"/>
                        <a:pt x="447" y="0"/>
                      </a:cubicBezTo>
                      <a:cubicBezTo>
                        <a:pt x="447" y="0"/>
                        <a:pt x="447" y="0"/>
                        <a:pt x="446" y="0"/>
                      </a:cubicBezTo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04" name="Freeform 950"/>
                <p:cNvSpPr>
                  <a:spLocks/>
                </p:cNvSpPr>
                <p:nvPr/>
              </p:nvSpPr>
              <p:spPr bwMode="auto">
                <a:xfrm>
                  <a:off x="6540058" y="4242704"/>
                  <a:ext cx="366916" cy="1032508"/>
                </a:xfrm>
                <a:custGeom>
                  <a:avLst/>
                  <a:gdLst>
                    <a:gd name="T0" fmla="*/ 23 w 157"/>
                    <a:gd name="T1" fmla="*/ 109 h 441"/>
                    <a:gd name="T2" fmla="*/ 100 w 157"/>
                    <a:gd name="T3" fmla="*/ 432 h 441"/>
                    <a:gd name="T4" fmla="*/ 127 w 157"/>
                    <a:gd name="T5" fmla="*/ 393 h 441"/>
                    <a:gd name="T6" fmla="*/ 101 w 157"/>
                    <a:gd name="T7" fmla="*/ 166 h 441"/>
                    <a:gd name="T8" fmla="*/ 149 w 157"/>
                    <a:gd name="T9" fmla="*/ 27 h 441"/>
                    <a:gd name="T10" fmla="*/ 71 w 157"/>
                    <a:gd name="T11" fmla="*/ 9 h 441"/>
                    <a:gd name="T12" fmla="*/ 23 w 157"/>
                    <a:gd name="T13" fmla="*/ 109 h 4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7" h="441">
                      <a:moveTo>
                        <a:pt x="23" y="109"/>
                      </a:moveTo>
                      <a:cubicBezTo>
                        <a:pt x="0" y="261"/>
                        <a:pt x="95" y="424"/>
                        <a:pt x="100" y="432"/>
                      </a:cubicBezTo>
                      <a:cubicBezTo>
                        <a:pt x="105" y="441"/>
                        <a:pt x="138" y="403"/>
                        <a:pt x="127" y="393"/>
                      </a:cubicBezTo>
                      <a:cubicBezTo>
                        <a:pt x="116" y="384"/>
                        <a:pt x="88" y="243"/>
                        <a:pt x="101" y="166"/>
                      </a:cubicBezTo>
                      <a:cubicBezTo>
                        <a:pt x="114" y="88"/>
                        <a:pt x="125" y="58"/>
                        <a:pt x="149" y="27"/>
                      </a:cubicBezTo>
                      <a:cubicBezTo>
                        <a:pt x="157" y="17"/>
                        <a:pt x="88" y="0"/>
                        <a:pt x="71" y="9"/>
                      </a:cubicBezTo>
                      <a:cubicBezTo>
                        <a:pt x="49" y="21"/>
                        <a:pt x="32" y="51"/>
                        <a:pt x="23" y="109"/>
                      </a:cubicBezTo>
                      <a:close/>
                    </a:path>
                  </a:pathLst>
                </a:custGeom>
                <a:solidFill>
                  <a:srgbClr val="5C5D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05" name="Freeform 951"/>
                <p:cNvSpPr>
                  <a:spLocks/>
                </p:cNvSpPr>
                <p:nvPr/>
              </p:nvSpPr>
              <p:spPr bwMode="auto">
                <a:xfrm>
                  <a:off x="6137538" y="4191276"/>
                  <a:ext cx="556803" cy="356037"/>
                </a:xfrm>
                <a:custGeom>
                  <a:avLst/>
                  <a:gdLst>
                    <a:gd name="T0" fmla="*/ 157 w 238"/>
                    <a:gd name="T1" fmla="*/ 3 h 152"/>
                    <a:gd name="T2" fmla="*/ 216 w 238"/>
                    <a:gd name="T3" fmla="*/ 28 h 152"/>
                    <a:gd name="T4" fmla="*/ 146 w 238"/>
                    <a:gd name="T5" fmla="*/ 125 h 152"/>
                    <a:gd name="T6" fmla="*/ 4 w 238"/>
                    <a:gd name="T7" fmla="*/ 101 h 152"/>
                    <a:gd name="T8" fmla="*/ 36 w 238"/>
                    <a:gd name="T9" fmla="*/ 38 h 152"/>
                    <a:gd name="T10" fmla="*/ 107 w 238"/>
                    <a:gd name="T11" fmla="*/ 5 h 152"/>
                    <a:gd name="T12" fmla="*/ 157 w 238"/>
                    <a:gd name="T13" fmla="*/ 3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8" h="152">
                      <a:moveTo>
                        <a:pt x="157" y="3"/>
                      </a:moveTo>
                      <a:cubicBezTo>
                        <a:pt x="157" y="3"/>
                        <a:pt x="204" y="11"/>
                        <a:pt x="216" y="28"/>
                      </a:cubicBezTo>
                      <a:cubicBezTo>
                        <a:pt x="238" y="59"/>
                        <a:pt x="169" y="113"/>
                        <a:pt x="146" y="125"/>
                      </a:cubicBezTo>
                      <a:cubicBezTo>
                        <a:pt x="111" y="143"/>
                        <a:pt x="17" y="152"/>
                        <a:pt x="4" y="101"/>
                      </a:cubicBezTo>
                      <a:cubicBezTo>
                        <a:pt x="0" y="85"/>
                        <a:pt x="16" y="58"/>
                        <a:pt x="36" y="38"/>
                      </a:cubicBezTo>
                      <a:cubicBezTo>
                        <a:pt x="56" y="17"/>
                        <a:pt x="80" y="10"/>
                        <a:pt x="107" y="5"/>
                      </a:cubicBezTo>
                      <a:cubicBezTo>
                        <a:pt x="133" y="0"/>
                        <a:pt x="157" y="3"/>
                        <a:pt x="157" y="3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06" name="Freeform 952"/>
                <p:cNvSpPr>
                  <a:spLocks/>
                </p:cNvSpPr>
                <p:nvPr/>
              </p:nvSpPr>
              <p:spPr bwMode="auto">
                <a:xfrm>
                  <a:off x="6060396" y="3980621"/>
                  <a:ext cx="561748" cy="512298"/>
                </a:xfrm>
                <a:custGeom>
                  <a:avLst/>
                  <a:gdLst>
                    <a:gd name="T0" fmla="*/ 106 w 240"/>
                    <a:gd name="T1" fmla="*/ 15 h 219"/>
                    <a:gd name="T2" fmla="*/ 97 w 240"/>
                    <a:gd name="T3" fmla="*/ 98 h 219"/>
                    <a:gd name="T4" fmla="*/ 112 w 240"/>
                    <a:gd name="T5" fmla="*/ 215 h 219"/>
                    <a:gd name="T6" fmla="*/ 239 w 240"/>
                    <a:gd name="T7" fmla="*/ 130 h 219"/>
                    <a:gd name="T8" fmla="*/ 214 w 240"/>
                    <a:gd name="T9" fmla="*/ 89 h 219"/>
                    <a:gd name="T10" fmla="*/ 215 w 240"/>
                    <a:gd name="T11" fmla="*/ 0 h 219"/>
                    <a:gd name="T12" fmla="*/ 106 w 240"/>
                    <a:gd name="T13" fmla="*/ 15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0" h="219">
                      <a:moveTo>
                        <a:pt x="106" y="15"/>
                      </a:moveTo>
                      <a:cubicBezTo>
                        <a:pt x="109" y="23"/>
                        <a:pt x="103" y="85"/>
                        <a:pt x="97" y="98"/>
                      </a:cubicBezTo>
                      <a:cubicBezTo>
                        <a:pt x="84" y="126"/>
                        <a:pt x="0" y="207"/>
                        <a:pt x="112" y="215"/>
                      </a:cubicBezTo>
                      <a:cubicBezTo>
                        <a:pt x="179" y="219"/>
                        <a:pt x="237" y="141"/>
                        <a:pt x="239" y="130"/>
                      </a:cubicBezTo>
                      <a:cubicBezTo>
                        <a:pt x="240" y="119"/>
                        <a:pt x="222" y="113"/>
                        <a:pt x="214" y="89"/>
                      </a:cubicBezTo>
                      <a:cubicBezTo>
                        <a:pt x="206" y="66"/>
                        <a:pt x="215" y="0"/>
                        <a:pt x="215" y="0"/>
                      </a:cubicBezTo>
                      <a:lnTo>
                        <a:pt x="106" y="15"/>
                      </a:lnTo>
                      <a:close/>
                    </a:path>
                  </a:pathLst>
                </a:custGeom>
                <a:solidFill>
                  <a:srgbClr val="DDC3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07" name="Freeform 953"/>
                <p:cNvSpPr>
                  <a:spLocks/>
                </p:cNvSpPr>
                <p:nvPr/>
              </p:nvSpPr>
              <p:spPr bwMode="auto">
                <a:xfrm>
                  <a:off x="4559106" y="4107212"/>
                  <a:ext cx="1220417" cy="273951"/>
                </a:xfrm>
                <a:custGeom>
                  <a:avLst/>
                  <a:gdLst>
                    <a:gd name="T0" fmla="*/ 25 w 522"/>
                    <a:gd name="T1" fmla="*/ 37 h 117"/>
                    <a:gd name="T2" fmla="*/ 0 w 522"/>
                    <a:gd name="T3" fmla="*/ 3 h 117"/>
                    <a:gd name="T4" fmla="*/ 6 w 522"/>
                    <a:gd name="T5" fmla="*/ 0 h 117"/>
                    <a:gd name="T6" fmla="*/ 232 w 522"/>
                    <a:gd name="T7" fmla="*/ 87 h 117"/>
                    <a:gd name="T8" fmla="*/ 517 w 522"/>
                    <a:gd name="T9" fmla="*/ 9 h 117"/>
                    <a:gd name="T10" fmla="*/ 522 w 522"/>
                    <a:gd name="T11" fmla="*/ 13 h 117"/>
                    <a:gd name="T12" fmla="*/ 499 w 522"/>
                    <a:gd name="T13" fmla="*/ 60 h 117"/>
                    <a:gd name="T14" fmla="*/ 236 w 522"/>
                    <a:gd name="T15" fmla="*/ 117 h 117"/>
                    <a:gd name="T16" fmla="*/ 25 w 522"/>
                    <a:gd name="T17" fmla="*/ 37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22" h="117">
                      <a:moveTo>
                        <a:pt x="25" y="37"/>
                      </a:moveTo>
                      <a:cubicBezTo>
                        <a:pt x="21" y="32"/>
                        <a:pt x="0" y="3"/>
                        <a:pt x="0" y="3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32" y="87"/>
                        <a:pt x="232" y="87"/>
                        <a:pt x="232" y="87"/>
                      </a:cubicBezTo>
                      <a:cubicBezTo>
                        <a:pt x="517" y="9"/>
                        <a:pt x="517" y="9"/>
                        <a:pt x="517" y="9"/>
                      </a:cubicBezTo>
                      <a:cubicBezTo>
                        <a:pt x="522" y="13"/>
                        <a:pt x="522" y="13"/>
                        <a:pt x="522" y="13"/>
                      </a:cubicBezTo>
                      <a:cubicBezTo>
                        <a:pt x="499" y="60"/>
                        <a:pt x="499" y="60"/>
                        <a:pt x="499" y="60"/>
                      </a:cubicBezTo>
                      <a:cubicBezTo>
                        <a:pt x="236" y="117"/>
                        <a:pt x="236" y="117"/>
                        <a:pt x="236" y="117"/>
                      </a:cubicBezTo>
                      <a:lnTo>
                        <a:pt x="25" y="3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08" name="Freeform 954"/>
                <p:cNvSpPr>
                  <a:spLocks/>
                </p:cNvSpPr>
                <p:nvPr/>
              </p:nvSpPr>
              <p:spPr bwMode="auto">
                <a:xfrm>
                  <a:off x="4559106" y="4114134"/>
                  <a:ext cx="863390" cy="1139319"/>
                </a:xfrm>
                <a:custGeom>
                  <a:avLst/>
                  <a:gdLst>
                    <a:gd name="T0" fmla="*/ 544 w 873"/>
                    <a:gd name="T1" fmla="*/ 215 h 1152"/>
                    <a:gd name="T2" fmla="*/ 0 w 873"/>
                    <a:gd name="T3" fmla="*/ 0 h 1152"/>
                    <a:gd name="T4" fmla="*/ 236 w 873"/>
                    <a:gd name="T5" fmla="*/ 984 h 1152"/>
                    <a:gd name="T6" fmla="*/ 761 w 873"/>
                    <a:gd name="T7" fmla="*/ 1152 h 1152"/>
                    <a:gd name="T8" fmla="*/ 873 w 873"/>
                    <a:gd name="T9" fmla="*/ 1126 h 1152"/>
                    <a:gd name="T10" fmla="*/ 648 w 873"/>
                    <a:gd name="T11" fmla="*/ 184 h 1152"/>
                    <a:gd name="T12" fmla="*/ 544 w 873"/>
                    <a:gd name="T13" fmla="*/ 215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73" h="1152">
                      <a:moveTo>
                        <a:pt x="544" y="215"/>
                      </a:moveTo>
                      <a:lnTo>
                        <a:pt x="0" y="0"/>
                      </a:lnTo>
                      <a:lnTo>
                        <a:pt x="236" y="984"/>
                      </a:lnTo>
                      <a:lnTo>
                        <a:pt x="761" y="1152"/>
                      </a:lnTo>
                      <a:lnTo>
                        <a:pt x="873" y="1126"/>
                      </a:lnTo>
                      <a:lnTo>
                        <a:pt x="648" y="184"/>
                      </a:lnTo>
                      <a:lnTo>
                        <a:pt x="544" y="215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09" name="Freeform 955"/>
                <p:cNvSpPr>
                  <a:spLocks/>
                </p:cNvSpPr>
                <p:nvPr/>
              </p:nvSpPr>
              <p:spPr bwMode="auto">
                <a:xfrm>
                  <a:off x="5097118" y="4136881"/>
                  <a:ext cx="916796" cy="1114595"/>
                </a:xfrm>
                <a:custGeom>
                  <a:avLst/>
                  <a:gdLst>
                    <a:gd name="T0" fmla="*/ 392 w 392"/>
                    <a:gd name="T1" fmla="*/ 412 h 476"/>
                    <a:gd name="T2" fmla="*/ 92 w 392"/>
                    <a:gd name="T3" fmla="*/ 476 h 476"/>
                    <a:gd name="T4" fmla="*/ 0 w 392"/>
                    <a:gd name="T5" fmla="*/ 80 h 476"/>
                    <a:gd name="T6" fmla="*/ 292 w 392"/>
                    <a:gd name="T7" fmla="*/ 0 h 476"/>
                    <a:gd name="T8" fmla="*/ 392 w 392"/>
                    <a:gd name="T9" fmla="*/ 412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2" h="476">
                      <a:moveTo>
                        <a:pt x="392" y="412"/>
                      </a:moveTo>
                      <a:cubicBezTo>
                        <a:pt x="380" y="412"/>
                        <a:pt x="92" y="476"/>
                        <a:pt x="92" y="476"/>
                      </a:cubicBezTo>
                      <a:cubicBezTo>
                        <a:pt x="0" y="80"/>
                        <a:pt x="0" y="80"/>
                        <a:pt x="0" y="80"/>
                      </a:cubicBezTo>
                      <a:cubicBezTo>
                        <a:pt x="292" y="0"/>
                        <a:pt x="292" y="0"/>
                        <a:pt x="292" y="0"/>
                      </a:cubicBezTo>
                      <a:lnTo>
                        <a:pt x="392" y="41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10" name="Freeform 956"/>
                <p:cNvSpPr>
                  <a:spLocks/>
                </p:cNvSpPr>
                <p:nvPr/>
              </p:nvSpPr>
              <p:spPr bwMode="auto">
                <a:xfrm>
                  <a:off x="4317792" y="5862673"/>
                  <a:ext cx="853500" cy="539990"/>
                </a:xfrm>
                <a:custGeom>
                  <a:avLst/>
                  <a:gdLst>
                    <a:gd name="T0" fmla="*/ 361 w 365"/>
                    <a:gd name="T1" fmla="*/ 24 h 231"/>
                    <a:gd name="T2" fmla="*/ 154 w 365"/>
                    <a:gd name="T3" fmla="*/ 1 h 231"/>
                    <a:gd name="T4" fmla="*/ 37 w 365"/>
                    <a:gd name="T5" fmla="*/ 35 h 231"/>
                    <a:gd name="T6" fmla="*/ 18 w 365"/>
                    <a:gd name="T7" fmla="*/ 181 h 231"/>
                    <a:gd name="T8" fmla="*/ 100 w 365"/>
                    <a:gd name="T9" fmla="*/ 223 h 231"/>
                    <a:gd name="T10" fmla="*/ 241 w 365"/>
                    <a:gd name="T11" fmla="*/ 185 h 231"/>
                    <a:gd name="T12" fmla="*/ 328 w 365"/>
                    <a:gd name="T13" fmla="*/ 188 h 231"/>
                    <a:gd name="T14" fmla="*/ 364 w 365"/>
                    <a:gd name="T15" fmla="*/ 170 h 231"/>
                    <a:gd name="T16" fmla="*/ 361 w 365"/>
                    <a:gd name="T17" fmla="*/ 24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65" h="231">
                      <a:moveTo>
                        <a:pt x="361" y="24"/>
                      </a:moveTo>
                      <a:cubicBezTo>
                        <a:pt x="351" y="24"/>
                        <a:pt x="211" y="0"/>
                        <a:pt x="154" y="1"/>
                      </a:cubicBezTo>
                      <a:cubicBezTo>
                        <a:pt x="97" y="2"/>
                        <a:pt x="74" y="1"/>
                        <a:pt x="37" y="35"/>
                      </a:cubicBezTo>
                      <a:cubicBezTo>
                        <a:pt x="0" y="69"/>
                        <a:pt x="5" y="134"/>
                        <a:pt x="18" y="181"/>
                      </a:cubicBezTo>
                      <a:cubicBezTo>
                        <a:pt x="31" y="228"/>
                        <a:pt x="55" y="231"/>
                        <a:pt x="100" y="223"/>
                      </a:cubicBezTo>
                      <a:cubicBezTo>
                        <a:pt x="145" y="215"/>
                        <a:pt x="196" y="185"/>
                        <a:pt x="241" y="185"/>
                      </a:cubicBezTo>
                      <a:cubicBezTo>
                        <a:pt x="286" y="185"/>
                        <a:pt x="296" y="194"/>
                        <a:pt x="328" y="188"/>
                      </a:cubicBezTo>
                      <a:cubicBezTo>
                        <a:pt x="360" y="182"/>
                        <a:pt x="365" y="193"/>
                        <a:pt x="364" y="170"/>
                      </a:cubicBezTo>
                      <a:cubicBezTo>
                        <a:pt x="363" y="147"/>
                        <a:pt x="361" y="24"/>
                        <a:pt x="361" y="24"/>
                      </a:cubicBezTo>
                    </a:path>
                  </a:pathLst>
                </a:custGeom>
                <a:solidFill>
                  <a:srgbClr val="696A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11" name="Freeform 957"/>
                <p:cNvSpPr>
                  <a:spLocks/>
                </p:cNvSpPr>
                <p:nvPr/>
              </p:nvSpPr>
              <p:spPr bwMode="auto">
                <a:xfrm>
                  <a:off x="4317792" y="5864651"/>
                  <a:ext cx="423289" cy="536034"/>
                </a:xfrm>
                <a:custGeom>
                  <a:avLst/>
                  <a:gdLst>
                    <a:gd name="T0" fmla="*/ 181 w 181"/>
                    <a:gd name="T1" fmla="*/ 1 h 229"/>
                    <a:gd name="T2" fmla="*/ 154 w 181"/>
                    <a:gd name="T3" fmla="*/ 0 h 229"/>
                    <a:gd name="T4" fmla="*/ 37 w 181"/>
                    <a:gd name="T5" fmla="*/ 34 h 229"/>
                    <a:gd name="T6" fmla="*/ 18 w 181"/>
                    <a:gd name="T7" fmla="*/ 180 h 229"/>
                    <a:gd name="T8" fmla="*/ 88 w 181"/>
                    <a:gd name="T9" fmla="*/ 224 h 229"/>
                    <a:gd name="T10" fmla="*/ 91 w 181"/>
                    <a:gd name="T11" fmla="*/ 17 h 229"/>
                    <a:gd name="T12" fmla="*/ 181 w 181"/>
                    <a:gd name="T13" fmla="*/ 1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1" h="229">
                      <a:moveTo>
                        <a:pt x="181" y="1"/>
                      </a:moveTo>
                      <a:cubicBezTo>
                        <a:pt x="171" y="1"/>
                        <a:pt x="162" y="0"/>
                        <a:pt x="154" y="0"/>
                      </a:cubicBezTo>
                      <a:cubicBezTo>
                        <a:pt x="97" y="1"/>
                        <a:pt x="74" y="0"/>
                        <a:pt x="37" y="34"/>
                      </a:cubicBezTo>
                      <a:cubicBezTo>
                        <a:pt x="0" y="68"/>
                        <a:pt x="5" y="133"/>
                        <a:pt x="18" y="180"/>
                      </a:cubicBezTo>
                      <a:cubicBezTo>
                        <a:pt x="30" y="223"/>
                        <a:pt x="51" y="229"/>
                        <a:pt x="88" y="224"/>
                      </a:cubicBezTo>
                      <a:cubicBezTo>
                        <a:pt x="34" y="169"/>
                        <a:pt x="11" y="59"/>
                        <a:pt x="91" y="17"/>
                      </a:cubicBezTo>
                      <a:cubicBezTo>
                        <a:pt x="111" y="6"/>
                        <a:pt x="149" y="3"/>
                        <a:pt x="181" y="1"/>
                      </a:cubicBezTo>
                      <a:close/>
                    </a:path>
                  </a:pathLst>
                </a:custGeom>
                <a:solidFill>
                  <a:srgbClr val="A18A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12" name="Freeform 958"/>
                <p:cNvSpPr>
                  <a:spLocks/>
                </p:cNvSpPr>
                <p:nvPr/>
              </p:nvSpPr>
              <p:spPr bwMode="auto">
                <a:xfrm>
                  <a:off x="4554161" y="5943771"/>
                  <a:ext cx="587462" cy="386696"/>
                </a:xfrm>
                <a:custGeom>
                  <a:avLst/>
                  <a:gdLst>
                    <a:gd name="T0" fmla="*/ 230 w 251"/>
                    <a:gd name="T1" fmla="*/ 13 h 165"/>
                    <a:gd name="T2" fmla="*/ 10 w 251"/>
                    <a:gd name="T3" fmla="*/ 33 h 165"/>
                    <a:gd name="T4" fmla="*/ 16 w 251"/>
                    <a:gd name="T5" fmla="*/ 143 h 165"/>
                    <a:gd name="T6" fmla="*/ 61 w 251"/>
                    <a:gd name="T7" fmla="*/ 152 h 165"/>
                    <a:gd name="T8" fmla="*/ 159 w 251"/>
                    <a:gd name="T9" fmla="*/ 138 h 165"/>
                    <a:gd name="T10" fmla="*/ 244 w 251"/>
                    <a:gd name="T11" fmla="*/ 134 h 165"/>
                    <a:gd name="T12" fmla="*/ 230 w 251"/>
                    <a:gd name="T13" fmla="*/ 13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1" h="165">
                      <a:moveTo>
                        <a:pt x="230" y="13"/>
                      </a:moveTo>
                      <a:cubicBezTo>
                        <a:pt x="207" y="20"/>
                        <a:pt x="29" y="0"/>
                        <a:pt x="10" y="33"/>
                      </a:cubicBezTo>
                      <a:cubicBezTo>
                        <a:pt x="0" y="51"/>
                        <a:pt x="10" y="121"/>
                        <a:pt x="16" y="143"/>
                      </a:cubicBezTo>
                      <a:cubicBezTo>
                        <a:pt x="22" y="165"/>
                        <a:pt x="48" y="156"/>
                        <a:pt x="61" y="152"/>
                      </a:cubicBezTo>
                      <a:cubicBezTo>
                        <a:pt x="74" y="148"/>
                        <a:pt x="115" y="134"/>
                        <a:pt x="159" y="138"/>
                      </a:cubicBezTo>
                      <a:cubicBezTo>
                        <a:pt x="203" y="142"/>
                        <a:pt x="237" y="160"/>
                        <a:pt x="244" y="134"/>
                      </a:cubicBezTo>
                      <a:cubicBezTo>
                        <a:pt x="251" y="107"/>
                        <a:pt x="228" y="13"/>
                        <a:pt x="230" y="13"/>
                      </a:cubicBezTo>
                      <a:close/>
                    </a:path>
                  </a:pathLst>
                </a:custGeom>
                <a:solidFill>
                  <a:srgbClr val="8283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13" name="Freeform 961"/>
                <p:cNvSpPr>
                  <a:spLocks/>
                </p:cNvSpPr>
                <p:nvPr/>
              </p:nvSpPr>
              <p:spPr bwMode="auto">
                <a:xfrm>
                  <a:off x="4439438" y="5328617"/>
                  <a:ext cx="1798977" cy="1022618"/>
                </a:xfrm>
                <a:custGeom>
                  <a:avLst/>
                  <a:gdLst>
                    <a:gd name="T0" fmla="*/ 769 w 769"/>
                    <a:gd name="T1" fmla="*/ 277 h 437"/>
                    <a:gd name="T2" fmla="*/ 299 w 769"/>
                    <a:gd name="T3" fmla="*/ 53 h 437"/>
                    <a:gd name="T4" fmla="*/ 97 w 769"/>
                    <a:gd name="T5" fmla="*/ 5 h 437"/>
                    <a:gd name="T6" fmla="*/ 2 w 769"/>
                    <a:gd name="T7" fmla="*/ 121 h 437"/>
                    <a:gd name="T8" fmla="*/ 47 w 769"/>
                    <a:gd name="T9" fmla="*/ 205 h 437"/>
                    <a:gd name="T10" fmla="*/ 349 w 769"/>
                    <a:gd name="T11" fmla="*/ 295 h 437"/>
                    <a:gd name="T12" fmla="*/ 663 w 769"/>
                    <a:gd name="T13" fmla="*/ 431 h 437"/>
                    <a:gd name="T14" fmla="*/ 769 w 769"/>
                    <a:gd name="T15" fmla="*/ 277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69" h="437">
                      <a:moveTo>
                        <a:pt x="769" y="277"/>
                      </a:moveTo>
                      <a:cubicBezTo>
                        <a:pt x="749" y="267"/>
                        <a:pt x="384" y="81"/>
                        <a:pt x="299" y="53"/>
                      </a:cubicBezTo>
                      <a:cubicBezTo>
                        <a:pt x="214" y="25"/>
                        <a:pt x="165" y="0"/>
                        <a:pt x="97" y="5"/>
                      </a:cubicBezTo>
                      <a:cubicBezTo>
                        <a:pt x="29" y="11"/>
                        <a:pt x="4" y="87"/>
                        <a:pt x="2" y="121"/>
                      </a:cubicBezTo>
                      <a:cubicBezTo>
                        <a:pt x="0" y="155"/>
                        <a:pt x="11" y="189"/>
                        <a:pt x="47" y="205"/>
                      </a:cubicBezTo>
                      <a:cubicBezTo>
                        <a:pt x="83" y="221"/>
                        <a:pt x="263" y="261"/>
                        <a:pt x="349" y="295"/>
                      </a:cubicBezTo>
                      <a:cubicBezTo>
                        <a:pt x="435" y="329"/>
                        <a:pt x="647" y="425"/>
                        <a:pt x="663" y="431"/>
                      </a:cubicBezTo>
                      <a:cubicBezTo>
                        <a:pt x="679" y="437"/>
                        <a:pt x="769" y="277"/>
                        <a:pt x="769" y="277"/>
                      </a:cubicBezTo>
                    </a:path>
                  </a:pathLst>
                </a:custGeom>
                <a:solidFill>
                  <a:srgbClr val="6F5C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14" name="Freeform 962"/>
                <p:cNvSpPr>
                  <a:spLocks/>
                </p:cNvSpPr>
                <p:nvPr/>
              </p:nvSpPr>
              <p:spPr bwMode="auto">
                <a:xfrm>
                  <a:off x="4439438" y="5389935"/>
                  <a:ext cx="865368" cy="596363"/>
                </a:xfrm>
                <a:custGeom>
                  <a:avLst/>
                  <a:gdLst>
                    <a:gd name="T0" fmla="*/ 47 w 370"/>
                    <a:gd name="T1" fmla="*/ 0 h 255"/>
                    <a:gd name="T2" fmla="*/ 2 w 370"/>
                    <a:gd name="T3" fmla="*/ 95 h 255"/>
                    <a:gd name="T4" fmla="*/ 47 w 370"/>
                    <a:gd name="T5" fmla="*/ 179 h 255"/>
                    <a:gd name="T6" fmla="*/ 308 w 370"/>
                    <a:gd name="T7" fmla="*/ 255 h 255"/>
                    <a:gd name="T8" fmla="*/ 370 w 370"/>
                    <a:gd name="T9" fmla="*/ 251 h 255"/>
                    <a:gd name="T10" fmla="*/ 30 w 370"/>
                    <a:gd name="T11" fmla="*/ 98 h 255"/>
                    <a:gd name="T12" fmla="*/ 47 w 370"/>
                    <a:gd name="T13" fmla="*/ 0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0" h="255">
                      <a:moveTo>
                        <a:pt x="47" y="0"/>
                      </a:moveTo>
                      <a:cubicBezTo>
                        <a:pt x="16" y="27"/>
                        <a:pt x="4" y="71"/>
                        <a:pt x="2" y="95"/>
                      </a:cubicBezTo>
                      <a:cubicBezTo>
                        <a:pt x="0" y="129"/>
                        <a:pt x="11" y="163"/>
                        <a:pt x="47" y="179"/>
                      </a:cubicBezTo>
                      <a:cubicBezTo>
                        <a:pt x="78" y="193"/>
                        <a:pt x="216" y="225"/>
                        <a:pt x="308" y="255"/>
                      </a:cubicBezTo>
                      <a:cubicBezTo>
                        <a:pt x="345" y="253"/>
                        <a:pt x="370" y="251"/>
                        <a:pt x="370" y="251"/>
                      </a:cubicBezTo>
                      <a:cubicBezTo>
                        <a:pt x="370" y="251"/>
                        <a:pt x="51" y="158"/>
                        <a:pt x="30" y="98"/>
                      </a:cubicBezTo>
                      <a:cubicBezTo>
                        <a:pt x="18" y="65"/>
                        <a:pt x="31" y="28"/>
                        <a:pt x="47" y="0"/>
                      </a:cubicBezTo>
                    </a:path>
                  </a:pathLst>
                </a:custGeom>
                <a:solidFill>
                  <a:srgbClr val="614C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15" name="Freeform 963"/>
                <p:cNvSpPr>
                  <a:spLocks/>
                </p:cNvSpPr>
                <p:nvPr/>
              </p:nvSpPr>
              <p:spPr bwMode="auto">
                <a:xfrm>
                  <a:off x="5164369" y="5986297"/>
                  <a:ext cx="89009" cy="32637"/>
                </a:xfrm>
                <a:custGeom>
                  <a:avLst/>
                  <a:gdLst>
                    <a:gd name="T0" fmla="*/ 0 w 38"/>
                    <a:gd name="T1" fmla="*/ 0 h 14"/>
                    <a:gd name="T2" fmla="*/ 0 w 38"/>
                    <a:gd name="T3" fmla="*/ 0 h 14"/>
                    <a:gd name="T4" fmla="*/ 38 w 38"/>
                    <a:gd name="T5" fmla="*/ 14 h 14"/>
                    <a:gd name="T6" fmla="*/ 38 w 38"/>
                    <a:gd name="T7" fmla="*/ 14 h 14"/>
                    <a:gd name="T8" fmla="*/ 0 w 38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1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4" y="5"/>
                        <a:pt x="26" y="9"/>
                        <a:pt x="38" y="14"/>
                      </a:cubicBezTo>
                      <a:cubicBezTo>
                        <a:pt x="38" y="14"/>
                        <a:pt x="38" y="14"/>
                        <a:pt x="38" y="14"/>
                      </a:cubicBezTo>
                      <a:cubicBezTo>
                        <a:pt x="26" y="9"/>
                        <a:pt x="14" y="5"/>
                        <a:pt x="0" y="0"/>
                      </a:cubicBezTo>
                    </a:path>
                  </a:pathLst>
                </a:custGeom>
                <a:solidFill>
                  <a:srgbClr val="6B87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16" name="Freeform 964"/>
                <p:cNvSpPr>
                  <a:spLocks/>
                </p:cNvSpPr>
                <p:nvPr/>
              </p:nvSpPr>
              <p:spPr bwMode="auto">
                <a:xfrm>
                  <a:off x="5253379" y="6018934"/>
                  <a:ext cx="2967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E797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17" name="Freeform 965"/>
                <p:cNvSpPr>
                  <a:spLocks/>
                </p:cNvSpPr>
                <p:nvPr/>
              </p:nvSpPr>
              <p:spPr bwMode="auto">
                <a:xfrm>
                  <a:off x="4921077" y="5916079"/>
                  <a:ext cx="243292" cy="70218"/>
                </a:xfrm>
                <a:custGeom>
                  <a:avLst/>
                  <a:gdLst>
                    <a:gd name="T0" fmla="*/ 0 w 104"/>
                    <a:gd name="T1" fmla="*/ 0 h 30"/>
                    <a:gd name="T2" fmla="*/ 0 w 104"/>
                    <a:gd name="T3" fmla="*/ 0 h 30"/>
                    <a:gd name="T4" fmla="*/ 104 w 104"/>
                    <a:gd name="T5" fmla="*/ 30 h 30"/>
                    <a:gd name="T6" fmla="*/ 104 w 104"/>
                    <a:gd name="T7" fmla="*/ 30 h 30"/>
                    <a:gd name="T8" fmla="*/ 0 w 104"/>
                    <a:gd name="T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30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6" y="10"/>
                        <a:pt x="72" y="20"/>
                        <a:pt x="104" y="30"/>
                      </a:cubicBezTo>
                      <a:cubicBezTo>
                        <a:pt x="104" y="30"/>
                        <a:pt x="104" y="30"/>
                        <a:pt x="104" y="30"/>
                      </a:cubicBezTo>
                      <a:cubicBezTo>
                        <a:pt x="72" y="20"/>
                        <a:pt x="36" y="10"/>
                        <a:pt x="0" y="0"/>
                      </a:cubicBezTo>
                    </a:path>
                  </a:pathLst>
                </a:custGeom>
                <a:solidFill>
                  <a:srgbClr val="64656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18" name="Freeform 966"/>
                <p:cNvSpPr>
                  <a:spLocks/>
                </p:cNvSpPr>
                <p:nvPr/>
              </p:nvSpPr>
              <p:spPr bwMode="auto">
                <a:xfrm>
                  <a:off x="4921077" y="5585755"/>
                  <a:ext cx="935587" cy="449992"/>
                </a:xfrm>
                <a:custGeom>
                  <a:avLst/>
                  <a:gdLst>
                    <a:gd name="T0" fmla="*/ 224 w 400"/>
                    <a:gd name="T1" fmla="*/ 0 h 192"/>
                    <a:gd name="T2" fmla="*/ 303 w 400"/>
                    <a:gd name="T3" fmla="*/ 53 h 192"/>
                    <a:gd name="T4" fmla="*/ 273 w 400"/>
                    <a:gd name="T5" fmla="*/ 62 h 192"/>
                    <a:gd name="T6" fmla="*/ 85 w 400"/>
                    <a:gd name="T7" fmla="*/ 107 h 192"/>
                    <a:gd name="T8" fmla="*/ 84 w 400"/>
                    <a:gd name="T9" fmla="*/ 107 h 192"/>
                    <a:gd name="T10" fmla="*/ 80 w 400"/>
                    <a:gd name="T11" fmla="*/ 107 h 192"/>
                    <a:gd name="T12" fmla="*/ 19 w 400"/>
                    <a:gd name="T13" fmla="*/ 119 h 192"/>
                    <a:gd name="T14" fmla="*/ 164 w 400"/>
                    <a:gd name="T15" fmla="*/ 167 h 192"/>
                    <a:gd name="T16" fmla="*/ 102 w 400"/>
                    <a:gd name="T17" fmla="*/ 171 h 192"/>
                    <a:gd name="T18" fmla="*/ 0 w 400"/>
                    <a:gd name="T19" fmla="*/ 141 h 192"/>
                    <a:gd name="T20" fmla="*/ 0 w 400"/>
                    <a:gd name="T21" fmla="*/ 141 h 192"/>
                    <a:gd name="T22" fmla="*/ 104 w 400"/>
                    <a:gd name="T23" fmla="*/ 171 h 192"/>
                    <a:gd name="T24" fmla="*/ 142 w 400"/>
                    <a:gd name="T25" fmla="*/ 185 h 192"/>
                    <a:gd name="T26" fmla="*/ 143 w 400"/>
                    <a:gd name="T27" fmla="*/ 185 h 192"/>
                    <a:gd name="T28" fmla="*/ 143 w 400"/>
                    <a:gd name="T29" fmla="*/ 185 h 192"/>
                    <a:gd name="T30" fmla="*/ 160 w 400"/>
                    <a:gd name="T31" fmla="*/ 192 h 192"/>
                    <a:gd name="T32" fmla="*/ 400 w 400"/>
                    <a:gd name="T33" fmla="*/ 86 h 192"/>
                    <a:gd name="T34" fmla="*/ 224 w 400"/>
                    <a:gd name="T35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00" h="192">
                      <a:moveTo>
                        <a:pt x="224" y="0"/>
                      </a:moveTo>
                      <a:cubicBezTo>
                        <a:pt x="303" y="53"/>
                        <a:pt x="303" y="53"/>
                        <a:pt x="303" y="53"/>
                      </a:cubicBezTo>
                      <a:cubicBezTo>
                        <a:pt x="303" y="53"/>
                        <a:pt x="297" y="56"/>
                        <a:pt x="273" y="62"/>
                      </a:cubicBezTo>
                      <a:cubicBezTo>
                        <a:pt x="250" y="68"/>
                        <a:pt x="103" y="107"/>
                        <a:pt x="85" y="107"/>
                      </a:cubicBezTo>
                      <a:cubicBezTo>
                        <a:pt x="85" y="107"/>
                        <a:pt x="84" y="107"/>
                        <a:pt x="84" y="107"/>
                      </a:cubicBezTo>
                      <a:cubicBezTo>
                        <a:pt x="83" y="107"/>
                        <a:pt x="82" y="107"/>
                        <a:pt x="80" y="107"/>
                      </a:cubicBezTo>
                      <a:cubicBezTo>
                        <a:pt x="67" y="107"/>
                        <a:pt x="31" y="116"/>
                        <a:pt x="19" y="119"/>
                      </a:cubicBezTo>
                      <a:cubicBezTo>
                        <a:pt x="95" y="146"/>
                        <a:pt x="164" y="167"/>
                        <a:pt x="164" y="167"/>
                      </a:cubicBezTo>
                      <a:cubicBezTo>
                        <a:pt x="164" y="167"/>
                        <a:pt x="139" y="169"/>
                        <a:pt x="102" y="171"/>
                      </a:cubicBezTo>
                      <a:cubicBezTo>
                        <a:pt x="71" y="161"/>
                        <a:pt x="35" y="151"/>
                        <a:pt x="0" y="141"/>
                      </a:cubicBezTo>
                      <a:cubicBezTo>
                        <a:pt x="0" y="141"/>
                        <a:pt x="0" y="141"/>
                        <a:pt x="0" y="141"/>
                      </a:cubicBezTo>
                      <a:cubicBezTo>
                        <a:pt x="36" y="151"/>
                        <a:pt x="72" y="161"/>
                        <a:pt x="104" y="171"/>
                      </a:cubicBezTo>
                      <a:cubicBezTo>
                        <a:pt x="118" y="176"/>
                        <a:pt x="130" y="180"/>
                        <a:pt x="142" y="185"/>
                      </a:cubicBezTo>
                      <a:cubicBezTo>
                        <a:pt x="142" y="185"/>
                        <a:pt x="143" y="185"/>
                        <a:pt x="143" y="185"/>
                      </a:cubicBezTo>
                      <a:cubicBezTo>
                        <a:pt x="143" y="185"/>
                        <a:pt x="143" y="185"/>
                        <a:pt x="143" y="185"/>
                      </a:cubicBezTo>
                      <a:cubicBezTo>
                        <a:pt x="148" y="187"/>
                        <a:pt x="154" y="190"/>
                        <a:pt x="160" y="192"/>
                      </a:cubicBezTo>
                      <a:cubicBezTo>
                        <a:pt x="400" y="86"/>
                        <a:pt x="400" y="86"/>
                        <a:pt x="400" y="86"/>
                      </a:cubicBezTo>
                      <a:cubicBezTo>
                        <a:pt x="343" y="57"/>
                        <a:pt x="280" y="26"/>
                        <a:pt x="224" y="0"/>
                      </a:cubicBezTo>
                    </a:path>
                  </a:pathLst>
                </a:custGeom>
                <a:solidFill>
                  <a:srgbClr val="6957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19" name="Freeform 967"/>
                <p:cNvSpPr>
                  <a:spLocks/>
                </p:cNvSpPr>
                <p:nvPr/>
              </p:nvSpPr>
              <p:spPr bwMode="auto">
                <a:xfrm>
                  <a:off x="4921077" y="5864651"/>
                  <a:ext cx="383729" cy="121646"/>
                </a:xfrm>
                <a:custGeom>
                  <a:avLst/>
                  <a:gdLst>
                    <a:gd name="T0" fmla="*/ 19 w 164"/>
                    <a:gd name="T1" fmla="*/ 0 h 52"/>
                    <a:gd name="T2" fmla="*/ 16 w 164"/>
                    <a:gd name="T3" fmla="*/ 1 h 52"/>
                    <a:gd name="T4" fmla="*/ 0 w 164"/>
                    <a:gd name="T5" fmla="*/ 22 h 52"/>
                    <a:gd name="T6" fmla="*/ 0 w 164"/>
                    <a:gd name="T7" fmla="*/ 22 h 52"/>
                    <a:gd name="T8" fmla="*/ 102 w 164"/>
                    <a:gd name="T9" fmla="*/ 52 h 52"/>
                    <a:gd name="T10" fmla="*/ 164 w 164"/>
                    <a:gd name="T11" fmla="*/ 48 h 52"/>
                    <a:gd name="T12" fmla="*/ 19 w 164"/>
                    <a:gd name="T1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4" h="52">
                      <a:moveTo>
                        <a:pt x="19" y="0"/>
                      </a:moveTo>
                      <a:cubicBezTo>
                        <a:pt x="18" y="0"/>
                        <a:pt x="17" y="0"/>
                        <a:pt x="16" y="1"/>
                      </a:cubicBezTo>
                      <a:cubicBezTo>
                        <a:pt x="7" y="3"/>
                        <a:pt x="0" y="22"/>
                        <a:pt x="0" y="22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35" y="32"/>
                        <a:pt x="71" y="42"/>
                        <a:pt x="102" y="52"/>
                      </a:cubicBezTo>
                      <a:cubicBezTo>
                        <a:pt x="139" y="50"/>
                        <a:pt x="164" y="48"/>
                        <a:pt x="164" y="48"/>
                      </a:cubicBezTo>
                      <a:cubicBezTo>
                        <a:pt x="164" y="48"/>
                        <a:pt x="95" y="27"/>
                        <a:pt x="19" y="0"/>
                      </a:cubicBezTo>
                    </a:path>
                  </a:pathLst>
                </a:custGeom>
                <a:solidFill>
                  <a:srgbClr val="5C48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20" name="Freeform 969"/>
                <p:cNvSpPr>
                  <a:spLocks/>
                </p:cNvSpPr>
                <p:nvPr/>
              </p:nvSpPr>
              <p:spPr bwMode="auto">
                <a:xfrm>
                  <a:off x="6586540" y="3638429"/>
                  <a:ext cx="512298" cy="489551"/>
                </a:xfrm>
                <a:custGeom>
                  <a:avLst/>
                  <a:gdLst>
                    <a:gd name="T0" fmla="*/ 219 w 219"/>
                    <a:gd name="T1" fmla="*/ 4 h 209"/>
                    <a:gd name="T2" fmla="*/ 161 w 219"/>
                    <a:gd name="T3" fmla="*/ 119 h 209"/>
                    <a:gd name="T4" fmla="*/ 78 w 219"/>
                    <a:gd name="T5" fmla="*/ 187 h 209"/>
                    <a:gd name="T6" fmla="*/ 83 w 219"/>
                    <a:gd name="T7" fmla="*/ 169 h 209"/>
                    <a:gd name="T8" fmla="*/ 9 w 219"/>
                    <a:gd name="T9" fmla="*/ 203 h 209"/>
                    <a:gd name="T10" fmla="*/ 53 w 219"/>
                    <a:gd name="T11" fmla="*/ 81 h 209"/>
                    <a:gd name="T12" fmla="*/ 63 w 219"/>
                    <a:gd name="T13" fmla="*/ 1 h 209"/>
                    <a:gd name="T14" fmla="*/ 219 w 219"/>
                    <a:gd name="T15" fmla="*/ 4 h 2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9" h="209">
                      <a:moveTo>
                        <a:pt x="219" y="4"/>
                      </a:moveTo>
                      <a:cubicBezTo>
                        <a:pt x="216" y="27"/>
                        <a:pt x="200" y="79"/>
                        <a:pt x="161" y="119"/>
                      </a:cubicBezTo>
                      <a:cubicBezTo>
                        <a:pt x="122" y="159"/>
                        <a:pt x="74" y="190"/>
                        <a:pt x="78" y="187"/>
                      </a:cubicBezTo>
                      <a:cubicBezTo>
                        <a:pt x="83" y="183"/>
                        <a:pt x="83" y="169"/>
                        <a:pt x="83" y="169"/>
                      </a:cubicBezTo>
                      <a:cubicBezTo>
                        <a:pt x="83" y="169"/>
                        <a:pt x="0" y="209"/>
                        <a:pt x="9" y="203"/>
                      </a:cubicBezTo>
                      <a:cubicBezTo>
                        <a:pt x="19" y="198"/>
                        <a:pt x="50" y="112"/>
                        <a:pt x="53" y="81"/>
                      </a:cubicBezTo>
                      <a:cubicBezTo>
                        <a:pt x="55" y="50"/>
                        <a:pt x="36" y="1"/>
                        <a:pt x="63" y="1"/>
                      </a:cubicBezTo>
                      <a:cubicBezTo>
                        <a:pt x="91" y="0"/>
                        <a:pt x="219" y="4"/>
                        <a:pt x="219" y="4"/>
                      </a:cubicBezTo>
                      <a:close/>
                    </a:path>
                  </a:pathLst>
                </a:custGeom>
                <a:solidFill>
                  <a:srgbClr val="8C66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21" name="Freeform 970"/>
                <p:cNvSpPr>
                  <a:spLocks/>
                </p:cNvSpPr>
                <p:nvPr/>
              </p:nvSpPr>
              <p:spPr bwMode="auto">
                <a:xfrm>
                  <a:off x="5660843" y="2763171"/>
                  <a:ext cx="291753" cy="494496"/>
                </a:xfrm>
                <a:custGeom>
                  <a:avLst/>
                  <a:gdLst>
                    <a:gd name="T0" fmla="*/ 75 w 125"/>
                    <a:gd name="T1" fmla="*/ 0 h 211"/>
                    <a:gd name="T2" fmla="*/ 14 w 125"/>
                    <a:gd name="T3" fmla="*/ 75 h 211"/>
                    <a:gd name="T4" fmla="*/ 42 w 125"/>
                    <a:gd name="T5" fmla="*/ 211 h 211"/>
                    <a:gd name="T6" fmla="*/ 117 w 125"/>
                    <a:gd name="T7" fmla="*/ 48 h 211"/>
                    <a:gd name="T8" fmla="*/ 75 w 125"/>
                    <a:gd name="T9" fmla="*/ 0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" h="211">
                      <a:moveTo>
                        <a:pt x="75" y="0"/>
                      </a:moveTo>
                      <a:cubicBezTo>
                        <a:pt x="75" y="0"/>
                        <a:pt x="28" y="27"/>
                        <a:pt x="14" y="75"/>
                      </a:cubicBezTo>
                      <a:cubicBezTo>
                        <a:pt x="0" y="123"/>
                        <a:pt x="42" y="211"/>
                        <a:pt x="42" y="211"/>
                      </a:cubicBezTo>
                      <a:cubicBezTo>
                        <a:pt x="42" y="211"/>
                        <a:pt x="125" y="48"/>
                        <a:pt x="117" y="48"/>
                      </a:cubicBezTo>
                      <a:cubicBezTo>
                        <a:pt x="110" y="49"/>
                        <a:pt x="75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77584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22" name="Freeform 971"/>
                <p:cNvSpPr>
                  <a:spLocks/>
                </p:cNvSpPr>
                <p:nvPr/>
              </p:nvSpPr>
              <p:spPr bwMode="auto">
                <a:xfrm>
                  <a:off x="5597548" y="2625701"/>
                  <a:ext cx="1682276" cy="1548762"/>
                </a:xfrm>
                <a:custGeom>
                  <a:avLst/>
                  <a:gdLst>
                    <a:gd name="T0" fmla="*/ 578 w 719"/>
                    <a:gd name="T1" fmla="*/ 491 h 662"/>
                    <a:gd name="T2" fmla="*/ 445 w 719"/>
                    <a:gd name="T3" fmla="*/ 616 h 662"/>
                    <a:gd name="T4" fmla="*/ 126 w 719"/>
                    <a:gd name="T5" fmla="*/ 597 h 662"/>
                    <a:gd name="T6" fmla="*/ 30 w 719"/>
                    <a:gd name="T7" fmla="*/ 445 h 662"/>
                    <a:gd name="T8" fmla="*/ 48 w 719"/>
                    <a:gd name="T9" fmla="*/ 348 h 662"/>
                    <a:gd name="T10" fmla="*/ 34 w 719"/>
                    <a:gd name="T11" fmla="*/ 224 h 662"/>
                    <a:gd name="T12" fmla="*/ 97 w 719"/>
                    <a:gd name="T13" fmla="*/ 108 h 662"/>
                    <a:gd name="T14" fmla="*/ 241 w 719"/>
                    <a:gd name="T15" fmla="*/ 35 h 662"/>
                    <a:gd name="T16" fmla="*/ 571 w 719"/>
                    <a:gd name="T17" fmla="*/ 95 h 662"/>
                    <a:gd name="T18" fmla="*/ 631 w 719"/>
                    <a:gd name="T19" fmla="*/ 314 h 662"/>
                    <a:gd name="T20" fmla="*/ 702 w 719"/>
                    <a:gd name="T21" fmla="*/ 336 h 662"/>
                    <a:gd name="T22" fmla="*/ 703 w 719"/>
                    <a:gd name="T23" fmla="*/ 341 h 662"/>
                    <a:gd name="T24" fmla="*/ 636 w 719"/>
                    <a:gd name="T25" fmla="*/ 484 h 662"/>
                    <a:gd name="T26" fmla="*/ 578 w 719"/>
                    <a:gd name="T27" fmla="*/ 491 h 6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19" h="662">
                      <a:moveTo>
                        <a:pt x="578" y="491"/>
                      </a:moveTo>
                      <a:cubicBezTo>
                        <a:pt x="576" y="503"/>
                        <a:pt x="571" y="571"/>
                        <a:pt x="445" y="616"/>
                      </a:cubicBezTo>
                      <a:cubicBezTo>
                        <a:pt x="320" y="662"/>
                        <a:pt x="203" y="661"/>
                        <a:pt x="126" y="597"/>
                      </a:cubicBezTo>
                      <a:cubicBezTo>
                        <a:pt x="48" y="533"/>
                        <a:pt x="23" y="500"/>
                        <a:pt x="30" y="445"/>
                      </a:cubicBezTo>
                      <a:cubicBezTo>
                        <a:pt x="37" y="390"/>
                        <a:pt x="50" y="369"/>
                        <a:pt x="48" y="348"/>
                      </a:cubicBezTo>
                      <a:cubicBezTo>
                        <a:pt x="46" y="327"/>
                        <a:pt x="0" y="300"/>
                        <a:pt x="34" y="224"/>
                      </a:cubicBezTo>
                      <a:cubicBezTo>
                        <a:pt x="67" y="148"/>
                        <a:pt x="97" y="108"/>
                        <a:pt x="97" y="108"/>
                      </a:cubicBezTo>
                      <a:cubicBezTo>
                        <a:pt x="97" y="108"/>
                        <a:pt x="76" y="53"/>
                        <a:pt x="241" y="35"/>
                      </a:cubicBezTo>
                      <a:cubicBezTo>
                        <a:pt x="405" y="18"/>
                        <a:pt x="498" y="0"/>
                        <a:pt x="571" y="95"/>
                      </a:cubicBezTo>
                      <a:cubicBezTo>
                        <a:pt x="643" y="191"/>
                        <a:pt x="631" y="314"/>
                        <a:pt x="631" y="314"/>
                      </a:cubicBezTo>
                      <a:cubicBezTo>
                        <a:pt x="631" y="314"/>
                        <a:pt x="684" y="283"/>
                        <a:pt x="702" y="336"/>
                      </a:cubicBezTo>
                      <a:cubicBezTo>
                        <a:pt x="702" y="337"/>
                        <a:pt x="703" y="339"/>
                        <a:pt x="703" y="341"/>
                      </a:cubicBezTo>
                      <a:cubicBezTo>
                        <a:pt x="719" y="401"/>
                        <a:pt x="677" y="465"/>
                        <a:pt x="636" y="484"/>
                      </a:cubicBezTo>
                      <a:cubicBezTo>
                        <a:pt x="596" y="503"/>
                        <a:pt x="578" y="491"/>
                        <a:pt x="578" y="491"/>
                      </a:cubicBezTo>
                      <a:close/>
                    </a:path>
                  </a:pathLst>
                </a:custGeom>
                <a:solidFill>
                  <a:srgbClr val="E8D4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23" name="Freeform 972"/>
                <p:cNvSpPr>
                  <a:spLocks/>
                </p:cNvSpPr>
                <p:nvPr/>
              </p:nvSpPr>
              <p:spPr bwMode="auto">
                <a:xfrm>
                  <a:off x="5909081" y="2742402"/>
                  <a:ext cx="1148220" cy="905917"/>
                </a:xfrm>
                <a:custGeom>
                  <a:avLst/>
                  <a:gdLst>
                    <a:gd name="T0" fmla="*/ 429 w 491"/>
                    <a:gd name="T1" fmla="*/ 34 h 387"/>
                    <a:gd name="T2" fmla="*/ 438 w 491"/>
                    <a:gd name="T3" fmla="*/ 45 h 387"/>
                    <a:gd name="T4" fmla="*/ 478 w 491"/>
                    <a:gd name="T5" fmla="*/ 119 h 387"/>
                    <a:gd name="T6" fmla="*/ 407 w 491"/>
                    <a:gd name="T7" fmla="*/ 387 h 387"/>
                    <a:gd name="T8" fmla="*/ 423 w 491"/>
                    <a:gd name="T9" fmla="*/ 259 h 387"/>
                    <a:gd name="T10" fmla="*/ 405 w 491"/>
                    <a:gd name="T11" fmla="*/ 86 h 387"/>
                    <a:gd name="T12" fmla="*/ 243 w 491"/>
                    <a:gd name="T13" fmla="*/ 67 h 387"/>
                    <a:gd name="T14" fmla="*/ 8 w 491"/>
                    <a:gd name="T15" fmla="*/ 102 h 387"/>
                    <a:gd name="T16" fmla="*/ 5 w 491"/>
                    <a:gd name="T17" fmla="*/ 30 h 387"/>
                    <a:gd name="T18" fmla="*/ 365 w 491"/>
                    <a:gd name="T19" fmla="*/ 17 h 387"/>
                    <a:gd name="T20" fmla="*/ 429 w 491"/>
                    <a:gd name="T21" fmla="*/ 34 h 3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91" h="387">
                      <a:moveTo>
                        <a:pt x="429" y="34"/>
                      </a:moveTo>
                      <a:cubicBezTo>
                        <a:pt x="432" y="38"/>
                        <a:pt x="435" y="42"/>
                        <a:pt x="438" y="45"/>
                      </a:cubicBezTo>
                      <a:cubicBezTo>
                        <a:pt x="456" y="69"/>
                        <a:pt x="469" y="94"/>
                        <a:pt x="478" y="119"/>
                      </a:cubicBezTo>
                      <a:cubicBezTo>
                        <a:pt x="491" y="175"/>
                        <a:pt x="407" y="387"/>
                        <a:pt x="407" y="387"/>
                      </a:cubicBezTo>
                      <a:cubicBezTo>
                        <a:pt x="407" y="387"/>
                        <a:pt x="416" y="321"/>
                        <a:pt x="423" y="259"/>
                      </a:cubicBezTo>
                      <a:cubicBezTo>
                        <a:pt x="431" y="196"/>
                        <a:pt x="429" y="99"/>
                        <a:pt x="405" y="86"/>
                      </a:cubicBezTo>
                      <a:cubicBezTo>
                        <a:pt x="381" y="72"/>
                        <a:pt x="333" y="63"/>
                        <a:pt x="243" y="67"/>
                      </a:cubicBezTo>
                      <a:cubicBezTo>
                        <a:pt x="153" y="72"/>
                        <a:pt x="8" y="102"/>
                        <a:pt x="8" y="102"/>
                      </a:cubicBezTo>
                      <a:cubicBezTo>
                        <a:pt x="8" y="102"/>
                        <a:pt x="0" y="35"/>
                        <a:pt x="5" y="30"/>
                      </a:cubicBezTo>
                      <a:cubicBezTo>
                        <a:pt x="5" y="30"/>
                        <a:pt x="258" y="0"/>
                        <a:pt x="365" y="17"/>
                      </a:cubicBezTo>
                      <a:cubicBezTo>
                        <a:pt x="394" y="22"/>
                        <a:pt x="414" y="28"/>
                        <a:pt x="429" y="34"/>
                      </a:cubicBezTo>
                      <a:close/>
                    </a:path>
                  </a:pathLst>
                </a:custGeom>
                <a:solidFill>
                  <a:srgbClr val="DCC9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24" name="Freeform 973"/>
                <p:cNvSpPr>
                  <a:spLocks/>
                </p:cNvSpPr>
                <p:nvPr/>
              </p:nvSpPr>
              <p:spPr bwMode="auto">
                <a:xfrm>
                  <a:off x="5657876" y="2323069"/>
                  <a:ext cx="1630849" cy="1383601"/>
                </a:xfrm>
                <a:custGeom>
                  <a:avLst/>
                  <a:gdLst>
                    <a:gd name="T0" fmla="*/ 647 w 697"/>
                    <a:gd name="T1" fmla="*/ 435 h 591"/>
                    <a:gd name="T2" fmla="*/ 605 w 697"/>
                    <a:gd name="T3" fmla="*/ 443 h 591"/>
                    <a:gd name="T4" fmla="*/ 546 w 697"/>
                    <a:gd name="T5" fmla="*/ 586 h 591"/>
                    <a:gd name="T6" fmla="*/ 514 w 697"/>
                    <a:gd name="T7" fmla="*/ 566 h 591"/>
                    <a:gd name="T8" fmla="*/ 542 w 697"/>
                    <a:gd name="T9" fmla="*/ 363 h 591"/>
                    <a:gd name="T10" fmla="*/ 537 w 697"/>
                    <a:gd name="T11" fmla="*/ 264 h 591"/>
                    <a:gd name="T12" fmla="*/ 115 w 697"/>
                    <a:gd name="T13" fmla="*/ 281 h 591"/>
                    <a:gd name="T14" fmla="*/ 32 w 697"/>
                    <a:gd name="T15" fmla="*/ 81 h 591"/>
                    <a:gd name="T16" fmla="*/ 37 w 697"/>
                    <a:gd name="T17" fmla="*/ 112 h 591"/>
                    <a:gd name="T18" fmla="*/ 90 w 697"/>
                    <a:gd name="T19" fmla="*/ 44 h 591"/>
                    <a:gd name="T20" fmla="*/ 136 w 697"/>
                    <a:gd name="T21" fmla="*/ 13 h 591"/>
                    <a:gd name="T22" fmla="*/ 118 w 697"/>
                    <a:gd name="T23" fmla="*/ 54 h 591"/>
                    <a:gd name="T24" fmla="*/ 181 w 697"/>
                    <a:gd name="T25" fmla="*/ 16 h 591"/>
                    <a:gd name="T26" fmla="*/ 259 w 697"/>
                    <a:gd name="T27" fmla="*/ 8 h 591"/>
                    <a:gd name="T28" fmla="*/ 212 w 697"/>
                    <a:gd name="T29" fmla="*/ 50 h 591"/>
                    <a:gd name="T30" fmla="*/ 261 w 697"/>
                    <a:gd name="T31" fmla="*/ 28 h 591"/>
                    <a:gd name="T32" fmla="*/ 309 w 697"/>
                    <a:gd name="T33" fmla="*/ 31 h 591"/>
                    <a:gd name="T34" fmla="*/ 283 w 697"/>
                    <a:gd name="T35" fmla="*/ 63 h 591"/>
                    <a:gd name="T36" fmla="*/ 366 w 697"/>
                    <a:gd name="T37" fmla="*/ 100 h 591"/>
                    <a:gd name="T38" fmla="*/ 543 w 697"/>
                    <a:gd name="T39" fmla="*/ 129 h 591"/>
                    <a:gd name="T40" fmla="*/ 617 w 697"/>
                    <a:gd name="T41" fmla="*/ 201 h 591"/>
                    <a:gd name="T42" fmla="*/ 669 w 697"/>
                    <a:gd name="T43" fmla="*/ 241 h 591"/>
                    <a:gd name="T44" fmla="*/ 647 w 697"/>
                    <a:gd name="T45" fmla="*/ 435 h 5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97" h="591">
                      <a:moveTo>
                        <a:pt x="647" y="435"/>
                      </a:moveTo>
                      <a:cubicBezTo>
                        <a:pt x="629" y="432"/>
                        <a:pt x="607" y="441"/>
                        <a:pt x="605" y="443"/>
                      </a:cubicBezTo>
                      <a:cubicBezTo>
                        <a:pt x="573" y="475"/>
                        <a:pt x="552" y="591"/>
                        <a:pt x="546" y="586"/>
                      </a:cubicBezTo>
                      <a:cubicBezTo>
                        <a:pt x="537" y="579"/>
                        <a:pt x="514" y="566"/>
                        <a:pt x="514" y="566"/>
                      </a:cubicBezTo>
                      <a:cubicBezTo>
                        <a:pt x="514" y="566"/>
                        <a:pt x="549" y="448"/>
                        <a:pt x="542" y="363"/>
                      </a:cubicBezTo>
                      <a:cubicBezTo>
                        <a:pt x="540" y="338"/>
                        <a:pt x="550" y="275"/>
                        <a:pt x="537" y="264"/>
                      </a:cubicBezTo>
                      <a:cubicBezTo>
                        <a:pt x="425" y="174"/>
                        <a:pt x="115" y="281"/>
                        <a:pt x="115" y="281"/>
                      </a:cubicBezTo>
                      <a:cubicBezTo>
                        <a:pt x="0" y="252"/>
                        <a:pt x="33" y="90"/>
                        <a:pt x="32" y="81"/>
                      </a:cubicBezTo>
                      <a:cubicBezTo>
                        <a:pt x="37" y="112"/>
                        <a:pt x="37" y="112"/>
                        <a:pt x="37" y="112"/>
                      </a:cubicBezTo>
                      <a:cubicBezTo>
                        <a:pt x="37" y="112"/>
                        <a:pt x="59" y="74"/>
                        <a:pt x="90" y="44"/>
                      </a:cubicBezTo>
                      <a:cubicBezTo>
                        <a:pt x="122" y="15"/>
                        <a:pt x="136" y="13"/>
                        <a:pt x="136" y="13"/>
                      </a:cubicBezTo>
                      <a:cubicBezTo>
                        <a:pt x="136" y="13"/>
                        <a:pt x="118" y="56"/>
                        <a:pt x="118" y="54"/>
                      </a:cubicBezTo>
                      <a:cubicBezTo>
                        <a:pt x="119" y="52"/>
                        <a:pt x="142" y="31"/>
                        <a:pt x="181" y="16"/>
                      </a:cubicBezTo>
                      <a:cubicBezTo>
                        <a:pt x="219" y="0"/>
                        <a:pt x="263" y="8"/>
                        <a:pt x="259" y="8"/>
                      </a:cubicBezTo>
                      <a:cubicBezTo>
                        <a:pt x="255" y="8"/>
                        <a:pt x="212" y="50"/>
                        <a:pt x="212" y="50"/>
                      </a:cubicBezTo>
                      <a:cubicBezTo>
                        <a:pt x="212" y="50"/>
                        <a:pt x="232" y="31"/>
                        <a:pt x="261" y="28"/>
                      </a:cubicBezTo>
                      <a:cubicBezTo>
                        <a:pt x="290" y="25"/>
                        <a:pt x="313" y="31"/>
                        <a:pt x="309" y="31"/>
                      </a:cubicBezTo>
                      <a:cubicBezTo>
                        <a:pt x="305" y="30"/>
                        <a:pt x="287" y="41"/>
                        <a:pt x="283" y="63"/>
                      </a:cubicBezTo>
                      <a:cubicBezTo>
                        <a:pt x="279" y="84"/>
                        <a:pt x="318" y="92"/>
                        <a:pt x="366" y="100"/>
                      </a:cubicBezTo>
                      <a:cubicBezTo>
                        <a:pt x="414" y="108"/>
                        <a:pt x="482" y="104"/>
                        <a:pt x="543" y="129"/>
                      </a:cubicBezTo>
                      <a:cubicBezTo>
                        <a:pt x="604" y="155"/>
                        <a:pt x="617" y="201"/>
                        <a:pt x="617" y="201"/>
                      </a:cubicBezTo>
                      <a:cubicBezTo>
                        <a:pt x="617" y="201"/>
                        <a:pt x="641" y="203"/>
                        <a:pt x="669" y="241"/>
                      </a:cubicBezTo>
                      <a:cubicBezTo>
                        <a:pt x="697" y="279"/>
                        <a:pt x="647" y="435"/>
                        <a:pt x="647" y="435"/>
                      </a:cubicBezTo>
                      <a:close/>
                    </a:path>
                  </a:pathLst>
                </a:custGeom>
                <a:solidFill>
                  <a:srgbClr val="77584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25" name="Freeform 974"/>
                <p:cNvSpPr>
                  <a:spLocks/>
                </p:cNvSpPr>
                <p:nvPr/>
              </p:nvSpPr>
              <p:spPr bwMode="auto">
                <a:xfrm>
                  <a:off x="6175120" y="2538669"/>
                  <a:ext cx="891082" cy="243292"/>
                </a:xfrm>
                <a:custGeom>
                  <a:avLst/>
                  <a:gdLst>
                    <a:gd name="T0" fmla="*/ 102 w 381"/>
                    <a:gd name="T1" fmla="*/ 0 h 104"/>
                    <a:gd name="T2" fmla="*/ 145 w 381"/>
                    <a:gd name="T3" fmla="*/ 8 h 104"/>
                    <a:gd name="T4" fmla="*/ 322 w 381"/>
                    <a:gd name="T5" fmla="*/ 37 h 104"/>
                    <a:gd name="T6" fmla="*/ 381 w 381"/>
                    <a:gd name="T7" fmla="*/ 82 h 104"/>
                    <a:gd name="T8" fmla="*/ 317 w 381"/>
                    <a:gd name="T9" fmla="*/ 83 h 104"/>
                    <a:gd name="T10" fmla="*/ 223 w 381"/>
                    <a:gd name="T11" fmla="*/ 103 h 104"/>
                    <a:gd name="T12" fmla="*/ 238 w 381"/>
                    <a:gd name="T13" fmla="*/ 89 h 104"/>
                    <a:gd name="T14" fmla="*/ 304 w 381"/>
                    <a:gd name="T15" fmla="*/ 53 h 104"/>
                    <a:gd name="T16" fmla="*/ 226 w 381"/>
                    <a:gd name="T17" fmla="*/ 55 h 104"/>
                    <a:gd name="T18" fmla="*/ 100 w 381"/>
                    <a:gd name="T19" fmla="*/ 96 h 104"/>
                    <a:gd name="T20" fmla="*/ 135 w 381"/>
                    <a:gd name="T21" fmla="*/ 62 h 104"/>
                    <a:gd name="T22" fmla="*/ 193 w 381"/>
                    <a:gd name="T23" fmla="*/ 34 h 104"/>
                    <a:gd name="T24" fmla="*/ 93 w 381"/>
                    <a:gd name="T25" fmla="*/ 44 h 104"/>
                    <a:gd name="T26" fmla="*/ 0 w 381"/>
                    <a:gd name="T27" fmla="*/ 92 h 104"/>
                    <a:gd name="T28" fmla="*/ 40 w 381"/>
                    <a:gd name="T29" fmla="*/ 45 h 104"/>
                    <a:gd name="T30" fmla="*/ 116 w 381"/>
                    <a:gd name="T31" fmla="*/ 17 h 104"/>
                    <a:gd name="T32" fmla="*/ 59 w 381"/>
                    <a:gd name="T33" fmla="*/ 14 h 104"/>
                    <a:gd name="T34" fmla="*/ 102 w 381"/>
                    <a:gd name="T35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81" h="104">
                      <a:moveTo>
                        <a:pt x="102" y="0"/>
                      </a:moveTo>
                      <a:cubicBezTo>
                        <a:pt x="115" y="3"/>
                        <a:pt x="129" y="6"/>
                        <a:pt x="145" y="8"/>
                      </a:cubicBezTo>
                      <a:cubicBezTo>
                        <a:pt x="193" y="16"/>
                        <a:pt x="261" y="12"/>
                        <a:pt x="322" y="37"/>
                      </a:cubicBezTo>
                      <a:cubicBezTo>
                        <a:pt x="352" y="50"/>
                        <a:pt x="370" y="68"/>
                        <a:pt x="381" y="82"/>
                      </a:cubicBezTo>
                      <a:cubicBezTo>
                        <a:pt x="363" y="81"/>
                        <a:pt x="339" y="81"/>
                        <a:pt x="317" y="83"/>
                      </a:cubicBezTo>
                      <a:cubicBezTo>
                        <a:pt x="275" y="86"/>
                        <a:pt x="224" y="102"/>
                        <a:pt x="223" y="103"/>
                      </a:cubicBezTo>
                      <a:cubicBezTo>
                        <a:pt x="222" y="104"/>
                        <a:pt x="223" y="102"/>
                        <a:pt x="238" y="89"/>
                      </a:cubicBezTo>
                      <a:cubicBezTo>
                        <a:pt x="252" y="76"/>
                        <a:pt x="302" y="53"/>
                        <a:pt x="304" y="53"/>
                      </a:cubicBezTo>
                      <a:cubicBezTo>
                        <a:pt x="305" y="53"/>
                        <a:pt x="259" y="47"/>
                        <a:pt x="226" y="55"/>
                      </a:cubicBezTo>
                      <a:cubicBezTo>
                        <a:pt x="194" y="63"/>
                        <a:pt x="100" y="96"/>
                        <a:pt x="100" y="96"/>
                      </a:cubicBezTo>
                      <a:cubicBezTo>
                        <a:pt x="100" y="96"/>
                        <a:pt x="106" y="83"/>
                        <a:pt x="135" y="62"/>
                      </a:cubicBezTo>
                      <a:cubicBezTo>
                        <a:pt x="164" y="40"/>
                        <a:pt x="193" y="34"/>
                        <a:pt x="193" y="34"/>
                      </a:cubicBezTo>
                      <a:cubicBezTo>
                        <a:pt x="193" y="34"/>
                        <a:pt x="143" y="30"/>
                        <a:pt x="93" y="44"/>
                      </a:cubicBezTo>
                      <a:cubicBezTo>
                        <a:pt x="43" y="59"/>
                        <a:pt x="1" y="89"/>
                        <a:pt x="0" y="92"/>
                      </a:cubicBezTo>
                      <a:cubicBezTo>
                        <a:pt x="0" y="96"/>
                        <a:pt x="11" y="68"/>
                        <a:pt x="40" y="45"/>
                      </a:cubicBezTo>
                      <a:cubicBezTo>
                        <a:pt x="69" y="22"/>
                        <a:pt x="108" y="17"/>
                        <a:pt x="116" y="17"/>
                      </a:cubicBezTo>
                      <a:cubicBezTo>
                        <a:pt x="59" y="14"/>
                        <a:pt x="59" y="14"/>
                        <a:pt x="59" y="14"/>
                      </a:cubicBezTo>
                      <a:cubicBezTo>
                        <a:pt x="59" y="14"/>
                        <a:pt x="76" y="6"/>
                        <a:pt x="102" y="0"/>
                      </a:cubicBezTo>
                      <a:close/>
                    </a:path>
                  </a:pathLst>
                </a:custGeom>
                <a:solidFill>
                  <a:srgbClr val="8C66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26" name="Freeform 975"/>
                <p:cNvSpPr>
                  <a:spLocks/>
                </p:cNvSpPr>
                <p:nvPr/>
              </p:nvSpPr>
              <p:spPr bwMode="auto">
                <a:xfrm>
                  <a:off x="5719194" y="2595042"/>
                  <a:ext cx="1389534" cy="1053277"/>
                </a:xfrm>
                <a:custGeom>
                  <a:avLst/>
                  <a:gdLst>
                    <a:gd name="T0" fmla="*/ 488 w 594"/>
                    <a:gd name="T1" fmla="*/ 450 h 450"/>
                    <a:gd name="T2" fmla="*/ 516 w 594"/>
                    <a:gd name="T3" fmla="*/ 247 h 450"/>
                    <a:gd name="T4" fmla="*/ 511 w 594"/>
                    <a:gd name="T5" fmla="*/ 148 h 450"/>
                    <a:gd name="T6" fmla="*/ 89 w 594"/>
                    <a:gd name="T7" fmla="*/ 165 h 450"/>
                    <a:gd name="T8" fmla="*/ 3 w 594"/>
                    <a:gd name="T9" fmla="*/ 0 h 450"/>
                    <a:gd name="T10" fmla="*/ 13 w 594"/>
                    <a:gd name="T11" fmla="*/ 40 h 450"/>
                    <a:gd name="T12" fmla="*/ 73 w 594"/>
                    <a:gd name="T13" fmla="*/ 128 h 450"/>
                    <a:gd name="T14" fmla="*/ 68 w 594"/>
                    <a:gd name="T15" fmla="*/ 81 h 450"/>
                    <a:gd name="T16" fmla="*/ 86 w 594"/>
                    <a:gd name="T17" fmla="*/ 30 h 450"/>
                    <a:gd name="T18" fmla="*/ 100 w 594"/>
                    <a:gd name="T19" fmla="*/ 103 h 450"/>
                    <a:gd name="T20" fmla="*/ 119 w 594"/>
                    <a:gd name="T21" fmla="*/ 137 h 450"/>
                    <a:gd name="T22" fmla="*/ 135 w 594"/>
                    <a:gd name="T23" fmla="*/ 86 h 450"/>
                    <a:gd name="T24" fmla="*/ 192 w 594"/>
                    <a:gd name="T25" fmla="*/ 29 h 450"/>
                    <a:gd name="T26" fmla="*/ 171 w 594"/>
                    <a:gd name="T27" fmla="*/ 87 h 450"/>
                    <a:gd name="T28" fmla="*/ 173 w 594"/>
                    <a:gd name="T29" fmla="*/ 116 h 450"/>
                    <a:gd name="T30" fmla="*/ 237 w 594"/>
                    <a:gd name="T31" fmla="*/ 64 h 450"/>
                    <a:gd name="T32" fmla="*/ 320 w 594"/>
                    <a:gd name="T33" fmla="*/ 28 h 450"/>
                    <a:gd name="T34" fmla="*/ 281 w 594"/>
                    <a:gd name="T35" fmla="*/ 66 h 450"/>
                    <a:gd name="T36" fmla="*/ 272 w 594"/>
                    <a:gd name="T37" fmla="*/ 102 h 450"/>
                    <a:gd name="T38" fmla="*/ 357 w 594"/>
                    <a:gd name="T39" fmla="*/ 62 h 450"/>
                    <a:gd name="T40" fmla="*/ 454 w 594"/>
                    <a:gd name="T41" fmla="*/ 44 h 450"/>
                    <a:gd name="T42" fmla="*/ 393 w 594"/>
                    <a:gd name="T43" fmla="*/ 79 h 450"/>
                    <a:gd name="T44" fmla="*/ 382 w 594"/>
                    <a:gd name="T45" fmla="*/ 97 h 450"/>
                    <a:gd name="T46" fmla="*/ 468 w 594"/>
                    <a:gd name="T47" fmla="*/ 76 h 450"/>
                    <a:gd name="T48" fmla="*/ 561 w 594"/>
                    <a:gd name="T49" fmla="*/ 84 h 450"/>
                    <a:gd name="T50" fmla="*/ 497 w 594"/>
                    <a:gd name="T51" fmla="*/ 115 h 450"/>
                    <a:gd name="T52" fmla="*/ 559 w 594"/>
                    <a:gd name="T53" fmla="*/ 139 h 450"/>
                    <a:gd name="T54" fmla="*/ 594 w 594"/>
                    <a:gd name="T55" fmla="*/ 174 h 450"/>
                    <a:gd name="T56" fmla="*/ 534 w 594"/>
                    <a:gd name="T57" fmla="*/ 158 h 450"/>
                    <a:gd name="T58" fmla="*/ 543 w 594"/>
                    <a:gd name="T59" fmla="*/ 298 h 450"/>
                    <a:gd name="T60" fmla="*/ 488 w 594"/>
                    <a:gd name="T61" fmla="*/ 45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594" h="450">
                      <a:moveTo>
                        <a:pt x="488" y="450"/>
                      </a:moveTo>
                      <a:cubicBezTo>
                        <a:pt x="488" y="450"/>
                        <a:pt x="523" y="332"/>
                        <a:pt x="516" y="247"/>
                      </a:cubicBezTo>
                      <a:cubicBezTo>
                        <a:pt x="514" y="222"/>
                        <a:pt x="524" y="159"/>
                        <a:pt x="511" y="148"/>
                      </a:cubicBezTo>
                      <a:cubicBezTo>
                        <a:pt x="399" y="58"/>
                        <a:pt x="89" y="165"/>
                        <a:pt x="89" y="165"/>
                      </a:cubicBezTo>
                      <a:cubicBezTo>
                        <a:pt x="5" y="144"/>
                        <a:pt x="0" y="51"/>
                        <a:pt x="3" y="0"/>
                      </a:cubicBezTo>
                      <a:cubicBezTo>
                        <a:pt x="4" y="11"/>
                        <a:pt x="7" y="24"/>
                        <a:pt x="13" y="40"/>
                      </a:cubicBezTo>
                      <a:cubicBezTo>
                        <a:pt x="32" y="87"/>
                        <a:pt x="75" y="131"/>
                        <a:pt x="73" y="128"/>
                      </a:cubicBezTo>
                      <a:cubicBezTo>
                        <a:pt x="72" y="125"/>
                        <a:pt x="60" y="121"/>
                        <a:pt x="68" y="81"/>
                      </a:cubicBezTo>
                      <a:cubicBezTo>
                        <a:pt x="76" y="40"/>
                        <a:pt x="89" y="23"/>
                        <a:pt x="86" y="30"/>
                      </a:cubicBezTo>
                      <a:cubicBezTo>
                        <a:pt x="83" y="36"/>
                        <a:pt x="89" y="72"/>
                        <a:pt x="100" y="103"/>
                      </a:cubicBezTo>
                      <a:cubicBezTo>
                        <a:pt x="110" y="134"/>
                        <a:pt x="119" y="137"/>
                        <a:pt x="119" y="137"/>
                      </a:cubicBezTo>
                      <a:cubicBezTo>
                        <a:pt x="119" y="137"/>
                        <a:pt x="117" y="119"/>
                        <a:pt x="135" y="86"/>
                      </a:cubicBezTo>
                      <a:cubicBezTo>
                        <a:pt x="153" y="53"/>
                        <a:pt x="196" y="25"/>
                        <a:pt x="192" y="29"/>
                      </a:cubicBezTo>
                      <a:cubicBezTo>
                        <a:pt x="187" y="33"/>
                        <a:pt x="172" y="65"/>
                        <a:pt x="171" y="87"/>
                      </a:cubicBezTo>
                      <a:cubicBezTo>
                        <a:pt x="169" y="108"/>
                        <a:pt x="173" y="116"/>
                        <a:pt x="173" y="116"/>
                      </a:cubicBezTo>
                      <a:cubicBezTo>
                        <a:pt x="173" y="116"/>
                        <a:pt x="184" y="98"/>
                        <a:pt x="237" y="64"/>
                      </a:cubicBezTo>
                      <a:cubicBezTo>
                        <a:pt x="290" y="29"/>
                        <a:pt x="328" y="28"/>
                        <a:pt x="320" y="28"/>
                      </a:cubicBezTo>
                      <a:cubicBezTo>
                        <a:pt x="313" y="28"/>
                        <a:pt x="300" y="34"/>
                        <a:pt x="281" y="66"/>
                      </a:cubicBezTo>
                      <a:cubicBezTo>
                        <a:pt x="263" y="98"/>
                        <a:pt x="272" y="102"/>
                        <a:pt x="272" y="102"/>
                      </a:cubicBezTo>
                      <a:cubicBezTo>
                        <a:pt x="272" y="102"/>
                        <a:pt x="305" y="81"/>
                        <a:pt x="357" y="62"/>
                      </a:cubicBezTo>
                      <a:cubicBezTo>
                        <a:pt x="409" y="43"/>
                        <a:pt x="459" y="45"/>
                        <a:pt x="454" y="44"/>
                      </a:cubicBezTo>
                      <a:cubicBezTo>
                        <a:pt x="450" y="43"/>
                        <a:pt x="403" y="68"/>
                        <a:pt x="393" y="79"/>
                      </a:cubicBezTo>
                      <a:cubicBezTo>
                        <a:pt x="383" y="91"/>
                        <a:pt x="382" y="97"/>
                        <a:pt x="382" y="97"/>
                      </a:cubicBezTo>
                      <a:cubicBezTo>
                        <a:pt x="382" y="97"/>
                        <a:pt x="409" y="87"/>
                        <a:pt x="468" y="76"/>
                      </a:cubicBezTo>
                      <a:cubicBezTo>
                        <a:pt x="526" y="64"/>
                        <a:pt x="567" y="84"/>
                        <a:pt x="561" y="84"/>
                      </a:cubicBezTo>
                      <a:cubicBezTo>
                        <a:pt x="555" y="84"/>
                        <a:pt x="497" y="115"/>
                        <a:pt x="497" y="115"/>
                      </a:cubicBezTo>
                      <a:cubicBezTo>
                        <a:pt x="497" y="115"/>
                        <a:pt x="537" y="125"/>
                        <a:pt x="559" y="139"/>
                      </a:cubicBezTo>
                      <a:cubicBezTo>
                        <a:pt x="581" y="153"/>
                        <a:pt x="594" y="174"/>
                        <a:pt x="594" y="174"/>
                      </a:cubicBezTo>
                      <a:cubicBezTo>
                        <a:pt x="534" y="158"/>
                        <a:pt x="534" y="158"/>
                        <a:pt x="534" y="158"/>
                      </a:cubicBezTo>
                      <a:cubicBezTo>
                        <a:pt x="534" y="158"/>
                        <a:pt x="548" y="236"/>
                        <a:pt x="543" y="298"/>
                      </a:cubicBezTo>
                      <a:cubicBezTo>
                        <a:pt x="537" y="359"/>
                        <a:pt x="488" y="450"/>
                        <a:pt x="488" y="450"/>
                      </a:cubicBezTo>
                      <a:close/>
                    </a:path>
                  </a:pathLst>
                </a:custGeom>
                <a:solidFill>
                  <a:srgbClr val="8F57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27" name="Freeform 976"/>
                <p:cNvSpPr>
                  <a:spLocks/>
                </p:cNvSpPr>
                <p:nvPr/>
              </p:nvSpPr>
              <p:spPr bwMode="auto">
                <a:xfrm>
                  <a:off x="5719194" y="2595042"/>
                  <a:ext cx="1389534" cy="1053277"/>
                </a:xfrm>
                <a:custGeom>
                  <a:avLst/>
                  <a:gdLst>
                    <a:gd name="T0" fmla="*/ 488 w 594"/>
                    <a:gd name="T1" fmla="*/ 450 h 450"/>
                    <a:gd name="T2" fmla="*/ 516 w 594"/>
                    <a:gd name="T3" fmla="*/ 247 h 450"/>
                    <a:gd name="T4" fmla="*/ 511 w 594"/>
                    <a:gd name="T5" fmla="*/ 148 h 450"/>
                    <a:gd name="T6" fmla="*/ 89 w 594"/>
                    <a:gd name="T7" fmla="*/ 165 h 450"/>
                    <a:gd name="T8" fmla="*/ 3 w 594"/>
                    <a:gd name="T9" fmla="*/ 0 h 450"/>
                    <a:gd name="T10" fmla="*/ 13 w 594"/>
                    <a:gd name="T11" fmla="*/ 40 h 450"/>
                    <a:gd name="T12" fmla="*/ 73 w 594"/>
                    <a:gd name="T13" fmla="*/ 128 h 450"/>
                    <a:gd name="T14" fmla="*/ 86 w 594"/>
                    <a:gd name="T15" fmla="*/ 30 h 450"/>
                    <a:gd name="T16" fmla="*/ 100 w 594"/>
                    <a:gd name="T17" fmla="*/ 103 h 450"/>
                    <a:gd name="T18" fmla="*/ 119 w 594"/>
                    <a:gd name="T19" fmla="*/ 137 h 450"/>
                    <a:gd name="T20" fmla="*/ 135 w 594"/>
                    <a:gd name="T21" fmla="*/ 86 h 450"/>
                    <a:gd name="T22" fmla="*/ 192 w 594"/>
                    <a:gd name="T23" fmla="*/ 29 h 450"/>
                    <a:gd name="T24" fmla="*/ 171 w 594"/>
                    <a:gd name="T25" fmla="*/ 87 h 450"/>
                    <a:gd name="T26" fmla="*/ 173 w 594"/>
                    <a:gd name="T27" fmla="*/ 116 h 450"/>
                    <a:gd name="T28" fmla="*/ 237 w 594"/>
                    <a:gd name="T29" fmla="*/ 64 h 450"/>
                    <a:gd name="T30" fmla="*/ 320 w 594"/>
                    <a:gd name="T31" fmla="*/ 28 h 450"/>
                    <a:gd name="T32" fmla="*/ 281 w 594"/>
                    <a:gd name="T33" fmla="*/ 66 h 450"/>
                    <a:gd name="T34" fmla="*/ 272 w 594"/>
                    <a:gd name="T35" fmla="*/ 102 h 450"/>
                    <a:gd name="T36" fmla="*/ 357 w 594"/>
                    <a:gd name="T37" fmla="*/ 62 h 450"/>
                    <a:gd name="T38" fmla="*/ 454 w 594"/>
                    <a:gd name="T39" fmla="*/ 44 h 450"/>
                    <a:gd name="T40" fmla="*/ 393 w 594"/>
                    <a:gd name="T41" fmla="*/ 79 h 450"/>
                    <a:gd name="T42" fmla="*/ 382 w 594"/>
                    <a:gd name="T43" fmla="*/ 97 h 450"/>
                    <a:gd name="T44" fmla="*/ 468 w 594"/>
                    <a:gd name="T45" fmla="*/ 76 h 450"/>
                    <a:gd name="T46" fmla="*/ 561 w 594"/>
                    <a:gd name="T47" fmla="*/ 84 h 450"/>
                    <a:gd name="T48" fmla="*/ 497 w 594"/>
                    <a:gd name="T49" fmla="*/ 115 h 450"/>
                    <a:gd name="T50" fmla="*/ 559 w 594"/>
                    <a:gd name="T51" fmla="*/ 139 h 450"/>
                    <a:gd name="T52" fmla="*/ 594 w 594"/>
                    <a:gd name="T53" fmla="*/ 174 h 450"/>
                    <a:gd name="T54" fmla="*/ 534 w 594"/>
                    <a:gd name="T55" fmla="*/ 158 h 450"/>
                    <a:gd name="T56" fmla="*/ 543 w 594"/>
                    <a:gd name="T57" fmla="*/ 298 h 450"/>
                    <a:gd name="T58" fmla="*/ 488 w 594"/>
                    <a:gd name="T59" fmla="*/ 45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94" h="450">
                      <a:moveTo>
                        <a:pt x="488" y="450"/>
                      </a:moveTo>
                      <a:cubicBezTo>
                        <a:pt x="488" y="450"/>
                        <a:pt x="523" y="332"/>
                        <a:pt x="516" y="247"/>
                      </a:cubicBezTo>
                      <a:cubicBezTo>
                        <a:pt x="514" y="222"/>
                        <a:pt x="524" y="159"/>
                        <a:pt x="511" y="148"/>
                      </a:cubicBezTo>
                      <a:cubicBezTo>
                        <a:pt x="399" y="58"/>
                        <a:pt x="89" y="165"/>
                        <a:pt x="89" y="165"/>
                      </a:cubicBezTo>
                      <a:cubicBezTo>
                        <a:pt x="5" y="144"/>
                        <a:pt x="0" y="51"/>
                        <a:pt x="3" y="0"/>
                      </a:cubicBezTo>
                      <a:cubicBezTo>
                        <a:pt x="4" y="11"/>
                        <a:pt x="7" y="24"/>
                        <a:pt x="13" y="40"/>
                      </a:cubicBezTo>
                      <a:cubicBezTo>
                        <a:pt x="32" y="87"/>
                        <a:pt x="75" y="131"/>
                        <a:pt x="73" y="128"/>
                      </a:cubicBezTo>
                      <a:cubicBezTo>
                        <a:pt x="52" y="80"/>
                        <a:pt x="88" y="26"/>
                        <a:pt x="86" y="30"/>
                      </a:cubicBezTo>
                      <a:cubicBezTo>
                        <a:pt x="83" y="36"/>
                        <a:pt x="89" y="72"/>
                        <a:pt x="100" y="103"/>
                      </a:cubicBezTo>
                      <a:cubicBezTo>
                        <a:pt x="110" y="134"/>
                        <a:pt x="119" y="137"/>
                        <a:pt x="119" y="137"/>
                      </a:cubicBezTo>
                      <a:cubicBezTo>
                        <a:pt x="119" y="137"/>
                        <a:pt x="117" y="119"/>
                        <a:pt x="135" y="86"/>
                      </a:cubicBezTo>
                      <a:cubicBezTo>
                        <a:pt x="153" y="53"/>
                        <a:pt x="196" y="25"/>
                        <a:pt x="192" y="29"/>
                      </a:cubicBezTo>
                      <a:cubicBezTo>
                        <a:pt x="187" y="33"/>
                        <a:pt x="172" y="65"/>
                        <a:pt x="171" y="87"/>
                      </a:cubicBezTo>
                      <a:cubicBezTo>
                        <a:pt x="169" y="108"/>
                        <a:pt x="173" y="116"/>
                        <a:pt x="173" y="116"/>
                      </a:cubicBezTo>
                      <a:cubicBezTo>
                        <a:pt x="173" y="116"/>
                        <a:pt x="184" y="98"/>
                        <a:pt x="237" y="64"/>
                      </a:cubicBezTo>
                      <a:cubicBezTo>
                        <a:pt x="290" y="29"/>
                        <a:pt x="328" y="28"/>
                        <a:pt x="320" y="28"/>
                      </a:cubicBezTo>
                      <a:cubicBezTo>
                        <a:pt x="313" y="28"/>
                        <a:pt x="300" y="34"/>
                        <a:pt x="281" y="66"/>
                      </a:cubicBezTo>
                      <a:cubicBezTo>
                        <a:pt x="263" y="98"/>
                        <a:pt x="272" y="102"/>
                        <a:pt x="272" y="102"/>
                      </a:cubicBezTo>
                      <a:cubicBezTo>
                        <a:pt x="272" y="102"/>
                        <a:pt x="305" y="81"/>
                        <a:pt x="357" y="62"/>
                      </a:cubicBezTo>
                      <a:cubicBezTo>
                        <a:pt x="409" y="43"/>
                        <a:pt x="459" y="45"/>
                        <a:pt x="454" y="44"/>
                      </a:cubicBezTo>
                      <a:cubicBezTo>
                        <a:pt x="450" y="43"/>
                        <a:pt x="403" y="68"/>
                        <a:pt x="393" y="79"/>
                      </a:cubicBezTo>
                      <a:cubicBezTo>
                        <a:pt x="383" y="91"/>
                        <a:pt x="382" y="97"/>
                        <a:pt x="382" y="97"/>
                      </a:cubicBezTo>
                      <a:cubicBezTo>
                        <a:pt x="382" y="97"/>
                        <a:pt x="409" y="87"/>
                        <a:pt x="468" y="76"/>
                      </a:cubicBezTo>
                      <a:cubicBezTo>
                        <a:pt x="526" y="64"/>
                        <a:pt x="567" y="84"/>
                        <a:pt x="561" y="84"/>
                      </a:cubicBezTo>
                      <a:cubicBezTo>
                        <a:pt x="555" y="84"/>
                        <a:pt x="497" y="115"/>
                        <a:pt x="497" y="115"/>
                      </a:cubicBezTo>
                      <a:cubicBezTo>
                        <a:pt x="497" y="115"/>
                        <a:pt x="537" y="125"/>
                        <a:pt x="559" y="139"/>
                      </a:cubicBezTo>
                      <a:cubicBezTo>
                        <a:pt x="581" y="153"/>
                        <a:pt x="594" y="174"/>
                        <a:pt x="594" y="174"/>
                      </a:cubicBezTo>
                      <a:cubicBezTo>
                        <a:pt x="534" y="158"/>
                        <a:pt x="534" y="158"/>
                        <a:pt x="534" y="158"/>
                      </a:cubicBezTo>
                      <a:cubicBezTo>
                        <a:pt x="534" y="158"/>
                        <a:pt x="548" y="236"/>
                        <a:pt x="543" y="298"/>
                      </a:cubicBezTo>
                      <a:cubicBezTo>
                        <a:pt x="537" y="359"/>
                        <a:pt x="488" y="450"/>
                        <a:pt x="488" y="450"/>
                      </a:cubicBezTo>
                      <a:close/>
                    </a:path>
                  </a:pathLst>
                </a:custGeom>
                <a:solidFill>
                  <a:srgbClr val="8C66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28" name="Freeform 978"/>
                <p:cNvSpPr>
                  <a:spLocks/>
                </p:cNvSpPr>
                <p:nvPr/>
              </p:nvSpPr>
              <p:spPr bwMode="auto">
                <a:xfrm>
                  <a:off x="6032704" y="3249755"/>
                  <a:ext cx="528122" cy="122635"/>
                </a:xfrm>
                <a:custGeom>
                  <a:avLst/>
                  <a:gdLst>
                    <a:gd name="T0" fmla="*/ 38 w 226"/>
                    <a:gd name="T1" fmla="*/ 47 h 52"/>
                    <a:gd name="T2" fmla="*/ 213 w 226"/>
                    <a:gd name="T3" fmla="*/ 46 h 52"/>
                    <a:gd name="T4" fmla="*/ 180 w 226"/>
                    <a:gd name="T5" fmla="*/ 13 h 52"/>
                    <a:gd name="T6" fmla="*/ 96 w 226"/>
                    <a:gd name="T7" fmla="*/ 1 h 52"/>
                    <a:gd name="T8" fmla="*/ 48 w 226"/>
                    <a:gd name="T9" fmla="*/ 0 h 52"/>
                    <a:gd name="T10" fmla="*/ 38 w 226"/>
                    <a:gd name="T11" fmla="*/ 47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6" h="52">
                      <a:moveTo>
                        <a:pt x="38" y="47"/>
                      </a:moveTo>
                      <a:cubicBezTo>
                        <a:pt x="62" y="43"/>
                        <a:pt x="67" y="24"/>
                        <a:pt x="213" y="46"/>
                      </a:cubicBezTo>
                      <a:cubicBezTo>
                        <a:pt x="226" y="48"/>
                        <a:pt x="208" y="21"/>
                        <a:pt x="180" y="13"/>
                      </a:cubicBezTo>
                      <a:cubicBezTo>
                        <a:pt x="152" y="5"/>
                        <a:pt x="142" y="2"/>
                        <a:pt x="96" y="1"/>
                      </a:cubicBezTo>
                      <a:cubicBezTo>
                        <a:pt x="75" y="0"/>
                        <a:pt x="60" y="0"/>
                        <a:pt x="48" y="0"/>
                      </a:cubicBezTo>
                      <a:cubicBezTo>
                        <a:pt x="6" y="0"/>
                        <a:pt x="0" y="52"/>
                        <a:pt x="38" y="47"/>
                      </a:cubicBezTo>
                      <a:close/>
                    </a:path>
                  </a:pathLst>
                </a:custGeom>
                <a:solidFill>
                  <a:srgbClr val="8C66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29" name="Freeform 979"/>
                <p:cNvSpPr>
                  <a:spLocks/>
                </p:cNvSpPr>
                <p:nvPr/>
              </p:nvSpPr>
              <p:spPr bwMode="auto">
                <a:xfrm>
                  <a:off x="5621284" y="3257667"/>
                  <a:ext cx="327356" cy="125602"/>
                </a:xfrm>
                <a:custGeom>
                  <a:avLst/>
                  <a:gdLst>
                    <a:gd name="T0" fmla="*/ 116 w 140"/>
                    <a:gd name="T1" fmla="*/ 47 h 54"/>
                    <a:gd name="T2" fmla="*/ 7 w 140"/>
                    <a:gd name="T3" fmla="*/ 43 h 54"/>
                    <a:gd name="T4" fmla="*/ 25 w 140"/>
                    <a:gd name="T5" fmla="*/ 11 h 54"/>
                    <a:gd name="T6" fmla="*/ 76 w 140"/>
                    <a:gd name="T7" fmla="*/ 0 h 54"/>
                    <a:gd name="T8" fmla="*/ 105 w 140"/>
                    <a:gd name="T9" fmla="*/ 1 h 54"/>
                    <a:gd name="T10" fmla="*/ 116 w 140"/>
                    <a:gd name="T11" fmla="*/ 47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0" h="54">
                      <a:moveTo>
                        <a:pt x="116" y="47"/>
                      </a:moveTo>
                      <a:cubicBezTo>
                        <a:pt x="101" y="43"/>
                        <a:pt x="96" y="25"/>
                        <a:pt x="7" y="43"/>
                      </a:cubicBezTo>
                      <a:cubicBezTo>
                        <a:pt x="0" y="44"/>
                        <a:pt x="8" y="18"/>
                        <a:pt x="25" y="11"/>
                      </a:cubicBezTo>
                      <a:cubicBezTo>
                        <a:pt x="42" y="3"/>
                        <a:pt x="47" y="1"/>
                        <a:pt x="76" y="0"/>
                      </a:cubicBezTo>
                      <a:cubicBezTo>
                        <a:pt x="88" y="0"/>
                        <a:pt x="98" y="0"/>
                        <a:pt x="105" y="1"/>
                      </a:cubicBezTo>
                      <a:cubicBezTo>
                        <a:pt x="132" y="2"/>
                        <a:pt x="140" y="54"/>
                        <a:pt x="116" y="47"/>
                      </a:cubicBezTo>
                      <a:close/>
                    </a:path>
                  </a:pathLst>
                </a:custGeom>
                <a:solidFill>
                  <a:srgbClr val="8C66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30" name="Freeform 980"/>
                <p:cNvSpPr>
                  <a:spLocks noEditPoints="1"/>
                </p:cNvSpPr>
                <p:nvPr/>
              </p:nvSpPr>
              <p:spPr bwMode="auto">
                <a:xfrm>
                  <a:off x="5522384" y="3220085"/>
                  <a:ext cx="1536894" cy="488562"/>
                </a:xfrm>
                <a:custGeom>
                  <a:avLst/>
                  <a:gdLst>
                    <a:gd name="T0" fmla="*/ 657 w 657"/>
                    <a:gd name="T1" fmla="*/ 67 h 209"/>
                    <a:gd name="T2" fmla="*/ 428 w 657"/>
                    <a:gd name="T3" fmla="*/ 7 h 209"/>
                    <a:gd name="T4" fmla="*/ 4 w 657"/>
                    <a:gd name="T5" fmla="*/ 41 h 209"/>
                    <a:gd name="T6" fmla="*/ 27 w 657"/>
                    <a:gd name="T7" fmla="*/ 186 h 209"/>
                    <a:gd name="T8" fmla="*/ 144 w 657"/>
                    <a:gd name="T9" fmla="*/ 198 h 209"/>
                    <a:gd name="T10" fmla="*/ 163 w 657"/>
                    <a:gd name="T11" fmla="*/ 177 h 209"/>
                    <a:gd name="T12" fmla="*/ 157 w 657"/>
                    <a:gd name="T13" fmla="*/ 46 h 209"/>
                    <a:gd name="T14" fmla="*/ 186 w 657"/>
                    <a:gd name="T15" fmla="*/ 37 h 209"/>
                    <a:gd name="T16" fmla="*/ 216 w 657"/>
                    <a:gd name="T17" fmla="*/ 44 h 209"/>
                    <a:gd name="T18" fmla="*/ 228 w 657"/>
                    <a:gd name="T19" fmla="*/ 186 h 209"/>
                    <a:gd name="T20" fmla="*/ 428 w 657"/>
                    <a:gd name="T21" fmla="*/ 193 h 209"/>
                    <a:gd name="T22" fmla="*/ 440 w 657"/>
                    <a:gd name="T23" fmla="*/ 37 h 209"/>
                    <a:gd name="T24" fmla="*/ 646 w 657"/>
                    <a:gd name="T25" fmla="*/ 84 h 209"/>
                    <a:gd name="T26" fmla="*/ 657 w 657"/>
                    <a:gd name="T27" fmla="*/ 67 h 209"/>
                    <a:gd name="T28" fmla="*/ 131 w 657"/>
                    <a:gd name="T29" fmla="*/ 34 h 209"/>
                    <a:gd name="T30" fmla="*/ 138 w 657"/>
                    <a:gd name="T31" fmla="*/ 38 h 209"/>
                    <a:gd name="T32" fmla="*/ 153 w 657"/>
                    <a:gd name="T33" fmla="*/ 180 h 209"/>
                    <a:gd name="T34" fmla="*/ 143 w 657"/>
                    <a:gd name="T35" fmla="*/ 187 h 209"/>
                    <a:gd name="T36" fmla="*/ 44 w 657"/>
                    <a:gd name="T37" fmla="*/ 185 h 209"/>
                    <a:gd name="T38" fmla="*/ 35 w 657"/>
                    <a:gd name="T39" fmla="*/ 174 h 209"/>
                    <a:gd name="T40" fmla="*/ 17 w 657"/>
                    <a:gd name="T41" fmla="*/ 47 h 209"/>
                    <a:gd name="T42" fmla="*/ 131 w 657"/>
                    <a:gd name="T43" fmla="*/ 34 h 209"/>
                    <a:gd name="T44" fmla="*/ 417 w 657"/>
                    <a:gd name="T45" fmla="*/ 179 h 209"/>
                    <a:gd name="T46" fmla="*/ 240 w 657"/>
                    <a:gd name="T47" fmla="*/ 179 h 209"/>
                    <a:gd name="T48" fmla="*/ 233 w 657"/>
                    <a:gd name="T49" fmla="*/ 29 h 209"/>
                    <a:gd name="T50" fmla="*/ 402 w 657"/>
                    <a:gd name="T51" fmla="*/ 24 h 209"/>
                    <a:gd name="T52" fmla="*/ 419 w 657"/>
                    <a:gd name="T53" fmla="*/ 29 h 209"/>
                    <a:gd name="T54" fmla="*/ 417 w 657"/>
                    <a:gd name="T55" fmla="*/ 179 h 2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657" h="209">
                      <a:moveTo>
                        <a:pt x="657" y="67"/>
                      </a:moveTo>
                      <a:cubicBezTo>
                        <a:pt x="648" y="67"/>
                        <a:pt x="435" y="9"/>
                        <a:pt x="428" y="7"/>
                      </a:cubicBezTo>
                      <a:cubicBezTo>
                        <a:pt x="400" y="0"/>
                        <a:pt x="14" y="23"/>
                        <a:pt x="4" y="41"/>
                      </a:cubicBezTo>
                      <a:cubicBezTo>
                        <a:pt x="0" y="48"/>
                        <a:pt x="13" y="163"/>
                        <a:pt x="27" y="186"/>
                      </a:cubicBezTo>
                      <a:cubicBezTo>
                        <a:pt x="41" y="209"/>
                        <a:pt x="140" y="201"/>
                        <a:pt x="144" y="198"/>
                      </a:cubicBezTo>
                      <a:cubicBezTo>
                        <a:pt x="149" y="194"/>
                        <a:pt x="158" y="192"/>
                        <a:pt x="163" y="177"/>
                      </a:cubicBezTo>
                      <a:cubicBezTo>
                        <a:pt x="167" y="163"/>
                        <a:pt x="157" y="46"/>
                        <a:pt x="157" y="46"/>
                      </a:cubicBezTo>
                      <a:cubicBezTo>
                        <a:pt x="157" y="46"/>
                        <a:pt x="164" y="36"/>
                        <a:pt x="186" y="37"/>
                      </a:cubicBezTo>
                      <a:cubicBezTo>
                        <a:pt x="209" y="37"/>
                        <a:pt x="216" y="44"/>
                        <a:pt x="216" y="44"/>
                      </a:cubicBezTo>
                      <a:cubicBezTo>
                        <a:pt x="216" y="44"/>
                        <a:pt x="212" y="168"/>
                        <a:pt x="228" y="186"/>
                      </a:cubicBezTo>
                      <a:cubicBezTo>
                        <a:pt x="245" y="203"/>
                        <a:pt x="411" y="200"/>
                        <a:pt x="428" y="193"/>
                      </a:cubicBezTo>
                      <a:cubicBezTo>
                        <a:pt x="445" y="186"/>
                        <a:pt x="440" y="37"/>
                        <a:pt x="440" y="37"/>
                      </a:cubicBezTo>
                      <a:cubicBezTo>
                        <a:pt x="646" y="84"/>
                        <a:pt x="646" y="84"/>
                        <a:pt x="646" y="84"/>
                      </a:cubicBezTo>
                      <a:lnTo>
                        <a:pt x="657" y="67"/>
                      </a:lnTo>
                      <a:close/>
                      <a:moveTo>
                        <a:pt x="131" y="34"/>
                      </a:moveTo>
                      <a:cubicBezTo>
                        <a:pt x="131" y="34"/>
                        <a:pt x="137" y="34"/>
                        <a:pt x="138" y="38"/>
                      </a:cubicBezTo>
                      <a:cubicBezTo>
                        <a:pt x="140" y="41"/>
                        <a:pt x="154" y="178"/>
                        <a:pt x="153" y="180"/>
                      </a:cubicBezTo>
                      <a:cubicBezTo>
                        <a:pt x="152" y="183"/>
                        <a:pt x="151" y="186"/>
                        <a:pt x="143" y="187"/>
                      </a:cubicBezTo>
                      <a:cubicBezTo>
                        <a:pt x="136" y="188"/>
                        <a:pt x="47" y="186"/>
                        <a:pt x="44" y="185"/>
                      </a:cubicBezTo>
                      <a:cubicBezTo>
                        <a:pt x="40" y="185"/>
                        <a:pt x="36" y="180"/>
                        <a:pt x="35" y="174"/>
                      </a:cubicBezTo>
                      <a:cubicBezTo>
                        <a:pt x="33" y="169"/>
                        <a:pt x="10" y="57"/>
                        <a:pt x="17" y="47"/>
                      </a:cubicBezTo>
                      <a:cubicBezTo>
                        <a:pt x="24" y="38"/>
                        <a:pt x="128" y="34"/>
                        <a:pt x="131" y="34"/>
                      </a:cubicBezTo>
                      <a:close/>
                      <a:moveTo>
                        <a:pt x="417" y="179"/>
                      </a:moveTo>
                      <a:cubicBezTo>
                        <a:pt x="407" y="190"/>
                        <a:pt x="241" y="180"/>
                        <a:pt x="240" y="179"/>
                      </a:cubicBezTo>
                      <a:cubicBezTo>
                        <a:pt x="233" y="174"/>
                        <a:pt x="227" y="48"/>
                        <a:pt x="233" y="29"/>
                      </a:cubicBezTo>
                      <a:cubicBezTo>
                        <a:pt x="235" y="23"/>
                        <a:pt x="361" y="23"/>
                        <a:pt x="402" y="24"/>
                      </a:cubicBezTo>
                      <a:cubicBezTo>
                        <a:pt x="408" y="24"/>
                        <a:pt x="417" y="22"/>
                        <a:pt x="419" y="29"/>
                      </a:cubicBezTo>
                      <a:cubicBezTo>
                        <a:pt x="424" y="53"/>
                        <a:pt x="423" y="173"/>
                        <a:pt x="417" y="179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31" name="Freeform 981"/>
                <p:cNvSpPr>
                  <a:spLocks/>
                </p:cNvSpPr>
                <p:nvPr/>
              </p:nvSpPr>
              <p:spPr bwMode="auto">
                <a:xfrm>
                  <a:off x="5833917" y="3489091"/>
                  <a:ext cx="159228" cy="241314"/>
                </a:xfrm>
                <a:custGeom>
                  <a:avLst/>
                  <a:gdLst>
                    <a:gd name="T0" fmla="*/ 59 w 68"/>
                    <a:gd name="T1" fmla="*/ 0 h 103"/>
                    <a:gd name="T2" fmla="*/ 34 w 68"/>
                    <a:gd name="T3" fmla="*/ 42 h 103"/>
                    <a:gd name="T4" fmla="*/ 0 w 68"/>
                    <a:gd name="T5" fmla="*/ 75 h 103"/>
                    <a:gd name="T6" fmla="*/ 44 w 68"/>
                    <a:gd name="T7" fmla="*/ 101 h 103"/>
                    <a:gd name="T8" fmla="*/ 68 w 68"/>
                    <a:gd name="T9" fmla="*/ 92 h 103"/>
                    <a:gd name="T10" fmla="*/ 37 w 68"/>
                    <a:gd name="T11" fmla="*/ 82 h 103"/>
                    <a:gd name="T12" fmla="*/ 26 w 68"/>
                    <a:gd name="T13" fmla="*/ 71 h 103"/>
                    <a:gd name="T14" fmla="*/ 57 w 68"/>
                    <a:gd name="T15" fmla="*/ 23 h 103"/>
                    <a:gd name="T16" fmla="*/ 59 w 68"/>
                    <a:gd name="T17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103">
                      <a:moveTo>
                        <a:pt x="59" y="0"/>
                      </a:moveTo>
                      <a:cubicBezTo>
                        <a:pt x="58" y="5"/>
                        <a:pt x="56" y="19"/>
                        <a:pt x="34" y="42"/>
                      </a:cubicBezTo>
                      <a:cubicBezTo>
                        <a:pt x="12" y="66"/>
                        <a:pt x="0" y="65"/>
                        <a:pt x="0" y="75"/>
                      </a:cubicBezTo>
                      <a:cubicBezTo>
                        <a:pt x="0" y="83"/>
                        <a:pt x="37" y="100"/>
                        <a:pt x="44" y="101"/>
                      </a:cubicBezTo>
                      <a:cubicBezTo>
                        <a:pt x="50" y="103"/>
                        <a:pt x="68" y="99"/>
                        <a:pt x="68" y="92"/>
                      </a:cubicBezTo>
                      <a:cubicBezTo>
                        <a:pt x="68" y="89"/>
                        <a:pt x="50" y="86"/>
                        <a:pt x="37" y="82"/>
                      </a:cubicBezTo>
                      <a:cubicBezTo>
                        <a:pt x="28" y="79"/>
                        <a:pt x="21" y="75"/>
                        <a:pt x="26" y="71"/>
                      </a:cubicBezTo>
                      <a:cubicBezTo>
                        <a:pt x="39" y="61"/>
                        <a:pt x="50" y="41"/>
                        <a:pt x="57" y="23"/>
                      </a:cubicBezTo>
                      <a:cubicBezTo>
                        <a:pt x="63" y="4"/>
                        <a:pt x="59" y="0"/>
                        <a:pt x="59" y="0"/>
                      </a:cubicBezTo>
                      <a:close/>
                    </a:path>
                  </a:pathLst>
                </a:custGeom>
                <a:solidFill>
                  <a:srgbClr val="D6B8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32" name="Freeform 982"/>
                <p:cNvSpPr>
                  <a:spLocks/>
                </p:cNvSpPr>
                <p:nvPr/>
              </p:nvSpPr>
              <p:spPr bwMode="auto">
                <a:xfrm>
                  <a:off x="6236437" y="3453487"/>
                  <a:ext cx="89009" cy="95932"/>
                </a:xfrm>
                <a:custGeom>
                  <a:avLst/>
                  <a:gdLst>
                    <a:gd name="T0" fmla="*/ 17 w 38"/>
                    <a:gd name="T1" fmla="*/ 0 h 41"/>
                    <a:gd name="T2" fmla="*/ 37 w 38"/>
                    <a:gd name="T3" fmla="*/ 20 h 41"/>
                    <a:gd name="T4" fmla="*/ 21 w 38"/>
                    <a:gd name="T5" fmla="*/ 41 h 41"/>
                    <a:gd name="T6" fmla="*/ 1 w 38"/>
                    <a:gd name="T7" fmla="*/ 20 h 41"/>
                    <a:gd name="T8" fmla="*/ 17 w 38"/>
                    <a:gd name="T9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41">
                      <a:moveTo>
                        <a:pt x="17" y="0"/>
                      </a:moveTo>
                      <a:cubicBezTo>
                        <a:pt x="27" y="0"/>
                        <a:pt x="36" y="9"/>
                        <a:pt x="37" y="20"/>
                      </a:cubicBezTo>
                      <a:cubicBezTo>
                        <a:pt x="38" y="32"/>
                        <a:pt x="30" y="41"/>
                        <a:pt x="21" y="41"/>
                      </a:cubicBezTo>
                      <a:cubicBezTo>
                        <a:pt x="11" y="41"/>
                        <a:pt x="2" y="32"/>
                        <a:pt x="1" y="20"/>
                      </a:cubicBezTo>
                      <a:cubicBezTo>
                        <a:pt x="0" y="9"/>
                        <a:pt x="8" y="0"/>
                        <a:pt x="17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33" name="Freeform 983"/>
                <p:cNvSpPr>
                  <a:spLocks/>
                </p:cNvSpPr>
                <p:nvPr/>
              </p:nvSpPr>
              <p:spPr bwMode="auto">
                <a:xfrm>
                  <a:off x="5746886" y="3477223"/>
                  <a:ext cx="87031" cy="93954"/>
                </a:xfrm>
                <a:custGeom>
                  <a:avLst/>
                  <a:gdLst>
                    <a:gd name="T0" fmla="*/ 17 w 37"/>
                    <a:gd name="T1" fmla="*/ 0 h 40"/>
                    <a:gd name="T2" fmla="*/ 37 w 37"/>
                    <a:gd name="T3" fmla="*/ 20 h 40"/>
                    <a:gd name="T4" fmla="*/ 20 w 37"/>
                    <a:gd name="T5" fmla="*/ 40 h 40"/>
                    <a:gd name="T6" fmla="*/ 1 w 37"/>
                    <a:gd name="T7" fmla="*/ 20 h 40"/>
                    <a:gd name="T8" fmla="*/ 17 w 37"/>
                    <a:gd name="T9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40">
                      <a:moveTo>
                        <a:pt x="17" y="0"/>
                      </a:moveTo>
                      <a:cubicBezTo>
                        <a:pt x="27" y="0"/>
                        <a:pt x="36" y="9"/>
                        <a:pt x="37" y="20"/>
                      </a:cubicBezTo>
                      <a:cubicBezTo>
                        <a:pt x="37" y="31"/>
                        <a:pt x="30" y="40"/>
                        <a:pt x="20" y="40"/>
                      </a:cubicBezTo>
                      <a:cubicBezTo>
                        <a:pt x="11" y="40"/>
                        <a:pt x="2" y="31"/>
                        <a:pt x="1" y="20"/>
                      </a:cubicBezTo>
                      <a:cubicBezTo>
                        <a:pt x="0" y="9"/>
                        <a:pt x="8" y="0"/>
                        <a:pt x="17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34" name="Freeform 987"/>
                <p:cNvSpPr>
                  <a:spLocks/>
                </p:cNvSpPr>
                <p:nvPr/>
              </p:nvSpPr>
              <p:spPr bwMode="auto">
                <a:xfrm>
                  <a:off x="6998950" y="3393159"/>
                  <a:ext cx="219556" cy="332301"/>
                </a:xfrm>
                <a:custGeom>
                  <a:avLst/>
                  <a:gdLst>
                    <a:gd name="T0" fmla="*/ 84 w 94"/>
                    <a:gd name="T1" fmla="*/ 23 h 142"/>
                    <a:gd name="T2" fmla="*/ 66 w 94"/>
                    <a:gd name="T3" fmla="*/ 105 h 142"/>
                    <a:gd name="T4" fmla="*/ 15 w 94"/>
                    <a:gd name="T5" fmla="*/ 135 h 142"/>
                    <a:gd name="T6" fmla="*/ 7 w 94"/>
                    <a:gd name="T7" fmla="*/ 106 h 142"/>
                    <a:gd name="T8" fmla="*/ 27 w 94"/>
                    <a:gd name="T9" fmla="*/ 88 h 142"/>
                    <a:gd name="T10" fmla="*/ 21 w 94"/>
                    <a:gd name="T11" fmla="*/ 67 h 142"/>
                    <a:gd name="T12" fmla="*/ 30 w 94"/>
                    <a:gd name="T13" fmla="*/ 33 h 142"/>
                    <a:gd name="T14" fmla="*/ 84 w 94"/>
                    <a:gd name="T15" fmla="*/ 23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4" h="142">
                      <a:moveTo>
                        <a:pt x="84" y="23"/>
                      </a:moveTo>
                      <a:cubicBezTo>
                        <a:pt x="94" y="42"/>
                        <a:pt x="83" y="79"/>
                        <a:pt x="66" y="105"/>
                      </a:cubicBezTo>
                      <a:cubicBezTo>
                        <a:pt x="48" y="132"/>
                        <a:pt x="29" y="142"/>
                        <a:pt x="15" y="135"/>
                      </a:cubicBezTo>
                      <a:cubicBezTo>
                        <a:pt x="1" y="129"/>
                        <a:pt x="0" y="119"/>
                        <a:pt x="7" y="106"/>
                      </a:cubicBezTo>
                      <a:cubicBezTo>
                        <a:pt x="13" y="93"/>
                        <a:pt x="26" y="101"/>
                        <a:pt x="27" y="88"/>
                      </a:cubicBezTo>
                      <a:cubicBezTo>
                        <a:pt x="28" y="75"/>
                        <a:pt x="24" y="81"/>
                        <a:pt x="21" y="67"/>
                      </a:cubicBezTo>
                      <a:cubicBezTo>
                        <a:pt x="18" y="52"/>
                        <a:pt x="22" y="47"/>
                        <a:pt x="30" y="33"/>
                      </a:cubicBezTo>
                      <a:cubicBezTo>
                        <a:pt x="41" y="13"/>
                        <a:pt x="73" y="0"/>
                        <a:pt x="84" y="23"/>
                      </a:cubicBezTo>
                      <a:close/>
                    </a:path>
                  </a:pathLst>
                </a:custGeom>
                <a:solidFill>
                  <a:srgbClr val="9D786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35" name="Freeform 988"/>
                <p:cNvSpPr>
                  <a:spLocks/>
                </p:cNvSpPr>
                <p:nvPr/>
              </p:nvSpPr>
              <p:spPr bwMode="auto">
                <a:xfrm>
                  <a:off x="5974354" y="3823371"/>
                  <a:ext cx="535045" cy="82086"/>
                </a:xfrm>
                <a:custGeom>
                  <a:avLst/>
                  <a:gdLst>
                    <a:gd name="T0" fmla="*/ 0 w 229"/>
                    <a:gd name="T1" fmla="*/ 20 h 35"/>
                    <a:gd name="T2" fmla="*/ 229 w 229"/>
                    <a:gd name="T3" fmla="*/ 0 h 35"/>
                    <a:gd name="T4" fmla="*/ 0 w 229"/>
                    <a:gd name="T5" fmla="*/ 2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9" h="35">
                      <a:moveTo>
                        <a:pt x="0" y="20"/>
                      </a:moveTo>
                      <a:cubicBezTo>
                        <a:pt x="61" y="26"/>
                        <a:pt x="168" y="30"/>
                        <a:pt x="229" y="0"/>
                      </a:cubicBezTo>
                      <a:cubicBezTo>
                        <a:pt x="210" y="33"/>
                        <a:pt x="6" y="35"/>
                        <a:pt x="0" y="20"/>
                      </a:cubicBezTo>
                      <a:close/>
                    </a:path>
                  </a:pathLst>
                </a:custGeom>
                <a:solidFill>
                  <a:srgbClr val="796A5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36" name="Freeform 993"/>
                <p:cNvSpPr>
                  <a:spLocks/>
                </p:cNvSpPr>
                <p:nvPr/>
              </p:nvSpPr>
              <p:spPr bwMode="auto">
                <a:xfrm>
                  <a:off x="5798313" y="3749196"/>
                  <a:ext cx="1151187" cy="411421"/>
                </a:xfrm>
                <a:custGeom>
                  <a:avLst/>
                  <a:gdLst>
                    <a:gd name="T0" fmla="*/ 170 w 492"/>
                    <a:gd name="T1" fmla="*/ 147 h 176"/>
                    <a:gd name="T2" fmla="*/ 0 w 492"/>
                    <a:gd name="T3" fmla="*/ 83 h 176"/>
                    <a:gd name="T4" fmla="*/ 40 w 492"/>
                    <a:gd name="T5" fmla="*/ 117 h 176"/>
                    <a:gd name="T6" fmla="*/ 253 w 492"/>
                    <a:gd name="T7" fmla="*/ 164 h 176"/>
                    <a:gd name="T8" fmla="*/ 347 w 492"/>
                    <a:gd name="T9" fmla="*/ 141 h 176"/>
                    <a:gd name="T10" fmla="*/ 358 w 492"/>
                    <a:gd name="T11" fmla="*/ 137 h 176"/>
                    <a:gd name="T12" fmla="*/ 359 w 492"/>
                    <a:gd name="T13" fmla="*/ 136 h 176"/>
                    <a:gd name="T14" fmla="*/ 492 w 492"/>
                    <a:gd name="T15" fmla="*/ 11 h 176"/>
                    <a:gd name="T16" fmla="*/ 484 w 492"/>
                    <a:gd name="T17" fmla="*/ 0 h 176"/>
                    <a:gd name="T18" fmla="*/ 373 w 492"/>
                    <a:gd name="T19" fmla="*/ 98 h 176"/>
                    <a:gd name="T20" fmla="*/ 303 w 492"/>
                    <a:gd name="T21" fmla="*/ 124 h 176"/>
                    <a:gd name="T22" fmla="*/ 254 w 492"/>
                    <a:gd name="T23" fmla="*/ 136 h 176"/>
                    <a:gd name="T24" fmla="*/ 170 w 492"/>
                    <a:gd name="T25" fmla="*/ 147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92" h="176">
                      <a:moveTo>
                        <a:pt x="170" y="147"/>
                      </a:moveTo>
                      <a:cubicBezTo>
                        <a:pt x="123" y="148"/>
                        <a:pt x="56" y="114"/>
                        <a:pt x="0" y="83"/>
                      </a:cubicBezTo>
                      <a:cubicBezTo>
                        <a:pt x="11" y="93"/>
                        <a:pt x="24" y="104"/>
                        <a:pt x="40" y="117"/>
                      </a:cubicBezTo>
                      <a:cubicBezTo>
                        <a:pt x="95" y="162"/>
                        <a:pt x="169" y="176"/>
                        <a:pt x="253" y="164"/>
                      </a:cubicBezTo>
                      <a:cubicBezTo>
                        <a:pt x="283" y="160"/>
                        <a:pt x="315" y="152"/>
                        <a:pt x="347" y="141"/>
                      </a:cubicBezTo>
                      <a:cubicBezTo>
                        <a:pt x="351" y="140"/>
                        <a:pt x="354" y="138"/>
                        <a:pt x="358" y="137"/>
                      </a:cubicBezTo>
                      <a:cubicBezTo>
                        <a:pt x="358" y="137"/>
                        <a:pt x="359" y="137"/>
                        <a:pt x="359" y="136"/>
                      </a:cubicBezTo>
                      <a:cubicBezTo>
                        <a:pt x="485" y="91"/>
                        <a:pt x="490" y="23"/>
                        <a:pt x="492" y="11"/>
                      </a:cubicBezTo>
                      <a:cubicBezTo>
                        <a:pt x="484" y="0"/>
                        <a:pt x="484" y="0"/>
                        <a:pt x="484" y="0"/>
                      </a:cubicBezTo>
                      <a:cubicBezTo>
                        <a:pt x="471" y="42"/>
                        <a:pt x="426" y="75"/>
                        <a:pt x="373" y="98"/>
                      </a:cubicBezTo>
                      <a:cubicBezTo>
                        <a:pt x="350" y="108"/>
                        <a:pt x="326" y="117"/>
                        <a:pt x="303" y="124"/>
                      </a:cubicBezTo>
                      <a:cubicBezTo>
                        <a:pt x="286" y="128"/>
                        <a:pt x="270" y="132"/>
                        <a:pt x="254" y="136"/>
                      </a:cubicBezTo>
                      <a:cubicBezTo>
                        <a:pt x="220" y="143"/>
                        <a:pt x="190" y="147"/>
                        <a:pt x="170" y="147"/>
                      </a:cubicBezTo>
                      <a:close/>
                    </a:path>
                  </a:pathLst>
                </a:custGeom>
                <a:solidFill>
                  <a:srgbClr val="DCC9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37" name="Freeform 994"/>
                <p:cNvSpPr>
                  <a:spLocks/>
                </p:cNvSpPr>
                <p:nvPr/>
              </p:nvSpPr>
              <p:spPr bwMode="auto">
                <a:xfrm>
                  <a:off x="6277975" y="3470300"/>
                  <a:ext cx="37582" cy="49450"/>
                </a:xfrm>
                <a:custGeom>
                  <a:avLst/>
                  <a:gdLst>
                    <a:gd name="T0" fmla="*/ 5 w 16"/>
                    <a:gd name="T1" fmla="*/ 1 h 21"/>
                    <a:gd name="T2" fmla="*/ 15 w 16"/>
                    <a:gd name="T3" fmla="*/ 9 h 21"/>
                    <a:gd name="T4" fmla="*/ 11 w 16"/>
                    <a:gd name="T5" fmla="*/ 20 h 21"/>
                    <a:gd name="T6" fmla="*/ 1 w 16"/>
                    <a:gd name="T7" fmla="*/ 12 h 21"/>
                    <a:gd name="T8" fmla="*/ 5 w 16"/>
                    <a:gd name="T9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21">
                      <a:moveTo>
                        <a:pt x="5" y="1"/>
                      </a:moveTo>
                      <a:cubicBezTo>
                        <a:pt x="9" y="0"/>
                        <a:pt x="13" y="3"/>
                        <a:pt x="15" y="9"/>
                      </a:cubicBezTo>
                      <a:cubicBezTo>
                        <a:pt x="16" y="14"/>
                        <a:pt x="14" y="19"/>
                        <a:pt x="11" y="20"/>
                      </a:cubicBezTo>
                      <a:cubicBezTo>
                        <a:pt x="7" y="21"/>
                        <a:pt x="3" y="18"/>
                        <a:pt x="1" y="12"/>
                      </a:cubicBezTo>
                      <a:cubicBezTo>
                        <a:pt x="0" y="7"/>
                        <a:pt x="2" y="2"/>
                        <a:pt x="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38" name="Freeform 995"/>
                <p:cNvSpPr>
                  <a:spLocks/>
                </p:cNvSpPr>
                <p:nvPr/>
              </p:nvSpPr>
              <p:spPr bwMode="auto">
                <a:xfrm>
                  <a:off x="5789412" y="3494036"/>
                  <a:ext cx="37582" cy="48461"/>
                </a:xfrm>
                <a:custGeom>
                  <a:avLst/>
                  <a:gdLst>
                    <a:gd name="T0" fmla="*/ 5 w 16"/>
                    <a:gd name="T1" fmla="*/ 1 h 21"/>
                    <a:gd name="T2" fmla="*/ 15 w 16"/>
                    <a:gd name="T3" fmla="*/ 9 h 21"/>
                    <a:gd name="T4" fmla="*/ 11 w 16"/>
                    <a:gd name="T5" fmla="*/ 20 h 21"/>
                    <a:gd name="T6" fmla="*/ 1 w 16"/>
                    <a:gd name="T7" fmla="*/ 12 h 21"/>
                    <a:gd name="T8" fmla="*/ 5 w 16"/>
                    <a:gd name="T9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21">
                      <a:moveTo>
                        <a:pt x="5" y="1"/>
                      </a:moveTo>
                      <a:cubicBezTo>
                        <a:pt x="9" y="0"/>
                        <a:pt x="13" y="3"/>
                        <a:pt x="15" y="9"/>
                      </a:cubicBezTo>
                      <a:cubicBezTo>
                        <a:pt x="16" y="14"/>
                        <a:pt x="14" y="19"/>
                        <a:pt x="11" y="20"/>
                      </a:cubicBezTo>
                      <a:cubicBezTo>
                        <a:pt x="7" y="21"/>
                        <a:pt x="3" y="18"/>
                        <a:pt x="1" y="12"/>
                      </a:cubicBezTo>
                      <a:cubicBezTo>
                        <a:pt x="0" y="7"/>
                        <a:pt x="2" y="2"/>
                        <a:pt x="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39" name="Oval 996"/>
                <p:cNvSpPr>
                  <a:spLocks noChangeArrowheads="1"/>
                </p:cNvSpPr>
                <p:nvPr/>
              </p:nvSpPr>
              <p:spPr bwMode="auto">
                <a:xfrm>
                  <a:off x="6589507" y="3713593"/>
                  <a:ext cx="13846" cy="16813"/>
                </a:xfrm>
                <a:prstGeom prst="ellipse">
                  <a:avLst/>
                </a:prstGeom>
                <a:solidFill>
                  <a:srgbClr val="CEB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40" name="Oval 997"/>
                <p:cNvSpPr>
                  <a:spLocks noChangeArrowheads="1"/>
                </p:cNvSpPr>
                <p:nvPr/>
              </p:nvSpPr>
              <p:spPr bwMode="auto">
                <a:xfrm>
                  <a:off x="6647858" y="3685901"/>
                  <a:ext cx="13846" cy="13846"/>
                </a:xfrm>
                <a:prstGeom prst="ellipse">
                  <a:avLst/>
                </a:prstGeom>
                <a:solidFill>
                  <a:srgbClr val="CEB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41" name="Oval 998"/>
                <p:cNvSpPr>
                  <a:spLocks noChangeArrowheads="1"/>
                </p:cNvSpPr>
                <p:nvPr/>
              </p:nvSpPr>
              <p:spPr bwMode="auto">
                <a:xfrm>
                  <a:off x="6699285" y="3699747"/>
                  <a:ext cx="15824" cy="11868"/>
                </a:xfrm>
                <a:prstGeom prst="ellipse">
                  <a:avLst/>
                </a:prstGeom>
                <a:solidFill>
                  <a:srgbClr val="CEB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42" name="Oval 999"/>
                <p:cNvSpPr>
                  <a:spLocks noChangeArrowheads="1"/>
                </p:cNvSpPr>
                <p:nvPr/>
              </p:nvSpPr>
              <p:spPr bwMode="auto">
                <a:xfrm>
                  <a:off x="6620166" y="3653264"/>
                  <a:ext cx="10879" cy="10879"/>
                </a:xfrm>
                <a:prstGeom prst="ellipse">
                  <a:avLst/>
                </a:prstGeom>
                <a:solidFill>
                  <a:srgbClr val="CEB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43" name="Oval 1000"/>
                <p:cNvSpPr>
                  <a:spLocks noChangeArrowheads="1"/>
                </p:cNvSpPr>
                <p:nvPr/>
              </p:nvSpPr>
              <p:spPr bwMode="auto">
                <a:xfrm>
                  <a:off x="6488630" y="3685901"/>
                  <a:ext cx="11868" cy="11868"/>
                </a:xfrm>
                <a:prstGeom prst="ellipse">
                  <a:avLst/>
                </a:prstGeom>
                <a:solidFill>
                  <a:srgbClr val="CEB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44" name="Oval 1001"/>
                <p:cNvSpPr>
                  <a:spLocks noChangeArrowheads="1"/>
                </p:cNvSpPr>
                <p:nvPr/>
              </p:nvSpPr>
              <p:spPr bwMode="auto">
                <a:xfrm>
                  <a:off x="6640935" y="3600847"/>
                  <a:ext cx="13846" cy="11868"/>
                </a:xfrm>
                <a:prstGeom prst="ellipse">
                  <a:avLst/>
                </a:prstGeom>
                <a:solidFill>
                  <a:srgbClr val="CEB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45" name="Oval 1002"/>
                <p:cNvSpPr>
                  <a:spLocks noChangeArrowheads="1"/>
                </p:cNvSpPr>
                <p:nvPr/>
              </p:nvSpPr>
              <p:spPr bwMode="auto">
                <a:xfrm>
                  <a:off x="6671594" y="3629528"/>
                  <a:ext cx="15824" cy="15824"/>
                </a:xfrm>
                <a:prstGeom prst="ellipse">
                  <a:avLst/>
                </a:prstGeom>
                <a:solidFill>
                  <a:srgbClr val="CEB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46" name="Oval 1003"/>
                <p:cNvSpPr>
                  <a:spLocks noChangeArrowheads="1"/>
                </p:cNvSpPr>
                <p:nvPr/>
              </p:nvSpPr>
              <p:spPr bwMode="auto">
                <a:xfrm>
                  <a:off x="6558848" y="3605792"/>
                  <a:ext cx="13846" cy="11868"/>
                </a:xfrm>
                <a:prstGeom prst="ellipse">
                  <a:avLst/>
                </a:prstGeom>
                <a:solidFill>
                  <a:srgbClr val="CEB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47" name="Oval 1004"/>
                <p:cNvSpPr>
                  <a:spLocks noChangeArrowheads="1"/>
                </p:cNvSpPr>
                <p:nvPr/>
              </p:nvSpPr>
              <p:spPr bwMode="auto">
                <a:xfrm>
                  <a:off x="6598408" y="3603814"/>
                  <a:ext cx="11868" cy="11868"/>
                </a:xfrm>
                <a:prstGeom prst="ellipse">
                  <a:avLst/>
                </a:prstGeom>
                <a:solidFill>
                  <a:srgbClr val="CEB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48" name="Oval 1005"/>
                <p:cNvSpPr>
                  <a:spLocks noChangeArrowheads="1"/>
                </p:cNvSpPr>
                <p:nvPr/>
              </p:nvSpPr>
              <p:spPr bwMode="auto">
                <a:xfrm>
                  <a:off x="6565771" y="3667110"/>
                  <a:ext cx="11868" cy="11868"/>
                </a:xfrm>
                <a:prstGeom prst="ellipse">
                  <a:avLst/>
                </a:prstGeom>
                <a:solidFill>
                  <a:srgbClr val="CEB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49" name="Oval 1006"/>
                <p:cNvSpPr>
                  <a:spLocks noChangeArrowheads="1"/>
                </p:cNvSpPr>
                <p:nvPr/>
              </p:nvSpPr>
              <p:spPr bwMode="auto">
                <a:xfrm>
                  <a:off x="6509399" y="3711615"/>
                  <a:ext cx="9890" cy="8901"/>
                </a:xfrm>
                <a:prstGeom prst="ellipse">
                  <a:avLst/>
                </a:prstGeom>
                <a:solidFill>
                  <a:srgbClr val="CEB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50" name="Oval 1007"/>
                <p:cNvSpPr>
                  <a:spLocks noChangeArrowheads="1"/>
                </p:cNvSpPr>
                <p:nvPr/>
              </p:nvSpPr>
              <p:spPr bwMode="auto">
                <a:xfrm>
                  <a:off x="6531157" y="3760075"/>
                  <a:ext cx="10879" cy="16813"/>
                </a:xfrm>
                <a:prstGeom prst="ellipse">
                  <a:avLst/>
                </a:prstGeom>
                <a:solidFill>
                  <a:srgbClr val="CEB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51" name="Oval 1008"/>
                <p:cNvSpPr>
                  <a:spLocks noChangeArrowheads="1"/>
                </p:cNvSpPr>
                <p:nvPr/>
              </p:nvSpPr>
              <p:spPr bwMode="auto">
                <a:xfrm>
                  <a:off x="6612254" y="3790734"/>
                  <a:ext cx="14835" cy="11868"/>
                </a:xfrm>
                <a:prstGeom prst="ellipse">
                  <a:avLst/>
                </a:prstGeom>
                <a:solidFill>
                  <a:srgbClr val="CEB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52" name="Oval 1009"/>
                <p:cNvSpPr>
                  <a:spLocks noChangeArrowheads="1"/>
                </p:cNvSpPr>
                <p:nvPr/>
              </p:nvSpPr>
              <p:spPr bwMode="auto">
                <a:xfrm>
                  <a:off x="6637968" y="3746229"/>
                  <a:ext cx="9890" cy="9890"/>
                </a:xfrm>
                <a:prstGeom prst="ellipse">
                  <a:avLst/>
                </a:prstGeom>
                <a:solidFill>
                  <a:srgbClr val="CEB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53" name="Freeform 1010"/>
                <p:cNvSpPr>
                  <a:spLocks/>
                </p:cNvSpPr>
                <p:nvPr/>
              </p:nvSpPr>
              <p:spPr bwMode="auto">
                <a:xfrm>
                  <a:off x="5606449" y="4225891"/>
                  <a:ext cx="1518103" cy="1390524"/>
                </a:xfrm>
                <a:custGeom>
                  <a:avLst/>
                  <a:gdLst>
                    <a:gd name="T0" fmla="*/ 640 w 649"/>
                    <a:gd name="T1" fmla="*/ 129 h 594"/>
                    <a:gd name="T2" fmla="*/ 581 w 649"/>
                    <a:gd name="T3" fmla="*/ 574 h 594"/>
                    <a:gd name="T4" fmla="*/ 509 w 649"/>
                    <a:gd name="T5" fmla="*/ 572 h 594"/>
                    <a:gd name="T6" fmla="*/ 210 w 649"/>
                    <a:gd name="T7" fmla="*/ 296 h 594"/>
                    <a:gd name="T8" fmla="*/ 210 w 649"/>
                    <a:gd name="T9" fmla="*/ 296 h 594"/>
                    <a:gd name="T10" fmla="*/ 162 w 649"/>
                    <a:gd name="T11" fmla="*/ 287 h 594"/>
                    <a:gd name="T12" fmla="*/ 122 w 649"/>
                    <a:gd name="T13" fmla="*/ 258 h 594"/>
                    <a:gd name="T14" fmla="*/ 109 w 649"/>
                    <a:gd name="T15" fmla="*/ 250 h 594"/>
                    <a:gd name="T16" fmla="*/ 93 w 649"/>
                    <a:gd name="T17" fmla="*/ 256 h 594"/>
                    <a:gd name="T18" fmla="*/ 62 w 649"/>
                    <a:gd name="T19" fmla="*/ 273 h 594"/>
                    <a:gd name="T20" fmla="*/ 69 w 649"/>
                    <a:gd name="T21" fmla="*/ 246 h 594"/>
                    <a:gd name="T22" fmla="*/ 96 w 649"/>
                    <a:gd name="T23" fmla="*/ 226 h 594"/>
                    <a:gd name="T24" fmla="*/ 116 w 649"/>
                    <a:gd name="T25" fmla="*/ 216 h 594"/>
                    <a:gd name="T26" fmla="*/ 76 w 649"/>
                    <a:gd name="T27" fmla="*/ 218 h 594"/>
                    <a:gd name="T28" fmla="*/ 33 w 649"/>
                    <a:gd name="T29" fmla="*/ 235 h 594"/>
                    <a:gd name="T30" fmla="*/ 14 w 649"/>
                    <a:gd name="T31" fmla="*/ 236 h 594"/>
                    <a:gd name="T32" fmla="*/ 50 w 649"/>
                    <a:gd name="T33" fmla="*/ 206 h 594"/>
                    <a:gd name="T34" fmla="*/ 94 w 649"/>
                    <a:gd name="T35" fmla="*/ 189 h 594"/>
                    <a:gd name="T36" fmla="*/ 101 w 649"/>
                    <a:gd name="T37" fmla="*/ 185 h 594"/>
                    <a:gd name="T38" fmla="*/ 63 w 649"/>
                    <a:gd name="T39" fmla="*/ 187 h 594"/>
                    <a:gd name="T40" fmla="*/ 22 w 649"/>
                    <a:gd name="T41" fmla="*/ 198 h 594"/>
                    <a:gd name="T42" fmla="*/ 4 w 649"/>
                    <a:gd name="T43" fmla="*/ 194 h 594"/>
                    <a:gd name="T44" fmla="*/ 11 w 649"/>
                    <a:gd name="T45" fmla="*/ 185 h 594"/>
                    <a:gd name="T46" fmla="*/ 95 w 649"/>
                    <a:gd name="T47" fmla="*/ 156 h 594"/>
                    <a:gd name="T48" fmla="*/ 125 w 649"/>
                    <a:gd name="T49" fmla="*/ 158 h 594"/>
                    <a:gd name="T50" fmla="*/ 78 w 649"/>
                    <a:gd name="T51" fmla="*/ 149 h 594"/>
                    <a:gd name="T52" fmla="*/ 15 w 649"/>
                    <a:gd name="T53" fmla="*/ 158 h 594"/>
                    <a:gd name="T54" fmla="*/ 2 w 649"/>
                    <a:gd name="T55" fmla="*/ 156 h 594"/>
                    <a:gd name="T56" fmla="*/ 1 w 649"/>
                    <a:gd name="T57" fmla="*/ 153 h 594"/>
                    <a:gd name="T58" fmla="*/ 83 w 649"/>
                    <a:gd name="T59" fmla="*/ 123 h 594"/>
                    <a:gd name="T60" fmla="*/ 131 w 649"/>
                    <a:gd name="T61" fmla="*/ 127 h 594"/>
                    <a:gd name="T62" fmla="*/ 225 w 649"/>
                    <a:gd name="T63" fmla="*/ 222 h 594"/>
                    <a:gd name="T64" fmla="*/ 508 w 649"/>
                    <a:gd name="T65" fmla="*/ 442 h 594"/>
                    <a:gd name="T66" fmla="*/ 524 w 649"/>
                    <a:gd name="T67" fmla="*/ 65 h 594"/>
                    <a:gd name="T68" fmla="*/ 640 w 649"/>
                    <a:gd name="T69" fmla="*/ 129 h 5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49" h="594">
                      <a:moveTo>
                        <a:pt x="640" y="129"/>
                      </a:moveTo>
                      <a:cubicBezTo>
                        <a:pt x="630" y="270"/>
                        <a:pt x="588" y="568"/>
                        <a:pt x="581" y="574"/>
                      </a:cubicBezTo>
                      <a:cubicBezTo>
                        <a:pt x="571" y="582"/>
                        <a:pt x="538" y="594"/>
                        <a:pt x="509" y="572"/>
                      </a:cubicBezTo>
                      <a:cubicBezTo>
                        <a:pt x="480" y="550"/>
                        <a:pt x="208" y="307"/>
                        <a:pt x="210" y="296"/>
                      </a:cubicBezTo>
                      <a:cubicBezTo>
                        <a:pt x="210" y="296"/>
                        <a:pt x="210" y="296"/>
                        <a:pt x="210" y="296"/>
                      </a:cubicBezTo>
                      <a:cubicBezTo>
                        <a:pt x="210" y="296"/>
                        <a:pt x="191" y="301"/>
                        <a:pt x="162" y="287"/>
                      </a:cubicBezTo>
                      <a:cubicBezTo>
                        <a:pt x="133" y="272"/>
                        <a:pt x="122" y="258"/>
                        <a:pt x="122" y="258"/>
                      </a:cubicBezTo>
                      <a:cubicBezTo>
                        <a:pt x="109" y="250"/>
                        <a:pt x="109" y="250"/>
                        <a:pt x="109" y="250"/>
                      </a:cubicBezTo>
                      <a:cubicBezTo>
                        <a:pt x="100" y="255"/>
                        <a:pt x="93" y="256"/>
                        <a:pt x="93" y="256"/>
                      </a:cubicBezTo>
                      <a:cubicBezTo>
                        <a:pt x="93" y="256"/>
                        <a:pt x="74" y="281"/>
                        <a:pt x="62" y="273"/>
                      </a:cubicBezTo>
                      <a:cubicBezTo>
                        <a:pt x="50" y="265"/>
                        <a:pt x="69" y="246"/>
                        <a:pt x="69" y="246"/>
                      </a:cubicBezTo>
                      <a:cubicBezTo>
                        <a:pt x="96" y="226"/>
                        <a:pt x="96" y="226"/>
                        <a:pt x="96" y="226"/>
                      </a:cubicBezTo>
                      <a:cubicBezTo>
                        <a:pt x="104" y="221"/>
                        <a:pt x="116" y="216"/>
                        <a:pt x="116" y="216"/>
                      </a:cubicBezTo>
                      <a:cubicBezTo>
                        <a:pt x="110" y="215"/>
                        <a:pt x="84" y="217"/>
                        <a:pt x="76" y="218"/>
                      </a:cubicBezTo>
                      <a:cubicBezTo>
                        <a:pt x="68" y="219"/>
                        <a:pt x="52" y="231"/>
                        <a:pt x="33" y="235"/>
                      </a:cubicBezTo>
                      <a:cubicBezTo>
                        <a:pt x="24" y="237"/>
                        <a:pt x="18" y="237"/>
                        <a:pt x="14" y="236"/>
                      </a:cubicBezTo>
                      <a:cubicBezTo>
                        <a:pt x="14" y="228"/>
                        <a:pt x="39" y="212"/>
                        <a:pt x="50" y="206"/>
                      </a:cubicBezTo>
                      <a:cubicBezTo>
                        <a:pt x="58" y="201"/>
                        <a:pt x="89" y="192"/>
                        <a:pt x="94" y="189"/>
                      </a:cubicBezTo>
                      <a:cubicBezTo>
                        <a:pt x="101" y="185"/>
                        <a:pt x="101" y="185"/>
                        <a:pt x="101" y="185"/>
                      </a:cubicBezTo>
                      <a:cubicBezTo>
                        <a:pt x="101" y="185"/>
                        <a:pt x="68" y="186"/>
                        <a:pt x="63" y="187"/>
                      </a:cubicBezTo>
                      <a:cubicBezTo>
                        <a:pt x="59" y="188"/>
                        <a:pt x="36" y="199"/>
                        <a:pt x="22" y="198"/>
                      </a:cubicBezTo>
                      <a:cubicBezTo>
                        <a:pt x="14" y="198"/>
                        <a:pt x="8" y="196"/>
                        <a:pt x="4" y="194"/>
                      </a:cubicBezTo>
                      <a:cubicBezTo>
                        <a:pt x="3" y="191"/>
                        <a:pt x="5" y="188"/>
                        <a:pt x="11" y="185"/>
                      </a:cubicBezTo>
                      <a:cubicBezTo>
                        <a:pt x="27" y="176"/>
                        <a:pt x="95" y="156"/>
                        <a:pt x="95" y="156"/>
                      </a:cubicBezTo>
                      <a:cubicBezTo>
                        <a:pt x="125" y="158"/>
                        <a:pt x="125" y="158"/>
                        <a:pt x="125" y="158"/>
                      </a:cubicBezTo>
                      <a:cubicBezTo>
                        <a:pt x="125" y="158"/>
                        <a:pt x="89" y="148"/>
                        <a:pt x="78" y="149"/>
                      </a:cubicBezTo>
                      <a:cubicBezTo>
                        <a:pt x="66" y="149"/>
                        <a:pt x="28" y="157"/>
                        <a:pt x="15" y="158"/>
                      </a:cubicBezTo>
                      <a:cubicBezTo>
                        <a:pt x="11" y="159"/>
                        <a:pt x="6" y="158"/>
                        <a:pt x="2" y="156"/>
                      </a:cubicBezTo>
                      <a:cubicBezTo>
                        <a:pt x="2" y="155"/>
                        <a:pt x="2" y="154"/>
                        <a:pt x="1" y="153"/>
                      </a:cubicBezTo>
                      <a:cubicBezTo>
                        <a:pt x="0" y="146"/>
                        <a:pt x="80" y="124"/>
                        <a:pt x="83" y="123"/>
                      </a:cubicBezTo>
                      <a:cubicBezTo>
                        <a:pt x="85" y="123"/>
                        <a:pt x="126" y="125"/>
                        <a:pt x="131" y="127"/>
                      </a:cubicBezTo>
                      <a:cubicBezTo>
                        <a:pt x="148" y="134"/>
                        <a:pt x="192" y="185"/>
                        <a:pt x="225" y="222"/>
                      </a:cubicBezTo>
                      <a:cubicBezTo>
                        <a:pt x="255" y="229"/>
                        <a:pt x="504" y="439"/>
                        <a:pt x="508" y="442"/>
                      </a:cubicBezTo>
                      <a:cubicBezTo>
                        <a:pt x="513" y="446"/>
                        <a:pt x="510" y="84"/>
                        <a:pt x="524" y="65"/>
                      </a:cubicBezTo>
                      <a:cubicBezTo>
                        <a:pt x="537" y="46"/>
                        <a:pt x="649" y="0"/>
                        <a:pt x="640" y="129"/>
                      </a:cubicBezTo>
                      <a:close/>
                    </a:path>
                  </a:pathLst>
                </a:custGeom>
                <a:solidFill>
                  <a:srgbClr val="E8D4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54" name="Freeform 1011"/>
                <p:cNvSpPr>
                  <a:spLocks/>
                </p:cNvSpPr>
                <p:nvPr/>
              </p:nvSpPr>
              <p:spPr bwMode="auto">
                <a:xfrm>
                  <a:off x="6743790" y="4268417"/>
                  <a:ext cx="474716" cy="885148"/>
                </a:xfrm>
                <a:custGeom>
                  <a:avLst/>
                  <a:gdLst>
                    <a:gd name="T0" fmla="*/ 121 w 203"/>
                    <a:gd name="T1" fmla="*/ 21 h 378"/>
                    <a:gd name="T2" fmla="*/ 18 w 203"/>
                    <a:gd name="T3" fmla="*/ 52 h 378"/>
                    <a:gd name="T4" fmla="*/ 4 w 203"/>
                    <a:gd name="T5" fmla="*/ 377 h 378"/>
                    <a:gd name="T6" fmla="*/ 149 w 203"/>
                    <a:gd name="T7" fmla="*/ 378 h 378"/>
                    <a:gd name="T8" fmla="*/ 121 w 203"/>
                    <a:gd name="T9" fmla="*/ 21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3" h="378">
                      <a:moveTo>
                        <a:pt x="121" y="21"/>
                      </a:moveTo>
                      <a:cubicBezTo>
                        <a:pt x="39" y="0"/>
                        <a:pt x="36" y="31"/>
                        <a:pt x="18" y="52"/>
                      </a:cubicBezTo>
                      <a:cubicBezTo>
                        <a:pt x="0" y="73"/>
                        <a:pt x="4" y="377"/>
                        <a:pt x="4" y="377"/>
                      </a:cubicBezTo>
                      <a:cubicBezTo>
                        <a:pt x="149" y="378"/>
                        <a:pt x="149" y="378"/>
                        <a:pt x="149" y="378"/>
                      </a:cubicBezTo>
                      <a:cubicBezTo>
                        <a:pt x="156" y="274"/>
                        <a:pt x="203" y="42"/>
                        <a:pt x="121" y="21"/>
                      </a:cubicBez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55" name="Freeform 1012"/>
                <p:cNvSpPr>
                  <a:spLocks/>
                </p:cNvSpPr>
                <p:nvPr/>
              </p:nvSpPr>
              <p:spPr bwMode="auto">
                <a:xfrm>
                  <a:off x="6752691" y="4390063"/>
                  <a:ext cx="463837" cy="763502"/>
                </a:xfrm>
                <a:custGeom>
                  <a:avLst/>
                  <a:gdLst>
                    <a:gd name="T0" fmla="*/ 0 w 198"/>
                    <a:gd name="T1" fmla="*/ 318 h 326"/>
                    <a:gd name="T2" fmla="*/ 0 w 198"/>
                    <a:gd name="T3" fmla="*/ 325 h 326"/>
                    <a:gd name="T4" fmla="*/ 145 w 198"/>
                    <a:gd name="T5" fmla="*/ 326 h 326"/>
                    <a:gd name="T6" fmla="*/ 150 w 198"/>
                    <a:gd name="T7" fmla="*/ 0 h 326"/>
                    <a:gd name="T8" fmla="*/ 131 w 198"/>
                    <a:gd name="T9" fmla="*/ 245 h 326"/>
                    <a:gd name="T10" fmla="*/ 0 w 198"/>
                    <a:gd name="T11" fmla="*/ 31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8" h="326">
                      <a:moveTo>
                        <a:pt x="0" y="318"/>
                      </a:moveTo>
                      <a:cubicBezTo>
                        <a:pt x="0" y="323"/>
                        <a:pt x="0" y="325"/>
                        <a:pt x="0" y="325"/>
                      </a:cubicBezTo>
                      <a:cubicBezTo>
                        <a:pt x="145" y="326"/>
                        <a:pt x="145" y="326"/>
                        <a:pt x="145" y="326"/>
                      </a:cubicBezTo>
                      <a:cubicBezTo>
                        <a:pt x="151" y="236"/>
                        <a:pt x="198" y="61"/>
                        <a:pt x="150" y="0"/>
                      </a:cubicBezTo>
                      <a:cubicBezTo>
                        <a:pt x="156" y="60"/>
                        <a:pt x="137" y="196"/>
                        <a:pt x="131" y="245"/>
                      </a:cubicBezTo>
                      <a:cubicBezTo>
                        <a:pt x="125" y="289"/>
                        <a:pt x="36" y="311"/>
                        <a:pt x="0" y="31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56" name="Freeform 1014"/>
                <p:cNvSpPr>
                  <a:spLocks/>
                </p:cNvSpPr>
                <p:nvPr/>
              </p:nvSpPr>
              <p:spPr bwMode="auto">
                <a:xfrm>
                  <a:off x="5756776" y="4797528"/>
                  <a:ext cx="1276789" cy="818886"/>
                </a:xfrm>
                <a:custGeom>
                  <a:avLst/>
                  <a:gdLst>
                    <a:gd name="T0" fmla="*/ 431 w 546"/>
                    <a:gd name="T1" fmla="*/ 292 h 350"/>
                    <a:gd name="T2" fmla="*/ 163 w 546"/>
                    <a:gd name="T3" fmla="*/ 50 h 350"/>
                    <a:gd name="T4" fmla="*/ 151 w 546"/>
                    <a:gd name="T5" fmla="*/ 31 h 350"/>
                    <a:gd name="T6" fmla="*/ 108 w 546"/>
                    <a:gd name="T7" fmla="*/ 36 h 350"/>
                    <a:gd name="T8" fmla="*/ 85 w 546"/>
                    <a:gd name="T9" fmla="*/ 26 h 350"/>
                    <a:gd name="T10" fmla="*/ 72 w 546"/>
                    <a:gd name="T11" fmla="*/ 15 h 350"/>
                    <a:gd name="T12" fmla="*/ 71 w 546"/>
                    <a:gd name="T13" fmla="*/ 14 h 350"/>
                    <a:gd name="T14" fmla="*/ 65 w 546"/>
                    <a:gd name="T15" fmla="*/ 7 h 350"/>
                    <a:gd name="T16" fmla="*/ 46 w 546"/>
                    <a:gd name="T17" fmla="*/ 0 h 350"/>
                    <a:gd name="T18" fmla="*/ 30 w 546"/>
                    <a:gd name="T19" fmla="*/ 5 h 350"/>
                    <a:gd name="T20" fmla="*/ 6 w 546"/>
                    <a:gd name="T21" fmla="*/ 28 h 350"/>
                    <a:gd name="T22" fmla="*/ 0 w 546"/>
                    <a:gd name="T23" fmla="*/ 30 h 350"/>
                    <a:gd name="T24" fmla="*/ 29 w 546"/>
                    <a:gd name="T25" fmla="*/ 12 h 350"/>
                    <a:gd name="T26" fmla="*/ 45 w 546"/>
                    <a:gd name="T27" fmla="*/ 6 h 350"/>
                    <a:gd name="T28" fmla="*/ 58 w 546"/>
                    <a:gd name="T29" fmla="*/ 14 h 350"/>
                    <a:gd name="T30" fmla="*/ 65 w 546"/>
                    <a:gd name="T31" fmla="*/ 21 h 350"/>
                    <a:gd name="T32" fmla="*/ 69 w 546"/>
                    <a:gd name="T33" fmla="*/ 25 h 350"/>
                    <a:gd name="T34" fmla="*/ 88 w 546"/>
                    <a:gd name="T35" fmla="*/ 37 h 350"/>
                    <a:gd name="T36" fmla="*/ 98 w 546"/>
                    <a:gd name="T37" fmla="*/ 43 h 350"/>
                    <a:gd name="T38" fmla="*/ 146 w 546"/>
                    <a:gd name="T39" fmla="*/ 52 h 350"/>
                    <a:gd name="T40" fmla="*/ 146 w 546"/>
                    <a:gd name="T41" fmla="*/ 52 h 350"/>
                    <a:gd name="T42" fmla="*/ 423 w 546"/>
                    <a:gd name="T43" fmla="*/ 310 h 350"/>
                    <a:gd name="T44" fmla="*/ 445 w 546"/>
                    <a:gd name="T45" fmla="*/ 328 h 350"/>
                    <a:gd name="T46" fmla="*/ 517 w 546"/>
                    <a:gd name="T47" fmla="*/ 330 h 350"/>
                    <a:gd name="T48" fmla="*/ 546 w 546"/>
                    <a:gd name="T49" fmla="*/ 152 h 350"/>
                    <a:gd name="T50" fmla="*/ 528 w 546"/>
                    <a:gd name="T51" fmla="*/ 152 h 350"/>
                    <a:gd name="T52" fmla="*/ 452 w 546"/>
                    <a:gd name="T53" fmla="*/ 152 h 350"/>
                    <a:gd name="T54" fmla="*/ 527 w 546"/>
                    <a:gd name="T55" fmla="*/ 164 h 350"/>
                    <a:gd name="T56" fmla="*/ 512 w 546"/>
                    <a:gd name="T57" fmla="*/ 300 h 350"/>
                    <a:gd name="T58" fmla="*/ 455 w 546"/>
                    <a:gd name="T59" fmla="*/ 313 h 350"/>
                    <a:gd name="T60" fmla="*/ 431 w 546"/>
                    <a:gd name="T61" fmla="*/ 292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546" h="350">
                      <a:moveTo>
                        <a:pt x="431" y="292"/>
                      </a:moveTo>
                      <a:cubicBezTo>
                        <a:pt x="361" y="231"/>
                        <a:pt x="163" y="50"/>
                        <a:pt x="163" y="50"/>
                      </a:cubicBezTo>
                      <a:cubicBezTo>
                        <a:pt x="151" y="31"/>
                        <a:pt x="151" y="31"/>
                        <a:pt x="151" y="31"/>
                      </a:cubicBezTo>
                      <a:cubicBezTo>
                        <a:pt x="151" y="31"/>
                        <a:pt x="128" y="38"/>
                        <a:pt x="108" y="36"/>
                      </a:cubicBezTo>
                      <a:cubicBezTo>
                        <a:pt x="100" y="35"/>
                        <a:pt x="92" y="31"/>
                        <a:pt x="85" y="26"/>
                      </a:cubicBezTo>
                      <a:cubicBezTo>
                        <a:pt x="80" y="22"/>
                        <a:pt x="75" y="18"/>
                        <a:pt x="72" y="15"/>
                      </a:cubicBezTo>
                      <a:cubicBezTo>
                        <a:pt x="71" y="14"/>
                        <a:pt x="71" y="14"/>
                        <a:pt x="71" y="14"/>
                      </a:cubicBezTo>
                      <a:cubicBezTo>
                        <a:pt x="67" y="10"/>
                        <a:pt x="65" y="7"/>
                        <a:pt x="65" y="7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30" y="5"/>
                        <a:pt x="30" y="5"/>
                        <a:pt x="30" y="5"/>
                      </a:cubicBezTo>
                      <a:cubicBezTo>
                        <a:pt x="30" y="5"/>
                        <a:pt x="22" y="20"/>
                        <a:pt x="6" y="28"/>
                      </a:cubicBezTo>
                      <a:cubicBezTo>
                        <a:pt x="4" y="29"/>
                        <a:pt x="2" y="30"/>
                        <a:pt x="0" y="30"/>
                      </a:cubicBezTo>
                      <a:cubicBezTo>
                        <a:pt x="12" y="34"/>
                        <a:pt x="29" y="12"/>
                        <a:pt x="29" y="12"/>
                      </a:cubicBezTo>
                      <a:cubicBezTo>
                        <a:pt x="29" y="12"/>
                        <a:pt x="36" y="11"/>
                        <a:pt x="45" y="6"/>
                      </a:cubicBezTo>
                      <a:cubicBezTo>
                        <a:pt x="58" y="14"/>
                        <a:pt x="58" y="14"/>
                        <a:pt x="58" y="14"/>
                      </a:cubicBezTo>
                      <a:cubicBezTo>
                        <a:pt x="58" y="14"/>
                        <a:pt x="60" y="17"/>
                        <a:pt x="65" y="21"/>
                      </a:cubicBezTo>
                      <a:cubicBezTo>
                        <a:pt x="66" y="22"/>
                        <a:pt x="68" y="23"/>
                        <a:pt x="69" y="25"/>
                      </a:cubicBezTo>
                      <a:cubicBezTo>
                        <a:pt x="74" y="28"/>
                        <a:pt x="80" y="33"/>
                        <a:pt x="88" y="37"/>
                      </a:cubicBezTo>
                      <a:cubicBezTo>
                        <a:pt x="91" y="39"/>
                        <a:pt x="94" y="41"/>
                        <a:pt x="98" y="43"/>
                      </a:cubicBezTo>
                      <a:cubicBezTo>
                        <a:pt x="127" y="57"/>
                        <a:pt x="146" y="52"/>
                        <a:pt x="146" y="52"/>
                      </a:cubicBezTo>
                      <a:cubicBezTo>
                        <a:pt x="146" y="52"/>
                        <a:pt x="146" y="52"/>
                        <a:pt x="146" y="52"/>
                      </a:cubicBezTo>
                      <a:cubicBezTo>
                        <a:pt x="145" y="61"/>
                        <a:pt x="351" y="248"/>
                        <a:pt x="423" y="310"/>
                      </a:cubicBezTo>
                      <a:cubicBezTo>
                        <a:pt x="433" y="319"/>
                        <a:pt x="441" y="325"/>
                        <a:pt x="445" y="328"/>
                      </a:cubicBezTo>
                      <a:cubicBezTo>
                        <a:pt x="474" y="350"/>
                        <a:pt x="507" y="338"/>
                        <a:pt x="517" y="330"/>
                      </a:cubicBezTo>
                      <a:cubicBezTo>
                        <a:pt x="521" y="327"/>
                        <a:pt x="533" y="248"/>
                        <a:pt x="546" y="152"/>
                      </a:cubicBezTo>
                      <a:cubicBezTo>
                        <a:pt x="528" y="152"/>
                        <a:pt x="528" y="152"/>
                        <a:pt x="528" y="152"/>
                      </a:cubicBezTo>
                      <a:cubicBezTo>
                        <a:pt x="528" y="154"/>
                        <a:pt x="452" y="150"/>
                        <a:pt x="452" y="152"/>
                      </a:cubicBezTo>
                      <a:cubicBezTo>
                        <a:pt x="452" y="152"/>
                        <a:pt x="527" y="162"/>
                        <a:pt x="527" y="164"/>
                      </a:cubicBezTo>
                      <a:cubicBezTo>
                        <a:pt x="525" y="213"/>
                        <a:pt x="521" y="285"/>
                        <a:pt x="512" y="300"/>
                      </a:cubicBezTo>
                      <a:cubicBezTo>
                        <a:pt x="500" y="321"/>
                        <a:pt x="466" y="318"/>
                        <a:pt x="455" y="313"/>
                      </a:cubicBezTo>
                      <a:cubicBezTo>
                        <a:pt x="454" y="312"/>
                        <a:pt x="445" y="304"/>
                        <a:pt x="431" y="292"/>
                      </a:cubicBezTo>
                      <a:close/>
                    </a:path>
                  </a:pathLst>
                </a:custGeom>
                <a:solidFill>
                  <a:srgbClr val="DCC9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57" name="Freeform 1137"/>
                <p:cNvSpPr>
                  <a:spLocks/>
                </p:cNvSpPr>
                <p:nvPr/>
              </p:nvSpPr>
              <p:spPr bwMode="auto">
                <a:xfrm>
                  <a:off x="5611394" y="4573027"/>
                  <a:ext cx="287797" cy="41538"/>
                </a:xfrm>
                <a:custGeom>
                  <a:avLst/>
                  <a:gdLst>
                    <a:gd name="T0" fmla="*/ 123 w 123"/>
                    <a:gd name="T1" fmla="*/ 10 h 18"/>
                    <a:gd name="T2" fmla="*/ 102 w 123"/>
                    <a:gd name="T3" fmla="*/ 9 h 18"/>
                    <a:gd name="T4" fmla="*/ 91 w 123"/>
                    <a:gd name="T5" fmla="*/ 8 h 18"/>
                    <a:gd name="T6" fmla="*/ 68 w 123"/>
                    <a:gd name="T7" fmla="*/ 7 h 18"/>
                    <a:gd name="T8" fmla="*/ 16 w 123"/>
                    <a:gd name="T9" fmla="*/ 16 h 18"/>
                    <a:gd name="T10" fmla="*/ 0 w 123"/>
                    <a:gd name="T11" fmla="*/ 8 h 18"/>
                    <a:gd name="T12" fmla="*/ 13 w 123"/>
                    <a:gd name="T13" fmla="*/ 10 h 18"/>
                    <a:gd name="T14" fmla="*/ 76 w 123"/>
                    <a:gd name="T15" fmla="*/ 1 h 18"/>
                    <a:gd name="T16" fmla="*/ 123 w 123"/>
                    <a:gd name="T17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3" h="18">
                      <a:moveTo>
                        <a:pt x="123" y="10"/>
                      </a:moveTo>
                      <a:cubicBezTo>
                        <a:pt x="116" y="10"/>
                        <a:pt x="109" y="10"/>
                        <a:pt x="102" y="9"/>
                      </a:cubicBezTo>
                      <a:cubicBezTo>
                        <a:pt x="98" y="9"/>
                        <a:pt x="94" y="8"/>
                        <a:pt x="91" y="8"/>
                      </a:cubicBezTo>
                      <a:cubicBezTo>
                        <a:pt x="81" y="7"/>
                        <a:pt x="73" y="7"/>
                        <a:pt x="68" y="7"/>
                      </a:cubicBezTo>
                      <a:cubicBezTo>
                        <a:pt x="50" y="9"/>
                        <a:pt x="34" y="18"/>
                        <a:pt x="16" y="16"/>
                      </a:cubicBezTo>
                      <a:cubicBezTo>
                        <a:pt x="3" y="14"/>
                        <a:pt x="1" y="12"/>
                        <a:pt x="0" y="8"/>
                      </a:cubicBezTo>
                      <a:cubicBezTo>
                        <a:pt x="4" y="10"/>
                        <a:pt x="9" y="11"/>
                        <a:pt x="13" y="10"/>
                      </a:cubicBezTo>
                      <a:cubicBezTo>
                        <a:pt x="26" y="9"/>
                        <a:pt x="64" y="1"/>
                        <a:pt x="76" y="1"/>
                      </a:cubicBezTo>
                      <a:cubicBezTo>
                        <a:pt x="87" y="0"/>
                        <a:pt x="123" y="10"/>
                        <a:pt x="123" y="10"/>
                      </a:cubicBezTo>
                      <a:close/>
                    </a:path>
                  </a:pathLst>
                </a:custGeom>
                <a:solidFill>
                  <a:srgbClr val="E4C7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58" name="Freeform 1138"/>
                <p:cNvSpPr>
                  <a:spLocks/>
                </p:cNvSpPr>
                <p:nvPr/>
              </p:nvSpPr>
              <p:spPr bwMode="auto">
                <a:xfrm>
                  <a:off x="5616339" y="4659069"/>
                  <a:ext cx="226479" cy="44505"/>
                </a:xfrm>
                <a:custGeom>
                  <a:avLst/>
                  <a:gdLst>
                    <a:gd name="T0" fmla="*/ 97 w 97"/>
                    <a:gd name="T1" fmla="*/ 0 h 19"/>
                    <a:gd name="T2" fmla="*/ 90 w 97"/>
                    <a:gd name="T3" fmla="*/ 4 h 19"/>
                    <a:gd name="T4" fmla="*/ 57 w 97"/>
                    <a:gd name="T5" fmla="*/ 8 h 19"/>
                    <a:gd name="T6" fmla="*/ 16 w 97"/>
                    <a:gd name="T7" fmla="*/ 18 h 19"/>
                    <a:gd name="T8" fmla="*/ 0 w 97"/>
                    <a:gd name="T9" fmla="*/ 9 h 19"/>
                    <a:gd name="T10" fmla="*/ 18 w 97"/>
                    <a:gd name="T11" fmla="*/ 13 h 19"/>
                    <a:gd name="T12" fmla="*/ 59 w 97"/>
                    <a:gd name="T13" fmla="*/ 2 h 19"/>
                    <a:gd name="T14" fmla="*/ 97 w 97"/>
                    <a:gd name="T15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7" h="19">
                      <a:moveTo>
                        <a:pt x="97" y="0"/>
                      </a:moveTo>
                      <a:cubicBezTo>
                        <a:pt x="90" y="4"/>
                        <a:pt x="90" y="4"/>
                        <a:pt x="90" y="4"/>
                      </a:cubicBezTo>
                      <a:cubicBezTo>
                        <a:pt x="90" y="4"/>
                        <a:pt x="69" y="5"/>
                        <a:pt x="57" y="8"/>
                      </a:cubicBezTo>
                      <a:cubicBezTo>
                        <a:pt x="42" y="11"/>
                        <a:pt x="25" y="19"/>
                        <a:pt x="16" y="18"/>
                      </a:cubicBezTo>
                      <a:cubicBezTo>
                        <a:pt x="8" y="17"/>
                        <a:pt x="1" y="13"/>
                        <a:pt x="0" y="9"/>
                      </a:cubicBezTo>
                      <a:cubicBezTo>
                        <a:pt x="4" y="11"/>
                        <a:pt x="10" y="13"/>
                        <a:pt x="18" y="13"/>
                      </a:cubicBezTo>
                      <a:cubicBezTo>
                        <a:pt x="32" y="14"/>
                        <a:pt x="55" y="3"/>
                        <a:pt x="59" y="2"/>
                      </a:cubicBezTo>
                      <a:cubicBezTo>
                        <a:pt x="64" y="1"/>
                        <a:pt x="97" y="0"/>
                        <a:pt x="97" y="0"/>
                      </a:cubicBezTo>
                      <a:close/>
                    </a:path>
                  </a:pathLst>
                </a:custGeom>
                <a:solidFill>
                  <a:srgbClr val="E4C7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  <p:sp>
              <p:nvSpPr>
                <p:cNvPr id="1959" name="Freeform 1139"/>
                <p:cNvSpPr>
                  <a:spLocks/>
                </p:cNvSpPr>
                <p:nvPr/>
              </p:nvSpPr>
              <p:spPr bwMode="auto">
                <a:xfrm>
                  <a:off x="5640075" y="4727310"/>
                  <a:ext cx="252193" cy="75163"/>
                </a:xfrm>
                <a:custGeom>
                  <a:avLst/>
                  <a:gdLst>
                    <a:gd name="T0" fmla="*/ 93 w 108"/>
                    <a:gd name="T1" fmla="*/ 6 h 32"/>
                    <a:gd name="T2" fmla="*/ 93 w 108"/>
                    <a:gd name="T3" fmla="*/ 6 h 32"/>
                    <a:gd name="T4" fmla="*/ 66 w 108"/>
                    <a:gd name="T5" fmla="*/ 9 h 32"/>
                    <a:gd name="T6" fmla="*/ 33 w 108"/>
                    <a:gd name="T7" fmla="*/ 23 h 32"/>
                    <a:gd name="T8" fmla="*/ 2 w 108"/>
                    <a:gd name="T9" fmla="*/ 25 h 32"/>
                    <a:gd name="T10" fmla="*/ 0 w 108"/>
                    <a:gd name="T11" fmla="*/ 22 h 32"/>
                    <a:gd name="T12" fmla="*/ 19 w 108"/>
                    <a:gd name="T13" fmla="*/ 21 h 32"/>
                    <a:gd name="T14" fmla="*/ 62 w 108"/>
                    <a:gd name="T15" fmla="*/ 4 h 32"/>
                    <a:gd name="T16" fmla="*/ 102 w 108"/>
                    <a:gd name="T17" fmla="*/ 1 h 32"/>
                    <a:gd name="T18" fmla="*/ 93 w 108"/>
                    <a:gd name="T19" fmla="*/ 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8" h="32">
                      <a:moveTo>
                        <a:pt x="93" y="6"/>
                      </a:move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91" y="6"/>
                        <a:pt x="72" y="8"/>
                        <a:pt x="66" y="9"/>
                      </a:cubicBezTo>
                      <a:cubicBezTo>
                        <a:pt x="58" y="10"/>
                        <a:pt x="41" y="20"/>
                        <a:pt x="33" y="23"/>
                      </a:cubicBezTo>
                      <a:cubicBezTo>
                        <a:pt x="22" y="28"/>
                        <a:pt x="13" y="32"/>
                        <a:pt x="2" y="25"/>
                      </a:cubicBezTo>
                      <a:cubicBezTo>
                        <a:pt x="1" y="24"/>
                        <a:pt x="0" y="23"/>
                        <a:pt x="0" y="22"/>
                      </a:cubicBezTo>
                      <a:cubicBezTo>
                        <a:pt x="4" y="23"/>
                        <a:pt x="10" y="23"/>
                        <a:pt x="19" y="21"/>
                      </a:cubicBezTo>
                      <a:cubicBezTo>
                        <a:pt x="38" y="17"/>
                        <a:pt x="54" y="5"/>
                        <a:pt x="62" y="4"/>
                      </a:cubicBezTo>
                      <a:cubicBezTo>
                        <a:pt x="70" y="3"/>
                        <a:pt x="96" y="0"/>
                        <a:pt x="102" y="1"/>
                      </a:cubicBezTo>
                      <a:cubicBezTo>
                        <a:pt x="108" y="3"/>
                        <a:pt x="93" y="6"/>
                        <a:pt x="93" y="6"/>
                      </a:cubicBezTo>
                      <a:close/>
                    </a:path>
                  </a:pathLst>
                </a:custGeom>
                <a:solidFill>
                  <a:srgbClr val="E4C7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/>
                </a:p>
              </p:txBody>
            </p:sp>
          </p:grpSp>
        </p:grpSp>
      </p:grpSp>
      <p:sp>
        <p:nvSpPr>
          <p:cNvPr id="191" name="TextBox 190"/>
          <p:cNvSpPr txBox="1"/>
          <p:nvPr/>
        </p:nvSpPr>
        <p:spPr>
          <a:xfrm>
            <a:off x="4562929" y="3352598"/>
            <a:ext cx="16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</a:rPr>
              <a:t>Dataset included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4581220" y="3649912"/>
            <a:ext cx="3389539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chemeClr val="tx2"/>
                </a:solidFill>
              </a:rPr>
              <a:t>Eye measurements, family history of myopia &amp; various visual activities</a:t>
            </a:r>
            <a:endParaRPr lang="en-US" sz="1400" dirty="0"/>
          </a:p>
        </p:txBody>
      </p:sp>
      <p:sp>
        <p:nvSpPr>
          <p:cNvPr id="190" name="Freeform 154"/>
          <p:cNvSpPr>
            <a:spLocks noChangeArrowheads="1"/>
          </p:cNvSpPr>
          <p:nvPr/>
        </p:nvSpPr>
        <p:spPr bwMode="auto">
          <a:xfrm>
            <a:off x="614300" y="183339"/>
            <a:ext cx="269501" cy="365561"/>
          </a:xfrm>
          <a:custGeom>
            <a:avLst/>
            <a:gdLst>
              <a:gd name="T0" fmla="*/ 156272 w 355"/>
              <a:gd name="T1" fmla="*/ 58950 h 487"/>
              <a:gd name="T2" fmla="*/ 156272 w 355"/>
              <a:gd name="T3" fmla="*/ 58950 h 487"/>
              <a:gd name="T4" fmla="*/ 52392 w 355"/>
              <a:gd name="T5" fmla="*/ 7592 h 487"/>
              <a:gd name="T6" fmla="*/ 4065 w 355"/>
              <a:gd name="T7" fmla="*/ 23669 h 487"/>
              <a:gd name="T8" fmla="*/ 0 w 355"/>
              <a:gd name="T9" fmla="*/ 35280 h 487"/>
              <a:gd name="T10" fmla="*/ 4065 w 355"/>
              <a:gd name="T11" fmla="*/ 154073 h 487"/>
              <a:gd name="T12" fmla="*/ 8130 w 355"/>
              <a:gd name="T13" fmla="*/ 162111 h 487"/>
              <a:gd name="T14" fmla="*/ 100267 w 355"/>
              <a:gd name="T15" fmla="*/ 217041 h 487"/>
              <a:gd name="T16" fmla="*/ 104332 w 355"/>
              <a:gd name="T17" fmla="*/ 217041 h 487"/>
              <a:gd name="T18" fmla="*/ 108397 w 355"/>
              <a:gd name="T19" fmla="*/ 217041 h 487"/>
              <a:gd name="T20" fmla="*/ 112010 w 355"/>
              <a:gd name="T21" fmla="*/ 213469 h 487"/>
              <a:gd name="T22" fmla="*/ 112010 w 355"/>
              <a:gd name="T23" fmla="*/ 90657 h 487"/>
              <a:gd name="T24" fmla="*/ 108397 w 355"/>
              <a:gd name="T25" fmla="*/ 82619 h 487"/>
              <a:gd name="T26" fmla="*/ 19873 w 355"/>
              <a:gd name="T27" fmla="*/ 31261 h 487"/>
              <a:gd name="T28" fmla="*/ 32067 w 355"/>
              <a:gd name="T29" fmla="*/ 23669 h 487"/>
              <a:gd name="T30" fmla="*/ 48327 w 355"/>
              <a:gd name="T31" fmla="*/ 19650 h 487"/>
              <a:gd name="T32" fmla="*/ 135948 w 355"/>
              <a:gd name="T33" fmla="*/ 66988 h 487"/>
              <a:gd name="T34" fmla="*/ 140013 w 355"/>
              <a:gd name="T35" fmla="*/ 71007 h 487"/>
              <a:gd name="T36" fmla="*/ 140013 w 355"/>
              <a:gd name="T37" fmla="*/ 189800 h 487"/>
              <a:gd name="T38" fmla="*/ 148142 w 355"/>
              <a:gd name="T39" fmla="*/ 197392 h 487"/>
              <a:gd name="T40" fmla="*/ 159885 w 355"/>
              <a:gd name="T41" fmla="*/ 189800 h 487"/>
              <a:gd name="T42" fmla="*/ 159885 w 355"/>
              <a:gd name="T43" fmla="*/ 62969 h 487"/>
              <a:gd name="T44" fmla="*/ 156272 w 355"/>
              <a:gd name="T45" fmla="*/ 58950 h 4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55" h="487">
                <a:moveTo>
                  <a:pt x="346" y="132"/>
                </a:moveTo>
                <a:lnTo>
                  <a:pt x="346" y="132"/>
                </a:lnTo>
                <a:cubicBezTo>
                  <a:pt x="116" y="17"/>
                  <a:pt x="116" y="17"/>
                  <a:pt x="116" y="17"/>
                </a:cubicBezTo>
                <a:cubicBezTo>
                  <a:pt x="89" y="0"/>
                  <a:pt x="27" y="25"/>
                  <a:pt x="9" y="53"/>
                </a:cubicBezTo>
                <a:cubicBezTo>
                  <a:pt x="0" y="70"/>
                  <a:pt x="0" y="79"/>
                  <a:pt x="0" y="79"/>
                </a:cubicBezTo>
                <a:cubicBezTo>
                  <a:pt x="9" y="345"/>
                  <a:pt x="9" y="345"/>
                  <a:pt x="9" y="345"/>
                </a:cubicBezTo>
                <a:cubicBezTo>
                  <a:pt x="9" y="345"/>
                  <a:pt x="18" y="354"/>
                  <a:pt x="18" y="363"/>
                </a:cubicBezTo>
                <a:cubicBezTo>
                  <a:pt x="36" y="363"/>
                  <a:pt x="222" y="486"/>
                  <a:pt x="222" y="486"/>
                </a:cubicBezTo>
                <a:cubicBezTo>
                  <a:pt x="231" y="486"/>
                  <a:pt x="231" y="486"/>
                  <a:pt x="231" y="486"/>
                </a:cubicBezTo>
                <a:cubicBezTo>
                  <a:pt x="240" y="486"/>
                  <a:pt x="240" y="486"/>
                  <a:pt x="240" y="486"/>
                </a:cubicBezTo>
                <a:cubicBezTo>
                  <a:pt x="248" y="486"/>
                  <a:pt x="248" y="478"/>
                  <a:pt x="248" y="478"/>
                </a:cubicBezTo>
                <a:cubicBezTo>
                  <a:pt x="248" y="203"/>
                  <a:pt x="248" y="203"/>
                  <a:pt x="248" y="203"/>
                </a:cubicBezTo>
                <a:cubicBezTo>
                  <a:pt x="248" y="194"/>
                  <a:pt x="248" y="194"/>
                  <a:pt x="240" y="185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53" y="61"/>
                  <a:pt x="71" y="53"/>
                </a:cubicBezTo>
                <a:cubicBezTo>
                  <a:pt x="89" y="44"/>
                  <a:pt x="97" y="44"/>
                  <a:pt x="107" y="44"/>
                </a:cubicBezTo>
                <a:cubicBezTo>
                  <a:pt x="107" y="44"/>
                  <a:pt x="293" y="150"/>
                  <a:pt x="301" y="150"/>
                </a:cubicBezTo>
                <a:cubicBezTo>
                  <a:pt x="310" y="159"/>
                  <a:pt x="310" y="159"/>
                  <a:pt x="310" y="159"/>
                </a:cubicBezTo>
                <a:cubicBezTo>
                  <a:pt x="310" y="168"/>
                  <a:pt x="310" y="425"/>
                  <a:pt x="310" y="425"/>
                </a:cubicBezTo>
                <a:cubicBezTo>
                  <a:pt x="310" y="433"/>
                  <a:pt x="319" y="442"/>
                  <a:pt x="328" y="442"/>
                </a:cubicBezTo>
                <a:cubicBezTo>
                  <a:pt x="337" y="442"/>
                  <a:pt x="354" y="433"/>
                  <a:pt x="354" y="425"/>
                </a:cubicBezTo>
                <a:cubicBezTo>
                  <a:pt x="354" y="141"/>
                  <a:pt x="354" y="141"/>
                  <a:pt x="354" y="141"/>
                </a:cubicBezTo>
                <a:lnTo>
                  <a:pt x="346" y="13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25718" tIns="12859" rIns="25718" bIns="12859" anchor="ctr"/>
          <a:lstStyle/>
          <a:p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777526" y="4343756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Your Great Idea 2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4581220" y="4389376"/>
            <a:ext cx="1361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3"/>
                </a:solidFill>
              </a:rPr>
              <a:t>Data subjects</a:t>
            </a:r>
            <a:endParaRPr lang="en-US" sz="1600" b="1" dirty="0">
              <a:solidFill>
                <a:schemeClr val="accent3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4603335" y="4681949"/>
            <a:ext cx="4292691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chemeClr val="tx2"/>
                </a:solidFill>
              </a:rPr>
              <a:t>618 children </a:t>
            </a:r>
            <a:r>
              <a:rPr lang="en-US" sz="1400" dirty="0">
                <a:solidFill>
                  <a:schemeClr val="tx2"/>
                </a:solidFill>
              </a:rPr>
              <a:t>who had at least five years of follow-up and were not myopic when they entered the study. 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4618833" y="5454068"/>
            <a:ext cx="1612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4"/>
                </a:solidFill>
              </a:rPr>
              <a:t>Project purpose 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4618833" y="5761681"/>
            <a:ext cx="3394907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chemeClr val="tx2"/>
                </a:solidFill>
              </a:rPr>
              <a:t>is </a:t>
            </a:r>
            <a:r>
              <a:rPr lang="en-US" sz="1400" dirty="0">
                <a:solidFill>
                  <a:schemeClr val="tx2"/>
                </a:solidFill>
              </a:rPr>
              <a:t>to examine which variables contribute to the development </a:t>
            </a:r>
            <a:r>
              <a:rPr lang="en-US" sz="1400" dirty="0" smtClean="0">
                <a:solidFill>
                  <a:schemeClr val="tx2"/>
                </a:solidFill>
              </a:rPr>
              <a:t>of Myopia</a:t>
            </a:r>
            <a:endParaRPr lang="en-US" sz="1400" dirty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255238" y="4375283"/>
            <a:ext cx="305869" cy="291895"/>
            <a:chOff x="5194895" y="3944024"/>
            <a:chExt cx="384277" cy="366721"/>
          </a:xfrm>
        </p:grpSpPr>
        <p:sp>
          <p:nvSpPr>
            <p:cNvPr id="200" name="Freeform 126"/>
            <p:cNvSpPr>
              <a:spLocks/>
            </p:cNvSpPr>
            <p:nvPr/>
          </p:nvSpPr>
          <p:spPr bwMode="auto">
            <a:xfrm>
              <a:off x="5405564" y="4195656"/>
              <a:ext cx="163854" cy="115089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0" y="36"/>
                </a:cxn>
                <a:cxn ang="0">
                  <a:pos x="52" y="36"/>
                </a:cxn>
                <a:cxn ang="0">
                  <a:pos x="39" y="0"/>
                </a:cxn>
              </a:cxnLst>
              <a:rect l="0" t="0" r="r" b="b"/>
              <a:pathLst>
                <a:path w="52" h="36">
                  <a:moveTo>
                    <a:pt x="39" y="0"/>
                  </a:moveTo>
                  <a:cubicBezTo>
                    <a:pt x="21" y="6"/>
                    <a:pt x="7" y="19"/>
                    <a:pt x="0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22"/>
                    <a:pt x="47" y="10"/>
                    <a:pt x="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lIns="25718" tIns="12859" rIns="25718" bIns="12859" anchor="ctr"/>
            <a:lstStyle/>
            <a:p>
              <a:endParaRPr lang="en-US" sz="1350"/>
            </a:p>
          </p:txBody>
        </p:sp>
        <p:sp>
          <p:nvSpPr>
            <p:cNvPr id="201" name="Freeform 127"/>
            <p:cNvSpPr>
              <a:spLocks/>
            </p:cNvSpPr>
            <p:nvPr/>
          </p:nvSpPr>
          <p:spPr bwMode="auto">
            <a:xfrm>
              <a:off x="5204648" y="4195656"/>
              <a:ext cx="163854" cy="11508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36"/>
                </a:cxn>
                <a:cxn ang="0">
                  <a:pos x="52" y="36"/>
                </a:cxn>
                <a:cxn ang="0">
                  <a:pos x="13" y="0"/>
                </a:cxn>
              </a:cxnLst>
              <a:rect l="0" t="0" r="r" b="b"/>
              <a:pathLst>
                <a:path w="52" h="36">
                  <a:moveTo>
                    <a:pt x="13" y="0"/>
                  </a:moveTo>
                  <a:cubicBezTo>
                    <a:pt x="5" y="10"/>
                    <a:pt x="0" y="22"/>
                    <a:pt x="0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45" y="19"/>
                    <a:pt x="31" y="6"/>
                    <a:pt x="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lIns="25718" tIns="12859" rIns="25718" bIns="12859" anchor="ctr"/>
            <a:lstStyle/>
            <a:p>
              <a:endParaRPr lang="en-US" sz="1350"/>
            </a:p>
          </p:txBody>
        </p:sp>
        <p:sp>
          <p:nvSpPr>
            <p:cNvPr id="202" name="Freeform 128"/>
            <p:cNvSpPr>
              <a:spLocks noEditPoints="1"/>
            </p:cNvSpPr>
            <p:nvPr/>
          </p:nvSpPr>
          <p:spPr bwMode="auto">
            <a:xfrm>
              <a:off x="5194895" y="3944024"/>
              <a:ext cx="384277" cy="275041"/>
            </a:xfrm>
            <a:custGeom>
              <a:avLst/>
              <a:gdLst/>
              <a:ahLst/>
              <a:cxnLst>
                <a:cxn ang="0">
                  <a:pos x="103" y="55"/>
                </a:cxn>
                <a:cxn ang="0">
                  <a:pos x="112" y="63"/>
                </a:cxn>
                <a:cxn ang="0">
                  <a:pos x="118" y="66"/>
                </a:cxn>
                <a:cxn ang="0">
                  <a:pos x="104" y="32"/>
                </a:cxn>
                <a:cxn ang="0">
                  <a:pos x="102" y="28"/>
                </a:cxn>
                <a:cxn ang="0">
                  <a:pos x="101" y="27"/>
                </a:cxn>
                <a:cxn ang="0">
                  <a:pos x="98" y="22"/>
                </a:cxn>
                <a:cxn ang="0">
                  <a:pos x="98" y="21"/>
                </a:cxn>
                <a:cxn ang="0">
                  <a:pos x="94" y="15"/>
                </a:cxn>
                <a:cxn ang="0">
                  <a:pos x="94" y="15"/>
                </a:cxn>
                <a:cxn ang="0">
                  <a:pos x="83" y="6"/>
                </a:cxn>
                <a:cxn ang="0">
                  <a:pos x="83" y="6"/>
                </a:cxn>
                <a:cxn ang="0">
                  <a:pos x="77" y="3"/>
                </a:cxn>
                <a:cxn ang="0">
                  <a:pos x="76" y="3"/>
                </a:cxn>
                <a:cxn ang="0">
                  <a:pos x="69" y="1"/>
                </a:cxn>
                <a:cxn ang="0">
                  <a:pos x="69" y="1"/>
                </a:cxn>
                <a:cxn ang="0">
                  <a:pos x="61" y="0"/>
                </a:cxn>
                <a:cxn ang="0">
                  <a:pos x="61" y="0"/>
                </a:cxn>
                <a:cxn ang="0">
                  <a:pos x="61" y="0"/>
                </a:cxn>
                <a:cxn ang="0">
                  <a:pos x="61" y="0"/>
                </a:cxn>
                <a:cxn ang="0">
                  <a:pos x="61" y="0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46" y="3"/>
                </a:cxn>
                <a:cxn ang="0">
                  <a:pos x="45" y="3"/>
                </a:cxn>
                <a:cxn ang="0">
                  <a:pos x="39" y="6"/>
                </a:cxn>
                <a:cxn ang="0">
                  <a:pos x="39" y="6"/>
                </a:cxn>
                <a:cxn ang="0">
                  <a:pos x="28" y="15"/>
                </a:cxn>
                <a:cxn ang="0">
                  <a:pos x="28" y="15"/>
                </a:cxn>
                <a:cxn ang="0">
                  <a:pos x="24" y="21"/>
                </a:cxn>
                <a:cxn ang="0">
                  <a:pos x="24" y="22"/>
                </a:cxn>
                <a:cxn ang="0">
                  <a:pos x="21" y="27"/>
                </a:cxn>
                <a:cxn ang="0">
                  <a:pos x="20" y="28"/>
                </a:cxn>
                <a:cxn ang="0">
                  <a:pos x="18" y="32"/>
                </a:cxn>
                <a:cxn ang="0">
                  <a:pos x="4" y="66"/>
                </a:cxn>
                <a:cxn ang="0">
                  <a:pos x="10" y="63"/>
                </a:cxn>
                <a:cxn ang="0">
                  <a:pos x="19" y="55"/>
                </a:cxn>
                <a:cxn ang="0">
                  <a:pos x="61" y="87"/>
                </a:cxn>
                <a:cxn ang="0">
                  <a:pos x="103" y="55"/>
                </a:cxn>
                <a:cxn ang="0">
                  <a:pos x="61" y="80"/>
                </a:cxn>
                <a:cxn ang="0">
                  <a:pos x="25" y="44"/>
                </a:cxn>
                <a:cxn ang="0">
                  <a:pos x="25" y="36"/>
                </a:cxn>
                <a:cxn ang="0">
                  <a:pos x="28" y="36"/>
                </a:cxn>
                <a:cxn ang="0">
                  <a:pos x="61" y="7"/>
                </a:cxn>
                <a:cxn ang="0">
                  <a:pos x="61" y="7"/>
                </a:cxn>
                <a:cxn ang="0">
                  <a:pos x="61" y="7"/>
                </a:cxn>
                <a:cxn ang="0">
                  <a:pos x="94" y="36"/>
                </a:cxn>
                <a:cxn ang="0">
                  <a:pos x="96" y="36"/>
                </a:cxn>
                <a:cxn ang="0">
                  <a:pos x="97" y="44"/>
                </a:cxn>
                <a:cxn ang="0">
                  <a:pos x="61" y="80"/>
                </a:cxn>
              </a:cxnLst>
              <a:rect l="0" t="0" r="r" b="b"/>
              <a:pathLst>
                <a:path w="122" h="87">
                  <a:moveTo>
                    <a:pt x="103" y="55"/>
                  </a:moveTo>
                  <a:cubicBezTo>
                    <a:pt x="105" y="59"/>
                    <a:pt x="108" y="61"/>
                    <a:pt x="112" y="63"/>
                  </a:cubicBezTo>
                  <a:cubicBezTo>
                    <a:pt x="114" y="65"/>
                    <a:pt x="116" y="65"/>
                    <a:pt x="118" y="66"/>
                  </a:cubicBezTo>
                  <a:cubicBezTo>
                    <a:pt x="122" y="53"/>
                    <a:pt x="116" y="39"/>
                    <a:pt x="104" y="32"/>
                  </a:cubicBezTo>
                  <a:cubicBezTo>
                    <a:pt x="103" y="32"/>
                    <a:pt x="102" y="30"/>
                    <a:pt x="102" y="28"/>
                  </a:cubicBezTo>
                  <a:cubicBezTo>
                    <a:pt x="101" y="28"/>
                    <a:pt x="101" y="28"/>
                    <a:pt x="101" y="27"/>
                  </a:cubicBezTo>
                  <a:cubicBezTo>
                    <a:pt x="101" y="25"/>
                    <a:pt x="100" y="23"/>
                    <a:pt x="98" y="22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7" y="19"/>
                    <a:pt x="95" y="17"/>
                    <a:pt x="94" y="15"/>
                  </a:cubicBezTo>
                  <a:cubicBezTo>
                    <a:pt x="94" y="15"/>
                    <a:pt x="94" y="15"/>
                    <a:pt x="94" y="15"/>
                  </a:cubicBezTo>
                  <a:cubicBezTo>
                    <a:pt x="91" y="12"/>
                    <a:pt x="87" y="9"/>
                    <a:pt x="83" y="6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1" y="5"/>
                    <a:pt x="79" y="4"/>
                    <a:pt x="77" y="3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4" y="2"/>
                    <a:pt x="71" y="1"/>
                    <a:pt x="69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0"/>
                    <a:pt x="64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8" y="0"/>
                    <a:pt x="56" y="0"/>
                    <a:pt x="53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1" y="1"/>
                    <a:pt x="48" y="2"/>
                    <a:pt x="46" y="3"/>
                  </a:cubicBezTo>
                  <a:cubicBezTo>
                    <a:pt x="46" y="3"/>
                    <a:pt x="46" y="3"/>
                    <a:pt x="45" y="3"/>
                  </a:cubicBezTo>
                  <a:cubicBezTo>
                    <a:pt x="43" y="4"/>
                    <a:pt x="41" y="5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5" y="9"/>
                    <a:pt x="31" y="12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6" y="17"/>
                    <a:pt x="25" y="19"/>
                    <a:pt x="24" y="21"/>
                  </a:cubicBezTo>
                  <a:cubicBezTo>
                    <a:pt x="24" y="21"/>
                    <a:pt x="24" y="21"/>
                    <a:pt x="24" y="22"/>
                  </a:cubicBezTo>
                  <a:cubicBezTo>
                    <a:pt x="22" y="23"/>
                    <a:pt x="21" y="25"/>
                    <a:pt x="21" y="27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30"/>
                    <a:pt x="18" y="32"/>
                    <a:pt x="18" y="32"/>
                  </a:cubicBezTo>
                  <a:cubicBezTo>
                    <a:pt x="6" y="39"/>
                    <a:pt x="0" y="53"/>
                    <a:pt x="4" y="66"/>
                  </a:cubicBezTo>
                  <a:cubicBezTo>
                    <a:pt x="6" y="65"/>
                    <a:pt x="8" y="65"/>
                    <a:pt x="10" y="63"/>
                  </a:cubicBezTo>
                  <a:cubicBezTo>
                    <a:pt x="14" y="61"/>
                    <a:pt x="17" y="59"/>
                    <a:pt x="19" y="55"/>
                  </a:cubicBezTo>
                  <a:cubicBezTo>
                    <a:pt x="24" y="74"/>
                    <a:pt x="41" y="87"/>
                    <a:pt x="61" y="87"/>
                  </a:cubicBezTo>
                  <a:cubicBezTo>
                    <a:pt x="81" y="87"/>
                    <a:pt x="98" y="74"/>
                    <a:pt x="103" y="55"/>
                  </a:cubicBezTo>
                  <a:close/>
                  <a:moveTo>
                    <a:pt x="61" y="80"/>
                  </a:moveTo>
                  <a:cubicBezTo>
                    <a:pt x="41" y="80"/>
                    <a:pt x="25" y="64"/>
                    <a:pt x="25" y="44"/>
                  </a:cubicBezTo>
                  <a:cubicBezTo>
                    <a:pt x="25" y="41"/>
                    <a:pt x="25" y="39"/>
                    <a:pt x="25" y="36"/>
                  </a:cubicBezTo>
                  <a:cubicBezTo>
                    <a:pt x="26" y="36"/>
                    <a:pt x="27" y="36"/>
                    <a:pt x="28" y="36"/>
                  </a:cubicBezTo>
                  <a:cubicBezTo>
                    <a:pt x="45" y="36"/>
                    <a:pt x="59" y="24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3" y="24"/>
                    <a:pt x="77" y="36"/>
                    <a:pt x="94" y="36"/>
                  </a:cubicBezTo>
                  <a:cubicBezTo>
                    <a:pt x="95" y="36"/>
                    <a:pt x="96" y="36"/>
                    <a:pt x="96" y="36"/>
                  </a:cubicBezTo>
                  <a:cubicBezTo>
                    <a:pt x="97" y="39"/>
                    <a:pt x="97" y="41"/>
                    <a:pt x="97" y="44"/>
                  </a:cubicBezTo>
                  <a:cubicBezTo>
                    <a:pt x="97" y="64"/>
                    <a:pt x="81" y="80"/>
                    <a:pt x="61" y="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lIns="25718" tIns="12859" rIns="25718" bIns="12859" anchor="ctr"/>
            <a:lstStyle/>
            <a:p>
              <a:endParaRPr lang="en-US" sz="1350"/>
            </a:p>
          </p:txBody>
        </p:sp>
      </p:grpSp>
      <p:sp>
        <p:nvSpPr>
          <p:cNvPr id="203" name="Freeform 191"/>
          <p:cNvSpPr>
            <a:spLocks noEditPoints="1"/>
          </p:cNvSpPr>
          <p:nvPr/>
        </p:nvSpPr>
        <p:spPr bwMode="auto">
          <a:xfrm>
            <a:off x="4259261" y="3409531"/>
            <a:ext cx="234607" cy="234607"/>
          </a:xfrm>
          <a:custGeom>
            <a:avLst/>
            <a:gdLst>
              <a:gd name="T0" fmla="*/ 278948 w 116"/>
              <a:gd name="T1" fmla="*/ 23032 h 116"/>
              <a:gd name="T2" fmla="*/ 148431 w 116"/>
              <a:gd name="T3" fmla="*/ 0 h 116"/>
              <a:gd name="T4" fmla="*/ 17914 w 116"/>
              <a:gd name="T5" fmla="*/ 23032 h 116"/>
              <a:gd name="T6" fmla="*/ 0 w 116"/>
              <a:gd name="T7" fmla="*/ 46065 h 116"/>
              <a:gd name="T8" fmla="*/ 0 w 116"/>
              <a:gd name="T9" fmla="*/ 250797 h 116"/>
              <a:gd name="T10" fmla="*/ 17914 w 116"/>
              <a:gd name="T11" fmla="*/ 273830 h 116"/>
              <a:gd name="T12" fmla="*/ 148431 w 116"/>
              <a:gd name="T13" fmla="*/ 296862 h 116"/>
              <a:gd name="T14" fmla="*/ 278948 w 116"/>
              <a:gd name="T15" fmla="*/ 273830 h 116"/>
              <a:gd name="T16" fmla="*/ 296862 w 116"/>
              <a:gd name="T17" fmla="*/ 250797 h 116"/>
              <a:gd name="T18" fmla="*/ 296862 w 116"/>
              <a:gd name="T19" fmla="*/ 46065 h 116"/>
              <a:gd name="T20" fmla="*/ 278948 w 116"/>
              <a:gd name="T21" fmla="*/ 23032 h 116"/>
              <a:gd name="T22" fmla="*/ 148431 w 116"/>
              <a:gd name="T23" fmla="*/ 17914 h 116"/>
              <a:gd name="T24" fmla="*/ 278948 w 116"/>
              <a:gd name="T25" fmla="*/ 46065 h 116"/>
              <a:gd name="T26" fmla="*/ 148431 w 116"/>
              <a:gd name="T27" fmla="*/ 74216 h 116"/>
              <a:gd name="T28" fmla="*/ 17914 w 116"/>
              <a:gd name="T29" fmla="*/ 46065 h 116"/>
              <a:gd name="T30" fmla="*/ 148431 w 116"/>
              <a:gd name="T31" fmla="*/ 17914 h 116"/>
              <a:gd name="T32" fmla="*/ 148431 w 116"/>
              <a:gd name="T33" fmla="*/ 92130 h 116"/>
              <a:gd name="T34" fmla="*/ 278948 w 116"/>
              <a:gd name="T35" fmla="*/ 69097 h 116"/>
              <a:gd name="T36" fmla="*/ 278948 w 116"/>
              <a:gd name="T37" fmla="*/ 110044 h 116"/>
              <a:gd name="T38" fmla="*/ 278948 w 116"/>
              <a:gd name="T39" fmla="*/ 110044 h 116"/>
              <a:gd name="T40" fmla="*/ 148431 w 116"/>
              <a:gd name="T41" fmla="*/ 138194 h 116"/>
              <a:gd name="T42" fmla="*/ 17914 w 116"/>
              <a:gd name="T43" fmla="*/ 110044 h 116"/>
              <a:gd name="T44" fmla="*/ 17914 w 116"/>
              <a:gd name="T45" fmla="*/ 110044 h 116"/>
              <a:gd name="T46" fmla="*/ 17914 w 116"/>
              <a:gd name="T47" fmla="*/ 69097 h 116"/>
              <a:gd name="T48" fmla="*/ 148431 w 116"/>
              <a:gd name="T49" fmla="*/ 92130 h 116"/>
              <a:gd name="T50" fmla="*/ 278948 w 116"/>
              <a:gd name="T51" fmla="*/ 250797 h 116"/>
              <a:gd name="T52" fmla="*/ 278948 w 116"/>
              <a:gd name="T53" fmla="*/ 250797 h 116"/>
              <a:gd name="T54" fmla="*/ 148431 w 116"/>
              <a:gd name="T55" fmla="*/ 278948 h 116"/>
              <a:gd name="T56" fmla="*/ 17914 w 116"/>
              <a:gd name="T57" fmla="*/ 250797 h 116"/>
              <a:gd name="T58" fmla="*/ 17914 w 116"/>
              <a:gd name="T59" fmla="*/ 250797 h 116"/>
              <a:gd name="T60" fmla="*/ 17914 w 116"/>
              <a:gd name="T61" fmla="*/ 199614 h 116"/>
              <a:gd name="T62" fmla="*/ 148431 w 116"/>
              <a:gd name="T63" fmla="*/ 222647 h 116"/>
              <a:gd name="T64" fmla="*/ 278948 w 116"/>
              <a:gd name="T65" fmla="*/ 199614 h 116"/>
              <a:gd name="T66" fmla="*/ 278948 w 116"/>
              <a:gd name="T67" fmla="*/ 250797 h 116"/>
              <a:gd name="T68" fmla="*/ 278948 w 116"/>
              <a:gd name="T69" fmla="*/ 176582 h 116"/>
              <a:gd name="T70" fmla="*/ 278948 w 116"/>
              <a:gd name="T71" fmla="*/ 176582 h 116"/>
              <a:gd name="T72" fmla="*/ 148431 w 116"/>
              <a:gd name="T73" fmla="*/ 204732 h 116"/>
              <a:gd name="T74" fmla="*/ 17914 w 116"/>
              <a:gd name="T75" fmla="*/ 176582 h 116"/>
              <a:gd name="T76" fmla="*/ 17914 w 116"/>
              <a:gd name="T77" fmla="*/ 176582 h 116"/>
              <a:gd name="T78" fmla="*/ 17914 w 116"/>
              <a:gd name="T79" fmla="*/ 133076 h 116"/>
              <a:gd name="T80" fmla="*/ 148431 w 116"/>
              <a:gd name="T81" fmla="*/ 156108 h 116"/>
              <a:gd name="T82" fmla="*/ 278948 w 116"/>
              <a:gd name="T83" fmla="*/ 133076 h 116"/>
              <a:gd name="T84" fmla="*/ 278948 w 116"/>
              <a:gd name="T85" fmla="*/ 176582 h 11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16" h="116">
                <a:moveTo>
                  <a:pt x="109" y="9"/>
                </a:moveTo>
                <a:cubicBezTo>
                  <a:pt x="99" y="4"/>
                  <a:pt x="80" y="0"/>
                  <a:pt x="58" y="0"/>
                </a:cubicBezTo>
                <a:cubicBezTo>
                  <a:pt x="36" y="0"/>
                  <a:pt x="17" y="4"/>
                  <a:pt x="7" y="9"/>
                </a:cubicBezTo>
                <a:cubicBezTo>
                  <a:pt x="3" y="12"/>
                  <a:pt x="0" y="15"/>
                  <a:pt x="0" y="1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101"/>
                  <a:pt x="3" y="104"/>
                  <a:pt x="7" y="107"/>
                </a:cubicBezTo>
                <a:cubicBezTo>
                  <a:pt x="17" y="112"/>
                  <a:pt x="36" y="116"/>
                  <a:pt x="58" y="116"/>
                </a:cubicBezTo>
                <a:cubicBezTo>
                  <a:pt x="80" y="116"/>
                  <a:pt x="99" y="112"/>
                  <a:pt x="109" y="107"/>
                </a:cubicBezTo>
                <a:cubicBezTo>
                  <a:pt x="114" y="104"/>
                  <a:pt x="116" y="101"/>
                  <a:pt x="116" y="98"/>
                </a:cubicBezTo>
                <a:cubicBezTo>
                  <a:pt x="116" y="18"/>
                  <a:pt x="116" y="18"/>
                  <a:pt x="116" y="18"/>
                </a:cubicBezTo>
                <a:cubicBezTo>
                  <a:pt x="116" y="15"/>
                  <a:pt x="114" y="12"/>
                  <a:pt x="109" y="9"/>
                </a:cubicBezTo>
                <a:close/>
                <a:moveTo>
                  <a:pt x="58" y="7"/>
                </a:moveTo>
                <a:cubicBezTo>
                  <a:pt x="89" y="7"/>
                  <a:pt x="106" y="14"/>
                  <a:pt x="109" y="18"/>
                </a:cubicBezTo>
                <a:cubicBezTo>
                  <a:pt x="106" y="21"/>
                  <a:pt x="89" y="29"/>
                  <a:pt x="58" y="29"/>
                </a:cubicBezTo>
                <a:cubicBezTo>
                  <a:pt x="27" y="29"/>
                  <a:pt x="10" y="21"/>
                  <a:pt x="7" y="18"/>
                </a:cubicBezTo>
                <a:cubicBezTo>
                  <a:pt x="10" y="14"/>
                  <a:pt x="27" y="7"/>
                  <a:pt x="58" y="7"/>
                </a:cubicBezTo>
                <a:close/>
                <a:moveTo>
                  <a:pt x="58" y="36"/>
                </a:moveTo>
                <a:cubicBezTo>
                  <a:pt x="80" y="36"/>
                  <a:pt x="99" y="32"/>
                  <a:pt x="109" y="27"/>
                </a:cubicBezTo>
                <a:cubicBezTo>
                  <a:pt x="109" y="43"/>
                  <a:pt x="109" y="43"/>
                  <a:pt x="109" y="43"/>
                </a:cubicBezTo>
                <a:cubicBezTo>
                  <a:pt x="109" y="43"/>
                  <a:pt x="109" y="43"/>
                  <a:pt x="109" y="43"/>
                </a:cubicBezTo>
                <a:cubicBezTo>
                  <a:pt x="106" y="47"/>
                  <a:pt x="89" y="54"/>
                  <a:pt x="58" y="54"/>
                </a:cubicBezTo>
                <a:cubicBezTo>
                  <a:pt x="27" y="54"/>
                  <a:pt x="10" y="47"/>
                  <a:pt x="7" y="43"/>
                </a:cubicBezTo>
                <a:cubicBezTo>
                  <a:pt x="7" y="43"/>
                  <a:pt x="7" y="43"/>
                  <a:pt x="7" y="43"/>
                </a:cubicBezTo>
                <a:cubicBezTo>
                  <a:pt x="7" y="27"/>
                  <a:pt x="7" y="27"/>
                  <a:pt x="7" y="27"/>
                </a:cubicBezTo>
                <a:cubicBezTo>
                  <a:pt x="17" y="32"/>
                  <a:pt x="36" y="36"/>
                  <a:pt x="58" y="36"/>
                </a:cubicBezTo>
                <a:close/>
                <a:moveTo>
                  <a:pt x="109" y="98"/>
                </a:moveTo>
                <a:cubicBezTo>
                  <a:pt x="109" y="98"/>
                  <a:pt x="109" y="98"/>
                  <a:pt x="109" y="98"/>
                </a:cubicBezTo>
                <a:cubicBezTo>
                  <a:pt x="106" y="101"/>
                  <a:pt x="89" y="109"/>
                  <a:pt x="58" y="109"/>
                </a:cubicBezTo>
                <a:cubicBezTo>
                  <a:pt x="27" y="109"/>
                  <a:pt x="10" y="101"/>
                  <a:pt x="7" y="98"/>
                </a:cubicBezTo>
                <a:cubicBezTo>
                  <a:pt x="7" y="98"/>
                  <a:pt x="7" y="98"/>
                  <a:pt x="7" y="98"/>
                </a:cubicBezTo>
                <a:cubicBezTo>
                  <a:pt x="7" y="78"/>
                  <a:pt x="7" y="78"/>
                  <a:pt x="7" y="78"/>
                </a:cubicBezTo>
                <a:cubicBezTo>
                  <a:pt x="17" y="83"/>
                  <a:pt x="36" y="87"/>
                  <a:pt x="58" y="87"/>
                </a:cubicBezTo>
                <a:cubicBezTo>
                  <a:pt x="80" y="87"/>
                  <a:pt x="99" y="83"/>
                  <a:pt x="109" y="78"/>
                </a:cubicBezTo>
                <a:lnTo>
                  <a:pt x="109" y="98"/>
                </a:lnTo>
                <a:close/>
                <a:moveTo>
                  <a:pt x="109" y="69"/>
                </a:moveTo>
                <a:cubicBezTo>
                  <a:pt x="109" y="69"/>
                  <a:pt x="109" y="69"/>
                  <a:pt x="109" y="69"/>
                </a:cubicBezTo>
                <a:cubicBezTo>
                  <a:pt x="106" y="72"/>
                  <a:pt x="89" y="80"/>
                  <a:pt x="58" y="80"/>
                </a:cubicBezTo>
                <a:cubicBezTo>
                  <a:pt x="27" y="80"/>
                  <a:pt x="10" y="72"/>
                  <a:pt x="7" y="69"/>
                </a:cubicBezTo>
                <a:cubicBezTo>
                  <a:pt x="7" y="69"/>
                  <a:pt x="7" y="69"/>
                  <a:pt x="7" y="69"/>
                </a:cubicBezTo>
                <a:cubicBezTo>
                  <a:pt x="7" y="52"/>
                  <a:pt x="7" y="52"/>
                  <a:pt x="7" y="52"/>
                </a:cubicBezTo>
                <a:cubicBezTo>
                  <a:pt x="17" y="58"/>
                  <a:pt x="36" y="61"/>
                  <a:pt x="58" y="61"/>
                </a:cubicBezTo>
                <a:cubicBezTo>
                  <a:pt x="80" y="61"/>
                  <a:pt x="99" y="58"/>
                  <a:pt x="109" y="52"/>
                </a:cubicBezTo>
                <a:lnTo>
                  <a:pt x="109" y="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lIns="25718" tIns="12859" rIns="25718" bIns="12859" anchor="ctr"/>
          <a:lstStyle/>
          <a:p>
            <a:endParaRPr lang="en-US" sz="1350"/>
          </a:p>
        </p:txBody>
      </p:sp>
      <p:sp>
        <p:nvSpPr>
          <p:cNvPr id="204" name="Freeform 14"/>
          <p:cNvSpPr>
            <a:spLocks noEditPoints="1"/>
          </p:cNvSpPr>
          <p:nvPr/>
        </p:nvSpPr>
        <p:spPr bwMode="auto">
          <a:xfrm>
            <a:off x="4296174" y="5464451"/>
            <a:ext cx="279677" cy="279677"/>
          </a:xfrm>
          <a:custGeom>
            <a:avLst/>
            <a:gdLst>
              <a:gd name="T0" fmla="*/ 207963 w 256"/>
              <a:gd name="T1" fmla="*/ 415925 h 256"/>
              <a:gd name="T2" fmla="*/ 0 w 256"/>
              <a:gd name="T3" fmla="*/ 207963 h 256"/>
              <a:gd name="T4" fmla="*/ 207963 w 256"/>
              <a:gd name="T5" fmla="*/ 0 h 256"/>
              <a:gd name="T6" fmla="*/ 415925 w 256"/>
              <a:gd name="T7" fmla="*/ 207963 h 256"/>
              <a:gd name="T8" fmla="*/ 207963 w 256"/>
              <a:gd name="T9" fmla="*/ 415925 h 256"/>
              <a:gd name="T10" fmla="*/ 207963 w 256"/>
              <a:gd name="T11" fmla="*/ 38993 h 256"/>
              <a:gd name="T12" fmla="*/ 38993 w 256"/>
              <a:gd name="T13" fmla="*/ 207963 h 256"/>
              <a:gd name="T14" fmla="*/ 207963 w 256"/>
              <a:gd name="T15" fmla="*/ 376932 h 256"/>
              <a:gd name="T16" fmla="*/ 376932 w 256"/>
              <a:gd name="T17" fmla="*/ 207963 h 256"/>
              <a:gd name="T18" fmla="*/ 207963 w 256"/>
              <a:gd name="T19" fmla="*/ 38993 h 256"/>
              <a:gd name="T20" fmla="*/ 207963 w 256"/>
              <a:gd name="T21" fmla="*/ 331440 h 256"/>
              <a:gd name="T22" fmla="*/ 84485 w 256"/>
              <a:gd name="T23" fmla="*/ 207963 h 256"/>
              <a:gd name="T24" fmla="*/ 207963 w 256"/>
              <a:gd name="T25" fmla="*/ 84485 h 256"/>
              <a:gd name="T26" fmla="*/ 331440 w 256"/>
              <a:gd name="T27" fmla="*/ 207963 h 256"/>
              <a:gd name="T28" fmla="*/ 207963 w 256"/>
              <a:gd name="T29" fmla="*/ 331440 h 256"/>
              <a:gd name="T30" fmla="*/ 207963 w 256"/>
              <a:gd name="T31" fmla="*/ 123478 h 256"/>
              <a:gd name="T32" fmla="*/ 123478 w 256"/>
              <a:gd name="T33" fmla="*/ 207963 h 256"/>
              <a:gd name="T34" fmla="*/ 207963 w 256"/>
              <a:gd name="T35" fmla="*/ 292447 h 256"/>
              <a:gd name="T36" fmla="*/ 292447 w 256"/>
              <a:gd name="T37" fmla="*/ 207963 h 256"/>
              <a:gd name="T38" fmla="*/ 207963 w 256"/>
              <a:gd name="T39" fmla="*/ 123478 h 256"/>
              <a:gd name="T40" fmla="*/ 207963 w 256"/>
              <a:gd name="T41" fmla="*/ 246955 h 256"/>
              <a:gd name="T42" fmla="*/ 168970 w 256"/>
              <a:gd name="T43" fmla="*/ 207963 h 256"/>
              <a:gd name="T44" fmla="*/ 207963 w 256"/>
              <a:gd name="T45" fmla="*/ 168970 h 256"/>
              <a:gd name="T46" fmla="*/ 246955 w 256"/>
              <a:gd name="T47" fmla="*/ 207963 h 256"/>
              <a:gd name="T48" fmla="*/ 207963 w 256"/>
              <a:gd name="T49" fmla="*/ 246955 h 25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56" h="256">
                <a:moveTo>
                  <a:pt x="128" y="256"/>
                </a:moveTo>
                <a:cubicBezTo>
                  <a:pt x="57" y="256"/>
                  <a:pt x="0" y="199"/>
                  <a:pt x="0" y="128"/>
                </a:cubicBez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moveTo>
                  <a:pt x="128" y="24"/>
                </a:moveTo>
                <a:cubicBezTo>
                  <a:pt x="71" y="24"/>
                  <a:pt x="24" y="71"/>
                  <a:pt x="24" y="128"/>
                </a:cubicBezTo>
                <a:cubicBezTo>
                  <a:pt x="24" y="185"/>
                  <a:pt x="71" y="232"/>
                  <a:pt x="128" y="232"/>
                </a:cubicBezTo>
                <a:cubicBezTo>
                  <a:pt x="185" y="232"/>
                  <a:pt x="232" y="185"/>
                  <a:pt x="232" y="128"/>
                </a:cubicBezTo>
                <a:cubicBezTo>
                  <a:pt x="232" y="71"/>
                  <a:pt x="185" y="24"/>
                  <a:pt x="128" y="24"/>
                </a:cubicBezTo>
                <a:moveTo>
                  <a:pt x="128" y="204"/>
                </a:moveTo>
                <a:cubicBezTo>
                  <a:pt x="86" y="204"/>
                  <a:pt x="52" y="170"/>
                  <a:pt x="52" y="128"/>
                </a:cubicBezTo>
                <a:cubicBezTo>
                  <a:pt x="52" y="86"/>
                  <a:pt x="86" y="52"/>
                  <a:pt x="128" y="52"/>
                </a:cubicBezTo>
                <a:cubicBezTo>
                  <a:pt x="170" y="52"/>
                  <a:pt x="204" y="86"/>
                  <a:pt x="204" y="128"/>
                </a:cubicBezTo>
                <a:cubicBezTo>
                  <a:pt x="204" y="170"/>
                  <a:pt x="170" y="204"/>
                  <a:pt x="128" y="204"/>
                </a:cubicBezTo>
                <a:moveTo>
                  <a:pt x="128" y="76"/>
                </a:moveTo>
                <a:cubicBezTo>
                  <a:pt x="99" y="76"/>
                  <a:pt x="76" y="99"/>
                  <a:pt x="76" y="128"/>
                </a:cubicBezTo>
                <a:cubicBezTo>
                  <a:pt x="76" y="157"/>
                  <a:pt x="99" y="180"/>
                  <a:pt x="128" y="180"/>
                </a:cubicBezTo>
                <a:cubicBezTo>
                  <a:pt x="157" y="180"/>
                  <a:pt x="180" y="157"/>
                  <a:pt x="180" y="128"/>
                </a:cubicBezTo>
                <a:cubicBezTo>
                  <a:pt x="180" y="99"/>
                  <a:pt x="157" y="76"/>
                  <a:pt x="128" y="76"/>
                </a:cubicBezTo>
                <a:moveTo>
                  <a:pt x="128" y="152"/>
                </a:moveTo>
                <a:cubicBezTo>
                  <a:pt x="115" y="152"/>
                  <a:pt x="104" y="141"/>
                  <a:pt x="104" y="128"/>
                </a:cubicBezTo>
                <a:cubicBezTo>
                  <a:pt x="104" y="115"/>
                  <a:pt x="115" y="104"/>
                  <a:pt x="128" y="104"/>
                </a:cubicBezTo>
                <a:cubicBezTo>
                  <a:pt x="141" y="104"/>
                  <a:pt x="152" y="115"/>
                  <a:pt x="152" y="128"/>
                </a:cubicBezTo>
                <a:cubicBezTo>
                  <a:pt x="152" y="141"/>
                  <a:pt x="141" y="152"/>
                  <a:pt x="128" y="15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lIns="25718" tIns="12859" rIns="25718" bIns="12859" anchor="ctr"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27326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1000" fill="hold"/>
                                            <p:tgtEl>
                                              <p:spTgt spid="1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1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5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3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5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3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5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191" grpId="0"/>
          <p:bldP spid="192" grpId="0"/>
          <p:bldP spid="190" grpId="0" animBg="1"/>
          <p:bldP spid="193" grpId="0"/>
          <p:bldP spid="195" grpId="0"/>
          <p:bldP spid="196" grpId="0"/>
          <p:bldP spid="197" grpId="0"/>
          <p:bldP spid="198" grpId="0"/>
          <p:bldP spid="203" grpId="0" animBg="1"/>
          <p:bldP spid="20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1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5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3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5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3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5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191" grpId="0"/>
          <p:bldP spid="192" grpId="0"/>
          <p:bldP spid="190" grpId="0" animBg="1"/>
          <p:bldP spid="193" grpId="0"/>
          <p:bldP spid="195" grpId="0"/>
          <p:bldP spid="196" grpId="0"/>
          <p:bldP spid="197" grpId="0"/>
          <p:bldP spid="198" grpId="0"/>
          <p:bldP spid="203" grpId="0" animBg="1"/>
          <p:bldP spid="204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641827" y="94760"/>
            <a:ext cx="6464645" cy="5399401"/>
          </a:xfrm>
          <a:prstGeom prst="rect">
            <a:avLst/>
          </a:prstGeom>
        </p:spPr>
      </p:pic>
      <p:pic>
        <p:nvPicPr>
          <p:cNvPr id="61" name="Picture 60"/>
          <p:cNvPicPr/>
          <p:nvPr/>
        </p:nvPicPr>
        <p:blipFill rotWithShape="1">
          <a:blip r:embed="rId4"/>
          <a:srcRect t="27557" r="26547" b="28159"/>
          <a:stretch/>
        </p:blipFill>
        <p:spPr>
          <a:xfrm>
            <a:off x="251528" y="1952571"/>
            <a:ext cx="4108599" cy="196548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387750" y="5173972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3"/>
                </a:solidFill>
              </a:rPr>
              <a:t>SPORTHR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06227" y="5186368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4"/>
                </a:solidFill>
              </a:rPr>
              <a:t>GENDER</a:t>
            </a:r>
            <a:endParaRPr lang="en-US" sz="1200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75883" y="5891105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5"/>
                </a:solidFill>
              </a:rPr>
              <a:t>STUDYHR</a:t>
            </a:r>
            <a:endParaRPr lang="en-US" sz="1200" b="1" dirty="0">
              <a:solidFill>
                <a:schemeClr val="accent5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74475" y="4533155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1"/>
                </a:solidFill>
              </a:rPr>
              <a:t>SPHEQ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34112" y="4546945"/>
            <a:ext cx="832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2"/>
                </a:solidFill>
              </a:rPr>
              <a:t>PARENTS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02185" y="4380440"/>
            <a:ext cx="478698" cy="478698"/>
            <a:chOff x="1594311" y="2085670"/>
            <a:chExt cx="638264" cy="638264"/>
          </a:xfrm>
        </p:grpSpPr>
        <p:sp>
          <p:nvSpPr>
            <p:cNvPr id="54" name="Oval 53"/>
            <p:cNvSpPr/>
            <p:nvPr/>
          </p:nvSpPr>
          <p:spPr>
            <a:xfrm>
              <a:off x="1594311" y="2085670"/>
              <a:ext cx="638264" cy="638264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90434" y="2220137"/>
              <a:ext cx="50697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chemeClr val="bg1"/>
                  </a:solidFill>
                  <a:latin typeface="+mj-lt"/>
                </a:rPr>
                <a:t>01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866622" y="4414284"/>
            <a:ext cx="478698" cy="478698"/>
            <a:chOff x="4254167" y="2085670"/>
            <a:chExt cx="638264" cy="638264"/>
          </a:xfrm>
        </p:grpSpPr>
        <p:sp>
          <p:nvSpPr>
            <p:cNvPr id="55" name="Oval 54"/>
            <p:cNvSpPr/>
            <p:nvPr/>
          </p:nvSpPr>
          <p:spPr>
            <a:xfrm>
              <a:off x="4254167" y="2085670"/>
              <a:ext cx="638264" cy="63826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350290" y="2220137"/>
              <a:ext cx="50697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chemeClr val="bg1"/>
                  </a:solidFill>
                  <a:latin typeface="+mj-lt"/>
                </a:rPr>
                <a:t>02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863334" y="5043494"/>
            <a:ext cx="478698" cy="478698"/>
            <a:chOff x="1594311" y="4306561"/>
            <a:chExt cx="638264" cy="638264"/>
          </a:xfrm>
        </p:grpSpPr>
        <p:sp>
          <p:nvSpPr>
            <p:cNvPr id="4" name="Oval 3"/>
            <p:cNvSpPr/>
            <p:nvPr/>
          </p:nvSpPr>
          <p:spPr>
            <a:xfrm>
              <a:off x="1594311" y="4306561"/>
              <a:ext cx="638264" cy="638264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690434" y="4441028"/>
              <a:ext cx="50697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chemeClr val="bg1"/>
                  </a:solidFill>
                  <a:latin typeface="+mj-lt"/>
                </a:rPr>
                <a:t>03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335802" y="5015520"/>
            <a:ext cx="478698" cy="478698"/>
            <a:chOff x="4254167" y="4306561"/>
            <a:chExt cx="638264" cy="638264"/>
          </a:xfrm>
        </p:grpSpPr>
        <p:sp>
          <p:nvSpPr>
            <p:cNvPr id="40" name="Oval 39"/>
            <p:cNvSpPr/>
            <p:nvPr/>
          </p:nvSpPr>
          <p:spPr>
            <a:xfrm>
              <a:off x="4254167" y="4306561"/>
              <a:ext cx="638264" cy="63826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350290" y="4441028"/>
              <a:ext cx="50697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>
                  <a:solidFill>
                    <a:schemeClr val="bg1"/>
                  </a:solidFill>
                  <a:latin typeface="+mj-lt"/>
                </a:rPr>
                <a:t>04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372578" y="5796479"/>
            <a:ext cx="478698" cy="478698"/>
            <a:chOff x="6914023" y="4306561"/>
            <a:chExt cx="638264" cy="638264"/>
          </a:xfrm>
        </p:grpSpPr>
        <p:sp>
          <p:nvSpPr>
            <p:cNvPr id="41" name="Oval 40"/>
            <p:cNvSpPr/>
            <p:nvPr/>
          </p:nvSpPr>
          <p:spPr>
            <a:xfrm>
              <a:off x="6914023" y="4306561"/>
              <a:ext cx="638264" cy="63826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010146" y="4441028"/>
              <a:ext cx="50697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chemeClr val="bg1"/>
                  </a:solidFill>
                  <a:latin typeface="+mj-lt"/>
                </a:rPr>
                <a:t>05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27627" y="326431"/>
            <a:ext cx="377860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b="1" dirty="0" smtClean="0">
                <a:solidFill>
                  <a:schemeClr val="tx2"/>
                </a:solidFill>
                <a:latin typeface="+mj-lt"/>
              </a:rPr>
              <a:t>Important Variables</a:t>
            </a:r>
            <a:endParaRPr lang="en-US" sz="33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51528" y="880720"/>
            <a:ext cx="3040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Which </a:t>
            </a:r>
            <a:r>
              <a:rPr lang="en-US" sz="1600" dirty="0"/>
              <a:t>variables contribute to </a:t>
            </a:r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/>
              <a:t>development of </a:t>
            </a:r>
            <a:r>
              <a:rPr lang="en-US" sz="1600" dirty="0" smtClean="0"/>
              <a:t>myopia?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809406" y="5931655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2"/>
                </a:solidFill>
              </a:rPr>
              <a:t>READHR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6217870" y="5798994"/>
            <a:ext cx="478698" cy="478698"/>
            <a:chOff x="4254167" y="2085670"/>
            <a:chExt cx="638264" cy="638264"/>
          </a:xfrm>
        </p:grpSpPr>
        <p:sp>
          <p:nvSpPr>
            <p:cNvPr id="83" name="Oval 82"/>
            <p:cNvSpPr/>
            <p:nvPr/>
          </p:nvSpPr>
          <p:spPr>
            <a:xfrm>
              <a:off x="4254167" y="2085670"/>
              <a:ext cx="638264" cy="63826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350290" y="2220137"/>
              <a:ext cx="50697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 smtClean="0">
                  <a:solidFill>
                    <a:schemeClr val="bg1"/>
                  </a:solidFill>
                  <a:latin typeface="+mj-lt"/>
                </a:rPr>
                <a:t>07</a:t>
              </a:r>
              <a:endParaRPr lang="en-US" sz="135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5411956" y="5888120"/>
            <a:ext cx="502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3"/>
                </a:solidFill>
              </a:rPr>
              <a:t>ACD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4846794" y="5796645"/>
            <a:ext cx="478698" cy="478698"/>
            <a:chOff x="1594311" y="4306561"/>
            <a:chExt cx="638264" cy="638264"/>
          </a:xfrm>
        </p:grpSpPr>
        <p:sp>
          <p:nvSpPr>
            <p:cNvPr id="91" name="Oval 90"/>
            <p:cNvSpPr/>
            <p:nvPr/>
          </p:nvSpPr>
          <p:spPr>
            <a:xfrm>
              <a:off x="1594311" y="4306561"/>
              <a:ext cx="638264" cy="638264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690434" y="4441028"/>
              <a:ext cx="50697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 smtClean="0">
                  <a:solidFill>
                    <a:schemeClr val="bg1"/>
                  </a:solidFill>
                  <a:latin typeface="+mj-lt"/>
                </a:rPr>
                <a:t>06</a:t>
              </a:r>
              <a:endParaRPr lang="en-US" sz="1350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350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37" grpId="0"/>
      <p:bldP spid="43" grpId="0"/>
      <p:bldP spid="47" grpId="0"/>
      <p:bldP spid="62" grpId="0"/>
      <p:bldP spid="64" grpId="0"/>
      <p:bldP spid="81" grpId="0"/>
      <p:bldP spid="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23"/>
          <p:cNvPicPr/>
          <p:nvPr/>
        </p:nvPicPr>
        <p:blipFill rotWithShape="1">
          <a:blip r:embed="rId2">
            <a:biLevel thresh="50000"/>
          </a:blip>
          <a:srcRect r="1404" b="1221"/>
          <a:stretch/>
        </p:blipFill>
        <p:spPr>
          <a:xfrm>
            <a:off x="1497183" y="2760059"/>
            <a:ext cx="3570118" cy="59274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47748" y="403959"/>
            <a:ext cx="438453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b="1" dirty="0" smtClean="0">
                <a:solidFill>
                  <a:schemeClr val="tx2"/>
                </a:solidFill>
                <a:latin typeface="+mj-lt"/>
              </a:rPr>
              <a:t>GLM Model Evaluation</a:t>
            </a:r>
            <a:endParaRPr lang="en-US" sz="33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73" y="940306"/>
            <a:ext cx="2565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Binomial logistic regression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48" name="Freeform 147"/>
          <p:cNvSpPr>
            <a:spLocks/>
          </p:cNvSpPr>
          <p:nvPr/>
        </p:nvSpPr>
        <p:spPr bwMode="auto">
          <a:xfrm>
            <a:off x="6619546" y="3673499"/>
            <a:ext cx="366284" cy="473510"/>
          </a:xfrm>
          <a:custGeom>
            <a:avLst/>
            <a:gdLst>
              <a:gd name="connsiteX0" fmla="*/ 244070 w 488379"/>
              <a:gd name="connsiteY0" fmla="*/ 219830 h 631347"/>
              <a:gd name="connsiteX1" fmla="*/ 269219 w 488379"/>
              <a:gd name="connsiteY1" fmla="*/ 244988 h 631347"/>
              <a:gd name="connsiteX2" fmla="*/ 269219 w 488379"/>
              <a:gd name="connsiteY2" fmla="*/ 293508 h 631347"/>
              <a:gd name="connsiteX3" fmla="*/ 402150 w 488379"/>
              <a:gd name="connsiteY3" fmla="*/ 595407 h 631347"/>
              <a:gd name="connsiteX4" fmla="*/ 393168 w 488379"/>
              <a:gd name="connsiteY4" fmla="*/ 611580 h 631347"/>
              <a:gd name="connsiteX5" fmla="*/ 377001 w 488379"/>
              <a:gd name="connsiteY5" fmla="*/ 604392 h 631347"/>
              <a:gd name="connsiteX6" fmla="*/ 256645 w 488379"/>
              <a:gd name="connsiteY6" fmla="*/ 338433 h 631347"/>
              <a:gd name="connsiteX7" fmla="*/ 256645 w 488379"/>
              <a:gd name="connsiteY7" fmla="*/ 618768 h 631347"/>
              <a:gd name="connsiteX8" fmla="*/ 244070 w 488379"/>
              <a:gd name="connsiteY8" fmla="*/ 631347 h 631347"/>
              <a:gd name="connsiteX9" fmla="*/ 231496 w 488379"/>
              <a:gd name="connsiteY9" fmla="*/ 618768 h 631347"/>
              <a:gd name="connsiteX10" fmla="*/ 231496 w 488379"/>
              <a:gd name="connsiteY10" fmla="*/ 336636 h 631347"/>
              <a:gd name="connsiteX11" fmla="*/ 112935 w 488379"/>
              <a:gd name="connsiteY11" fmla="*/ 599001 h 631347"/>
              <a:gd name="connsiteX12" fmla="*/ 94972 w 488379"/>
              <a:gd name="connsiteY12" fmla="*/ 607986 h 631347"/>
              <a:gd name="connsiteX13" fmla="*/ 87786 w 488379"/>
              <a:gd name="connsiteY13" fmla="*/ 591813 h 631347"/>
              <a:gd name="connsiteX14" fmla="*/ 218921 w 488379"/>
              <a:gd name="connsiteY14" fmla="*/ 288117 h 631347"/>
              <a:gd name="connsiteX15" fmla="*/ 218921 w 488379"/>
              <a:gd name="connsiteY15" fmla="*/ 244988 h 631347"/>
              <a:gd name="connsiteX16" fmla="*/ 244070 w 488379"/>
              <a:gd name="connsiteY16" fmla="*/ 219830 h 631347"/>
              <a:gd name="connsiteX17" fmla="*/ 438176 w 488379"/>
              <a:gd name="connsiteY17" fmla="*/ 0 h 631347"/>
              <a:gd name="connsiteX18" fmla="*/ 438176 w 488379"/>
              <a:gd name="connsiteY18" fmla="*/ 0 h 631347"/>
              <a:gd name="connsiteX19" fmla="*/ 438176 w 488379"/>
              <a:gd name="connsiteY19" fmla="*/ 0 h 631347"/>
              <a:gd name="connsiteX20" fmla="*/ 444158 w 488379"/>
              <a:gd name="connsiteY20" fmla="*/ 16499 h 631347"/>
              <a:gd name="connsiteX21" fmla="*/ 454150 w 488379"/>
              <a:gd name="connsiteY21" fmla="*/ 12931 h 631347"/>
              <a:gd name="connsiteX22" fmla="*/ 488379 w 488379"/>
              <a:gd name="connsiteY22" fmla="*/ 108014 h 631347"/>
              <a:gd name="connsiteX23" fmla="*/ 480012 w 488379"/>
              <a:gd name="connsiteY23" fmla="*/ 111817 h 631347"/>
              <a:gd name="connsiteX24" fmla="*/ 456825 w 488379"/>
              <a:gd name="connsiteY24" fmla="*/ 51433 h 631347"/>
              <a:gd name="connsiteX25" fmla="*/ 485337 w 488379"/>
              <a:gd name="connsiteY25" fmla="*/ 130073 h 631347"/>
              <a:gd name="connsiteX26" fmla="*/ 279942 w 488379"/>
              <a:gd name="connsiteY26" fmla="*/ 205335 h 631347"/>
              <a:gd name="connsiteX27" fmla="*/ 279958 w 488379"/>
              <a:gd name="connsiteY27" fmla="*/ 205378 h 631347"/>
              <a:gd name="connsiteX28" fmla="*/ 274731 w 488379"/>
              <a:gd name="connsiteY28" fmla="*/ 207245 h 631347"/>
              <a:gd name="connsiteX29" fmla="*/ 103472 w 488379"/>
              <a:gd name="connsiteY29" fmla="*/ 269998 h 631347"/>
              <a:gd name="connsiteX30" fmla="*/ 103485 w 488379"/>
              <a:gd name="connsiteY30" fmla="*/ 270035 h 631347"/>
              <a:gd name="connsiteX31" fmla="*/ 64108 w 488379"/>
              <a:gd name="connsiteY31" fmla="*/ 284422 h 631347"/>
              <a:gd name="connsiteX32" fmla="*/ 63931 w 488379"/>
              <a:gd name="connsiteY32" fmla="*/ 284487 h 631347"/>
              <a:gd name="connsiteX33" fmla="*/ 63931 w 488379"/>
              <a:gd name="connsiteY33" fmla="*/ 284487 h 631347"/>
              <a:gd name="connsiteX34" fmla="*/ 63931 w 488379"/>
              <a:gd name="connsiteY34" fmla="*/ 284487 h 631347"/>
              <a:gd name="connsiteX35" fmla="*/ 46075 w 488379"/>
              <a:gd name="connsiteY35" fmla="*/ 237056 h 631347"/>
              <a:gd name="connsiteX36" fmla="*/ 42609 w 488379"/>
              <a:gd name="connsiteY36" fmla="*/ 238263 h 631347"/>
              <a:gd name="connsiteX37" fmla="*/ 22904 w 488379"/>
              <a:gd name="connsiteY37" fmla="*/ 245122 h 631347"/>
              <a:gd name="connsiteX38" fmla="*/ 1347 w 488379"/>
              <a:gd name="connsiteY38" fmla="*/ 234283 h 631347"/>
              <a:gd name="connsiteX39" fmla="*/ 12125 w 488379"/>
              <a:gd name="connsiteY39" fmla="*/ 210797 h 631347"/>
              <a:gd name="connsiteX40" fmla="*/ 33303 w 488379"/>
              <a:gd name="connsiteY40" fmla="*/ 203130 h 631347"/>
              <a:gd name="connsiteX41" fmla="*/ 20964 w 488379"/>
              <a:gd name="connsiteY41" fmla="*/ 170357 h 631347"/>
              <a:gd name="connsiteX42" fmla="*/ 15249 w 488379"/>
              <a:gd name="connsiteY42" fmla="*/ 155175 h 631347"/>
              <a:gd name="connsiteX43" fmla="*/ 15249 w 488379"/>
              <a:gd name="connsiteY43" fmla="*/ 155175 h 631347"/>
              <a:gd name="connsiteX44" fmla="*/ 15249 w 488379"/>
              <a:gd name="connsiteY44" fmla="*/ 155175 h 631347"/>
              <a:gd name="connsiteX45" fmla="*/ 57085 w 488379"/>
              <a:gd name="connsiteY45" fmla="*/ 138440 h 631347"/>
              <a:gd name="connsiteX46" fmla="*/ 57517 w 488379"/>
              <a:gd name="connsiteY46" fmla="*/ 139666 h 631347"/>
              <a:gd name="connsiteX47" fmla="*/ 222197 w 488379"/>
              <a:gd name="connsiteY47" fmla="*/ 79244 h 631347"/>
              <a:gd name="connsiteX48" fmla="*/ 222148 w 488379"/>
              <a:gd name="connsiteY48" fmla="*/ 79109 h 631347"/>
              <a:gd name="connsiteX49" fmla="*/ 226718 w 488379"/>
              <a:gd name="connsiteY49" fmla="*/ 77586 h 631347"/>
              <a:gd name="connsiteX50" fmla="*/ 397305 w 488379"/>
              <a:gd name="connsiteY50" fmla="*/ 14996 h 631347"/>
              <a:gd name="connsiteX51" fmla="*/ 397100 w 488379"/>
              <a:gd name="connsiteY51" fmla="*/ 14452 h 63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88379" h="631347">
                <a:moveTo>
                  <a:pt x="244070" y="219830"/>
                </a:moveTo>
                <a:cubicBezTo>
                  <a:pt x="258441" y="219830"/>
                  <a:pt x="269219" y="230612"/>
                  <a:pt x="269219" y="244988"/>
                </a:cubicBezTo>
                <a:cubicBezTo>
                  <a:pt x="269219" y="244988"/>
                  <a:pt x="269219" y="244988"/>
                  <a:pt x="269219" y="293508"/>
                </a:cubicBezTo>
                <a:cubicBezTo>
                  <a:pt x="269219" y="293508"/>
                  <a:pt x="269219" y="293508"/>
                  <a:pt x="402150" y="595407"/>
                </a:cubicBezTo>
                <a:cubicBezTo>
                  <a:pt x="403946" y="602595"/>
                  <a:pt x="400354" y="609783"/>
                  <a:pt x="393168" y="611580"/>
                </a:cubicBezTo>
                <a:cubicBezTo>
                  <a:pt x="385983" y="613377"/>
                  <a:pt x="378797" y="609783"/>
                  <a:pt x="377001" y="604392"/>
                </a:cubicBezTo>
                <a:cubicBezTo>
                  <a:pt x="377001" y="604392"/>
                  <a:pt x="377001" y="604392"/>
                  <a:pt x="256645" y="338433"/>
                </a:cubicBezTo>
                <a:cubicBezTo>
                  <a:pt x="256645" y="338433"/>
                  <a:pt x="256645" y="338433"/>
                  <a:pt x="256645" y="618768"/>
                </a:cubicBezTo>
                <a:cubicBezTo>
                  <a:pt x="256645" y="625956"/>
                  <a:pt x="251256" y="631347"/>
                  <a:pt x="244070" y="631347"/>
                </a:cubicBezTo>
                <a:cubicBezTo>
                  <a:pt x="236885" y="631347"/>
                  <a:pt x="231496" y="625956"/>
                  <a:pt x="231496" y="618768"/>
                </a:cubicBezTo>
                <a:cubicBezTo>
                  <a:pt x="231496" y="618768"/>
                  <a:pt x="231496" y="618768"/>
                  <a:pt x="231496" y="336636"/>
                </a:cubicBezTo>
                <a:cubicBezTo>
                  <a:pt x="231496" y="336636"/>
                  <a:pt x="231496" y="336636"/>
                  <a:pt x="112935" y="599001"/>
                </a:cubicBezTo>
                <a:cubicBezTo>
                  <a:pt x="109342" y="606189"/>
                  <a:pt x="102157" y="609783"/>
                  <a:pt x="94972" y="607986"/>
                </a:cubicBezTo>
                <a:cubicBezTo>
                  <a:pt x="89582" y="606189"/>
                  <a:pt x="85990" y="599001"/>
                  <a:pt x="87786" y="591813"/>
                </a:cubicBezTo>
                <a:cubicBezTo>
                  <a:pt x="87786" y="591813"/>
                  <a:pt x="87786" y="591813"/>
                  <a:pt x="218921" y="288117"/>
                </a:cubicBezTo>
                <a:cubicBezTo>
                  <a:pt x="218921" y="288117"/>
                  <a:pt x="218921" y="288117"/>
                  <a:pt x="218921" y="244988"/>
                </a:cubicBezTo>
                <a:cubicBezTo>
                  <a:pt x="218921" y="230612"/>
                  <a:pt x="229699" y="219830"/>
                  <a:pt x="244070" y="219830"/>
                </a:cubicBezTo>
                <a:close/>
                <a:moveTo>
                  <a:pt x="438176" y="0"/>
                </a:moveTo>
                <a:lnTo>
                  <a:pt x="438176" y="0"/>
                </a:lnTo>
                <a:lnTo>
                  <a:pt x="438176" y="0"/>
                </a:lnTo>
                <a:lnTo>
                  <a:pt x="444158" y="16499"/>
                </a:lnTo>
                <a:lnTo>
                  <a:pt x="454150" y="12931"/>
                </a:lnTo>
                <a:lnTo>
                  <a:pt x="488379" y="108014"/>
                </a:lnTo>
                <a:lnTo>
                  <a:pt x="480012" y="111817"/>
                </a:lnTo>
                <a:lnTo>
                  <a:pt x="456825" y="51433"/>
                </a:lnTo>
                <a:lnTo>
                  <a:pt x="485337" y="130073"/>
                </a:lnTo>
                <a:lnTo>
                  <a:pt x="279942" y="205335"/>
                </a:lnTo>
                <a:lnTo>
                  <a:pt x="279958" y="205378"/>
                </a:lnTo>
                <a:lnTo>
                  <a:pt x="274731" y="207245"/>
                </a:lnTo>
                <a:lnTo>
                  <a:pt x="103472" y="269998"/>
                </a:lnTo>
                <a:lnTo>
                  <a:pt x="103485" y="270035"/>
                </a:lnTo>
                <a:lnTo>
                  <a:pt x="64108" y="284422"/>
                </a:lnTo>
                <a:lnTo>
                  <a:pt x="63931" y="284487"/>
                </a:lnTo>
                <a:lnTo>
                  <a:pt x="63931" y="284487"/>
                </a:lnTo>
                <a:lnTo>
                  <a:pt x="63931" y="284487"/>
                </a:lnTo>
                <a:lnTo>
                  <a:pt x="46075" y="237056"/>
                </a:lnTo>
                <a:lnTo>
                  <a:pt x="42609" y="238263"/>
                </a:lnTo>
                <a:cubicBezTo>
                  <a:pt x="22904" y="245122"/>
                  <a:pt x="22904" y="245122"/>
                  <a:pt x="22904" y="245122"/>
                </a:cubicBezTo>
                <a:cubicBezTo>
                  <a:pt x="13922" y="248735"/>
                  <a:pt x="3143" y="243315"/>
                  <a:pt x="1347" y="234283"/>
                </a:cubicBezTo>
                <a:cubicBezTo>
                  <a:pt x="-2246" y="225250"/>
                  <a:pt x="1347" y="214410"/>
                  <a:pt x="12125" y="210797"/>
                </a:cubicBezTo>
                <a:lnTo>
                  <a:pt x="33303" y="203130"/>
                </a:lnTo>
                <a:lnTo>
                  <a:pt x="20964" y="170357"/>
                </a:lnTo>
                <a:lnTo>
                  <a:pt x="15249" y="155175"/>
                </a:lnTo>
                <a:lnTo>
                  <a:pt x="15249" y="155175"/>
                </a:lnTo>
                <a:lnTo>
                  <a:pt x="15249" y="155175"/>
                </a:lnTo>
                <a:lnTo>
                  <a:pt x="57085" y="138440"/>
                </a:lnTo>
                <a:lnTo>
                  <a:pt x="57517" y="139666"/>
                </a:lnTo>
                <a:lnTo>
                  <a:pt x="222197" y="79244"/>
                </a:lnTo>
                <a:lnTo>
                  <a:pt x="222148" y="79109"/>
                </a:lnTo>
                <a:lnTo>
                  <a:pt x="226718" y="77586"/>
                </a:lnTo>
                <a:lnTo>
                  <a:pt x="397305" y="14996"/>
                </a:lnTo>
                <a:lnTo>
                  <a:pt x="397100" y="144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grpSp>
        <p:nvGrpSpPr>
          <p:cNvPr id="5" name="Group 4"/>
          <p:cNvGrpSpPr/>
          <p:nvPr/>
        </p:nvGrpSpPr>
        <p:grpSpPr>
          <a:xfrm>
            <a:off x="7230286" y="4229326"/>
            <a:ext cx="1119881" cy="2631121"/>
            <a:chOff x="8230532" y="3349839"/>
            <a:chExt cx="1493175" cy="3508161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8330939" y="3461656"/>
              <a:ext cx="1245199" cy="1245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230532" y="3349839"/>
              <a:ext cx="1446774" cy="1618683"/>
            </a:xfrm>
            <a:custGeom>
              <a:avLst/>
              <a:gdLst>
                <a:gd name="T0" fmla="*/ 804 w 804"/>
                <a:gd name="T1" fmla="*/ 402 h 900"/>
                <a:gd name="T2" fmla="*/ 402 w 804"/>
                <a:gd name="T3" fmla="*/ 0 h 900"/>
                <a:gd name="T4" fmla="*/ 0 w 804"/>
                <a:gd name="T5" fmla="*/ 402 h 900"/>
                <a:gd name="T6" fmla="*/ 333 w 804"/>
                <a:gd name="T7" fmla="*/ 798 h 900"/>
                <a:gd name="T8" fmla="*/ 333 w 804"/>
                <a:gd name="T9" fmla="*/ 900 h 900"/>
                <a:gd name="T10" fmla="*/ 471 w 804"/>
                <a:gd name="T11" fmla="*/ 900 h 900"/>
                <a:gd name="T12" fmla="*/ 471 w 804"/>
                <a:gd name="T13" fmla="*/ 798 h 900"/>
                <a:gd name="T14" fmla="*/ 804 w 804"/>
                <a:gd name="T15" fmla="*/ 402 h 900"/>
                <a:gd name="T16" fmla="*/ 402 w 804"/>
                <a:gd name="T17" fmla="*/ 704 h 900"/>
                <a:gd name="T18" fmla="*/ 100 w 804"/>
                <a:gd name="T19" fmla="*/ 402 h 900"/>
                <a:gd name="T20" fmla="*/ 402 w 804"/>
                <a:gd name="T21" fmla="*/ 100 h 900"/>
                <a:gd name="T22" fmla="*/ 704 w 804"/>
                <a:gd name="T23" fmla="*/ 402 h 900"/>
                <a:gd name="T24" fmla="*/ 402 w 804"/>
                <a:gd name="T25" fmla="*/ 704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4" h="900">
                  <a:moveTo>
                    <a:pt x="804" y="402"/>
                  </a:moveTo>
                  <a:cubicBezTo>
                    <a:pt x="804" y="180"/>
                    <a:pt x="624" y="0"/>
                    <a:pt x="402" y="0"/>
                  </a:cubicBezTo>
                  <a:cubicBezTo>
                    <a:pt x="180" y="0"/>
                    <a:pt x="0" y="180"/>
                    <a:pt x="0" y="402"/>
                  </a:cubicBezTo>
                  <a:cubicBezTo>
                    <a:pt x="0" y="600"/>
                    <a:pt x="144" y="765"/>
                    <a:pt x="333" y="798"/>
                  </a:cubicBezTo>
                  <a:cubicBezTo>
                    <a:pt x="333" y="900"/>
                    <a:pt x="333" y="900"/>
                    <a:pt x="333" y="900"/>
                  </a:cubicBezTo>
                  <a:cubicBezTo>
                    <a:pt x="471" y="900"/>
                    <a:pt x="471" y="900"/>
                    <a:pt x="471" y="900"/>
                  </a:cubicBezTo>
                  <a:cubicBezTo>
                    <a:pt x="471" y="798"/>
                    <a:pt x="471" y="798"/>
                    <a:pt x="471" y="798"/>
                  </a:cubicBezTo>
                  <a:cubicBezTo>
                    <a:pt x="660" y="765"/>
                    <a:pt x="804" y="600"/>
                    <a:pt x="804" y="402"/>
                  </a:cubicBezTo>
                  <a:close/>
                  <a:moveTo>
                    <a:pt x="402" y="704"/>
                  </a:moveTo>
                  <a:cubicBezTo>
                    <a:pt x="235" y="704"/>
                    <a:pt x="100" y="569"/>
                    <a:pt x="100" y="402"/>
                  </a:cubicBezTo>
                  <a:cubicBezTo>
                    <a:pt x="100" y="235"/>
                    <a:pt x="235" y="100"/>
                    <a:pt x="402" y="100"/>
                  </a:cubicBezTo>
                  <a:cubicBezTo>
                    <a:pt x="569" y="100"/>
                    <a:pt x="704" y="235"/>
                    <a:pt x="704" y="402"/>
                  </a:cubicBezTo>
                  <a:cubicBezTo>
                    <a:pt x="704" y="569"/>
                    <a:pt x="569" y="704"/>
                    <a:pt x="402" y="70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8798745" y="5641706"/>
              <a:ext cx="667859" cy="996464"/>
            </a:xfrm>
            <a:prstGeom prst="rect">
              <a:avLst/>
            </a:prstGeom>
            <a:solidFill>
              <a:srgbClr val="F1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8798745" y="5641706"/>
              <a:ext cx="667859" cy="996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8489917" y="6186338"/>
              <a:ext cx="969080" cy="671662"/>
            </a:xfrm>
            <a:prstGeom prst="rect">
              <a:avLst/>
            </a:prstGeom>
            <a:solidFill>
              <a:srgbClr val="F6C8C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8489917" y="6186338"/>
              <a:ext cx="969080" cy="671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8241182" y="5116090"/>
              <a:ext cx="1225422" cy="1166091"/>
            </a:xfrm>
            <a:custGeom>
              <a:avLst/>
              <a:gdLst>
                <a:gd name="T0" fmla="*/ 0 w 681"/>
                <a:gd name="T1" fmla="*/ 110 h 648"/>
                <a:gd name="T2" fmla="*/ 109 w 681"/>
                <a:gd name="T3" fmla="*/ 0 h 648"/>
                <a:gd name="T4" fmla="*/ 571 w 681"/>
                <a:gd name="T5" fmla="*/ 0 h 648"/>
                <a:gd name="T6" fmla="*/ 681 w 681"/>
                <a:gd name="T7" fmla="*/ 110 h 648"/>
                <a:gd name="T8" fmla="*/ 681 w 681"/>
                <a:gd name="T9" fmla="*/ 538 h 648"/>
                <a:gd name="T10" fmla="*/ 571 w 681"/>
                <a:gd name="T11" fmla="*/ 648 h 648"/>
                <a:gd name="T12" fmla="*/ 109 w 681"/>
                <a:gd name="T13" fmla="*/ 648 h 648"/>
                <a:gd name="T14" fmla="*/ 0 w 681"/>
                <a:gd name="T15" fmla="*/ 538 h 648"/>
                <a:gd name="T16" fmla="*/ 0 w 681"/>
                <a:gd name="T17" fmla="*/ 11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1" h="648">
                  <a:moveTo>
                    <a:pt x="0" y="110"/>
                  </a:moveTo>
                  <a:cubicBezTo>
                    <a:pt x="0" y="49"/>
                    <a:pt x="49" y="0"/>
                    <a:pt x="109" y="0"/>
                  </a:cubicBezTo>
                  <a:cubicBezTo>
                    <a:pt x="571" y="0"/>
                    <a:pt x="571" y="0"/>
                    <a:pt x="571" y="0"/>
                  </a:cubicBezTo>
                  <a:cubicBezTo>
                    <a:pt x="632" y="0"/>
                    <a:pt x="681" y="49"/>
                    <a:pt x="681" y="110"/>
                  </a:cubicBezTo>
                  <a:cubicBezTo>
                    <a:pt x="681" y="538"/>
                    <a:pt x="681" y="538"/>
                    <a:pt x="681" y="538"/>
                  </a:cubicBezTo>
                  <a:cubicBezTo>
                    <a:pt x="681" y="598"/>
                    <a:pt x="632" y="648"/>
                    <a:pt x="571" y="648"/>
                  </a:cubicBezTo>
                  <a:cubicBezTo>
                    <a:pt x="109" y="648"/>
                    <a:pt x="109" y="648"/>
                    <a:pt x="109" y="648"/>
                  </a:cubicBezTo>
                  <a:cubicBezTo>
                    <a:pt x="49" y="648"/>
                    <a:pt x="0" y="598"/>
                    <a:pt x="0" y="538"/>
                  </a:cubicBezTo>
                  <a:cubicBezTo>
                    <a:pt x="0" y="110"/>
                    <a:pt x="0" y="110"/>
                    <a:pt x="0" y="110"/>
                  </a:cubicBezTo>
                </a:path>
              </a:pathLst>
            </a:custGeom>
            <a:solidFill>
              <a:srgbClr val="F6C8C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8781250" y="4968522"/>
              <a:ext cx="370441" cy="105123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8781250" y="4968522"/>
              <a:ext cx="370441" cy="1051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872529" y="4871918"/>
              <a:ext cx="791846" cy="490625"/>
            </a:xfrm>
            <a:custGeom>
              <a:avLst/>
              <a:gdLst>
                <a:gd name="T0" fmla="*/ 425 w 440"/>
                <a:gd name="T1" fmla="*/ 67 h 273"/>
                <a:gd name="T2" fmla="*/ 372 w 440"/>
                <a:gd name="T3" fmla="*/ 174 h 273"/>
                <a:gd name="T4" fmla="*/ 121 w 440"/>
                <a:gd name="T5" fmla="*/ 258 h 273"/>
                <a:gd name="T6" fmla="*/ 15 w 440"/>
                <a:gd name="T7" fmla="*/ 205 h 273"/>
                <a:gd name="T8" fmla="*/ 68 w 440"/>
                <a:gd name="T9" fmla="*/ 98 h 273"/>
                <a:gd name="T10" fmla="*/ 319 w 440"/>
                <a:gd name="T11" fmla="*/ 14 h 273"/>
                <a:gd name="T12" fmla="*/ 425 w 440"/>
                <a:gd name="T13" fmla="*/ 67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0" h="273">
                  <a:moveTo>
                    <a:pt x="425" y="67"/>
                  </a:moveTo>
                  <a:cubicBezTo>
                    <a:pt x="440" y="112"/>
                    <a:pt x="416" y="159"/>
                    <a:pt x="372" y="174"/>
                  </a:cubicBezTo>
                  <a:cubicBezTo>
                    <a:pt x="121" y="258"/>
                    <a:pt x="121" y="258"/>
                    <a:pt x="121" y="258"/>
                  </a:cubicBezTo>
                  <a:cubicBezTo>
                    <a:pt x="77" y="273"/>
                    <a:pt x="29" y="249"/>
                    <a:pt x="15" y="205"/>
                  </a:cubicBezTo>
                  <a:cubicBezTo>
                    <a:pt x="0" y="161"/>
                    <a:pt x="24" y="113"/>
                    <a:pt x="68" y="98"/>
                  </a:cubicBezTo>
                  <a:cubicBezTo>
                    <a:pt x="319" y="14"/>
                    <a:pt x="319" y="14"/>
                    <a:pt x="319" y="14"/>
                  </a:cubicBezTo>
                  <a:cubicBezTo>
                    <a:pt x="363" y="0"/>
                    <a:pt x="410" y="23"/>
                    <a:pt x="425" y="67"/>
                  </a:cubicBezTo>
                </a:path>
              </a:pathLst>
            </a:custGeom>
            <a:solidFill>
              <a:srgbClr val="F1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9362394" y="5682781"/>
              <a:ext cx="361313" cy="640475"/>
            </a:xfrm>
            <a:custGeom>
              <a:avLst/>
              <a:gdLst>
                <a:gd name="T0" fmla="*/ 57 w 201"/>
                <a:gd name="T1" fmla="*/ 356 h 356"/>
                <a:gd name="T2" fmla="*/ 163 w 201"/>
                <a:gd name="T3" fmla="*/ 119 h 356"/>
                <a:gd name="T4" fmla="*/ 0 w 201"/>
                <a:gd name="T5" fmla="*/ 164 h 356"/>
                <a:gd name="T6" fmla="*/ 57 w 201"/>
                <a:gd name="T7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" h="356">
                  <a:moveTo>
                    <a:pt x="57" y="356"/>
                  </a:moveTo>
                  <a:cubicBezTo>
                    <a:pt x="57" y="356"/>
                    <a:pt x="201" y="219"/>
                    <a:pt x="163" y="119"/>
                  </a:cubicBezTo>
                  <a:cubicBezTo>
                    <a:pt x="118" y="0"/>
                    <a:pt x="0" y="164"/>
                    <a:pt x="0" y="164"/>
                  </a:cubicBezTo>
                  <a:cubicBezTo>
                    <a:pt x="57" y="356"/>
                    <a:pt x="57" y="356"/>
                    <a:pt x="57" y="356"/>
                  </a:cubicBezTo>
                </a:path>
              </a:pathLst>
            </a:custGeom>
            <a:solidFill>
              <a:srgbClr val="F1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858076" y="5116090"/>
              <a:ext cx="52486" cy="0"/>
            </a:xfrm>
            <a:custGeom>
              <a:avLst/>
              <a:gdLst>
                <a:gd name="T0" fmla="*/ 29 w 29"/>
                <a:gd name="T1" fmla="*/ 0 w 29"/>
                <a:gd name="T2" fmla="*/ 0 w 29"/>
                <a:gd name="T3" fmla="*/ 29 w 29"/>
                <a:gd name="T4" fmla="*/ 29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9">
                  <a:moveTo>
                    <a:pt x="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139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9458997" y="6638169"/>
              <a:ext cx="7607" cy="219831"/>
            </a:xfrm>
            <a:prstGeom prst="rect">
              <a:avLst/>
            </a:prstGeom>
            <a:solidFill>
              <a:srgbClr val="FBE6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9458997" y="6638169"/>
              <a:ext cx="7607" cy="219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9458997" y="6301958"/>
              <a:ext cx="7607" cy="336211"/>
            </a:xfrm>
            <a:custGeom>
              <a:avLst/>
              <a:gdLst>
                <a:gd name="T0" fmla="*/ 0 w 4"/>
                <a:gd name="T1" fmla="*/ 0 h 187"/>
                <a:gd name="T2" fmla="*/ 0 w 4"/>
                <a:gd name="T3" fmla="*/ 187 h 187"/>
                <a:gd name="T4" fmla="*/ 4 w 4"/>
                <a:gd name="T5" fmla="*/ 187 h 187"/>
                <a:gd name="T6" fmla="*/ 4 w 4"/>
                <a:gd name="T7" fmla="*/ 12 h 187"/>
                <a:gd name="T8" fmla="*/ 3 w 4"/>
                <a:gd name="T9" fmla="*/ 12 h 187"/>
                <a:gd name="T10" fmla="*/ 0 w 4"/>
                <a:gd name="T1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87">
                  <a:moveTo>
                    <a:pt x="0" y="0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4" y="187"/>
                    <a:pt x="4" y="187"/>
                    <a:pt x="4" y="187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D9B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973697" y="6200790"/>
              <a:ext cx="485301" cy="657210"/>
            </a:xfrm>
            <a:custGeom>
              <a:avLst/>
              <a:gdLst>
                <a:gd name="T0" fmla="*/ 253 w 270"/>
                <a:gd name="T1" fmla="*/ 0 h 365"/>
                <a:gd name="T2" fmla="*/ 164 w 270"/>
                <a:gd name="T3" fmla="*/ 45 h 365"/>
                <a:gd name="T4" fmla="*/ 0 w 270"/>
                <a:gd name="T5" fmla="*/ 45 h 365"/>
                <a:gd name="T6" fmla="*/ 0 w 270"/>
                <a:gd name="T7" fmla="*/ 365 h 365"/>
                <a:gd name="T8" fmla="*/ 270 w 270"/>
                <a:gd name="T9" fmla="*/ 365 h 365"/>
                <a:gd name="T10" fmla="*/ 270 w 270"/>
                <a:gd name="T11" fmla="*/ 243 h 365"/>
                <a:gd name="T12" fmla="*/ 270 w 270"/>
                <a:gd name="T13" fmla="*/ 56 h 365"/>
                <a:gd name="T14" fmla="*/ 253 w 270"/>
                <a:gd name="T15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" h="365">
                  <a:moveTo>
                    <a:pt x="253" y="0"/>
                  </a:moveTo>
                  <a:cubicBezTo>
                    <a:pt x="233" y="27"/>
                    <a:pt x="201" y="45"/>
                    <a:pt x="164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365"/>
                    <a:pt x="0" y="365"/>
                    <a:pt x="0" y="365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0" y="243"/>
                    <a:pt x="270" y="243"/>
                    <a:pt x="270" y="243"/>
                  </a:cubicBezTo>
                  <a:cubicBezTo>
                    <a:pt x="270" y="56"/>
                    <a:pt x="270" y="56"/>
                    <a:pt x="270" y="56"/>
                  </a:cubicBezTo>
                  <a:cubicBezTo>
                    <a:pt x="253" y="0"/>
                    <a:pt x="253" y="0"/>
                    <a:pt x="253" y="0"/>
                  </a:cubicBezTo>
                </a:path>
              </a:pathLst>
            </a:custGeom>
            <a:solidFill>
              <a:srgbClr val="F2B2A8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8973697" y="6138416"/>
              <a:ext cx="454874" cy="143765"/>
            </a:xfrm>
            <a:custGeom>
              <a:avLst/>
              <a:gdLst>
                <a:gd name="T0" fmla="*/ 243 w 253"/>
                <a:gd name="T1" fmla="*/ 0 h 80"/>
                <a:gd name="T2" fmla="*/ 75 w 253"/>
                <a:gd name="T3" fmla="*/ 57 h 80"/>
                <a:gd name="T4" fmla="*/ 48 w 253"/>
                <a:gd name="T5" fmla="*/ 61 h 80"/>
                <a:gd name="T6" fmla="*/ 0 w 253"/>
                <a:gd name="T7" fmla="*/ 46 h 80"/>
                <a:gd name="T8" fmla="*/ 0 w 253"/>
                <a:gd name="T9" fmla="*/ 80 h 80"/>
                <a:gd name="T10" fmla="*/ 164 w 253"/>
                <a:gd name="T11" fmla="*/ 80 h 80"/>
                <a:gd name="T12" fmla="*/ 253 w 253"/>
                <a:gd name="T13" fmla="*/ 35 h 80"/>
                <a:gd name="T14" fmla="*/ 243 w 253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3" h="80">
                  <a:moveTo>
                    <a:pt x="243" y="0"/>
                  </a:moveTo>
                  <a:cubicBezTo>
                    <a:pt x="75" y="57"/>
                    <a:pt x="75" y="57"/>
                    <a:pt x="75" y="57"/>
                  </a:cubicBezTo>
                  <a:cubicBezTo>
                    <a:pt x="66" y="59"/>
                    <a:pt x="57" y="61"/>
                    <a:pt x="48" y="61"/>
                  </a:cubicBezTo>
                  <a:cubicBezTo>
                    <a:pt x="31" y="61"/>
                    <a:pt x="14" y="55"/>
                    <a:pt x="0" y="46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64" y="80"/>
                    <a:pt x="164" y="80"/>
                    <a:pt x="164" y="80"/>
                  </a:cubicBezTo>
                  <a:cubicBezTo>
                    <a:pt x="201" y="80"/>
                    <a:pt x="233" y="62"/>
                    <a:pt x="253" y="35"/>
                  </a:cubicBezTo>
                  <a:cubicBezTo>
                    <a:pt x="243" y="0"/>
                    <a:pt x="243" y="0"/>
                    <a:pt x="243" y="0"/>
                  </a:cubicBezTo>
                </a:path>
              </a:pathLst>
            </a:custGeom>
            <a:solidFill>
              <a:srgbClr val="F2B2A8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8973697" y="5326793"/>
              <a:ext cx="55528" cy="644279"/>
            </a:xfrm>
            <a:custGeom>
              <a:avLst/>
              <a:gdLst>
                <a:gd name="T0" fmla="*/ 0 w 31"/>
                <a:gd name="T1" fmla="*/ 336 h 358"/>
                <a:gd name="T2" fmla="*/ 0 w 31"/>
                <a:gd name="T3" fmla="*/ 358 h 358"/>
                <a:gd name="T4" fmla="*/ 22 w 31"/>
                <a:gd name="T5" fmla="*/ 348 h 358"/>
                <a:gd name="T6" fmla="*/ 31 w 31"/>
                <a:gd name="T7" fmla="*/ 345 h 358"/>
                <a:gd name="T8" fmla="*/ 0 w 31"/>
                <a:gd name="T9" fmla="*/ 336 h 358"/>
                <a:gd name="T10" fmla="*/ 0 w 31"/>
                <a:gd name="T11" fmla="*/ 169 h 358"/>
                <a:gd name="T12" fmla="*/ 0 w 31"/>
                <a:gd name="T13" fmla="*/ 186 h 358"/>
                <a:gd name="T14" fmla="*/ 12 w 31"/>
                <a:gd name="T15" fmla="*/ 181 h 358"/>
                <a:gd name="T16" fmla="*/ 25 w 31"/>
                <a:gd name="T17" fmla="*/ 177 h 358"/>
                <a:gd name="T18" fmla="*/ 0 w 31"/>
                <a:gd name="T19" fmla="*/ 169 h 358"/>
                <a:gd name="T20" fmla="*/ 0 w 31"/>
                <a:gd name="T21" fmla="*/ 0 h 358"/>
                <a:gd name="T22" fmla="*/ 0 w 31"/>
                <a:gd name="T23" fmla="*/ 18 h 358"/>
                <a:gd name="T24" fmla="*/ 12 w 31"/>
                <a:gd name="T25" fmla="*/ 14 h 358"/>
                <a:gd name="T26" fmla="*/ 27 w 31"/>
                <a:gd name="T27" fmla="*/ 9 h 358"/>
                <a:gd name="T28" fmla="*/ 0 w 31"/>
                <a:gd name="T29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358">
                  <a:moveTo>
                    <a:pt x="0" y="336"/>
                  </a:moveTo>
                  <a:cubicBezTo>
                    <a:pt x="0" y="358"/>
                    <a:pt x="0" y="358"/>
                    <a:pt x="0" y="358"/>
                  </a:cubicBezTo>
                  <a:cubicBezTo>
                    <a:pt x="7" y="354"/>
                    <a:pt x="14" y="350"/>
                    <a:pt x="22" y="348"/>
                  </a:cubicBezTo>
                  <a:cubicBezTo>
                    <a:pt x="31" y="345"/>
                    <a:pt x="31" y="345"/>
                    <a:pt x="31" y="345"/>
                  </a:cubicBezTo>
                  <a:cubicBezTo>
                    <a:pt x="20" y="344"/>
                    <a:pt x="10" y="341"/>
                    <a:pt x="0" y="336"/>
                  </a:cubicBezTo>
                  <a:moveTo>
                    <a:pt x="0" y="169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4" y="184"/>
                    <a:pt x="8" y="182"/>
                    <a:pt x="12" y="181"/>
                  </a:cubicBezTo>
                  <a:cubicBezTo>
                    <a:pt x="25" y="177"/>
                    <a:pt x="25" y="177"/>
                    <a:pt x="25" y="177"/>
                  </a:cubicBezTo>
                  <a:cubicBezTo>
                    <a:pt x="16" y="175"/>
                    <a:pt x="8" y="173"/>
                    <a:pt x="0" y="169"/>
                  </a:cubicBezTo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4" y="17"/>
                    <a:pt x="8" y="15"/>
                    <a:pt x="12" y="14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18" y="7"/>
                    <a:pt x="9" y="4"/>
                    <a:pt x="0" y="0"/>
                  </a:cubicBezTo>
                </a:path>
              </a:pathLst>
            </a:custGeom>
            <a:solidFill>
              <a:srgbClr val="139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9482578" y="5897287"/>
              <a:ext cx="172670" cy="409995"/>
            </a:xfrm>
            <a:custGeom>
              <a:avLst/>
              <a:gdLst>
                <a:gd name="T0" fmla="*/ 63 w 96"/>
                <a:gd name="T1" fmla="*/ 148 h 228"/>
                <a:gd name="T2" fmla="*/ 0 w 96"/>
                <a:gd name="T3" fmla="*/ 228 h 228"/>
                <a:gd name="T4" fmla="*/ 63 w 96"/>
                <a:gd name="T5" fmla="*/ 148 h 228"/>
                <a:gd name="T6" fmla="*/ 63 w 96"/>
                <a:gd name="T7" fmla="*/ 148 h 228"/>
                <a:gd name="T8" fmla="*/ 63 w 96"/>
                <a:gd name="T9" fmla="*/ 148 h 228"/>
                <a:gd name="T10" fmla="*/ 63 w 96"/>
                <a:gd name="T11" fmla="*/ 148 h 228"/>
                <a:gd name="T12" fmla="*/ 63 w 96"/>
                <a:gd name="T13" fmla="*/ 148 h 228"/>
                <a:gd name="T14" fmla="*/ 63 w 96"/>
                <a:gd name="T15" fmla="*/ 148 h 228"/>
                <a:gd name="T16" fmla="*/ 63 w 96"/>
                <a:gd name="T17" fmla="*/ 148 h 228"/>
                <a:gd name="T18" fmla="*/ 96 w 96"/>
                <a:gd name="T19" fmla="*/ 1 h 228"/>
                <a:gd name="T20" fmla="*/ 96 w 96"/>
                <a:gd name="T21" fmla="*/ 1 h 228"/>
                <a:gd name="T22" fmla="*/ 96 w 96"/>
                <a:gd name="T23" fmla="*/ 1 h 228"/>
                <a:gd name="T24" fmla="*/ 96 w 96"/>
                <a:gd name="T25" fmla="*/ 0 h 228"/>
                <a:gd name="T26" fmla="*/ 96 w 96"/>
                <a:gd name="T27" fmla="*/ 0 h 228"/>
                <a:gd name="T28" fmla="*/ 96 w 96"/>
                <a:gd name="T29" fmla="*/ 0 h 228"/>
                <a:gd name="T30" fmla="*/ 96 w 96"/>
                <a:gd name="T31" fmla="*/ 0 h 228"/>
                <a:gd name="T32" fmla="*/ 96 w 96"/>
                <a:gd name="T33" fmla="*/ 0 h 228"/>
                <a:gd name="T34" fmla="*/ 96 w 96"/>
                <a:gd name="T35" fmla="*/ 0 h 228"/>
                <a:gd name="T36" fmla="*/ 96 w 96"/>
                <a:gd name="T37" fmla="*/ 0 h 228"/>
                <a:gd name="T38" fmla="*/ 96 w 96"/>
                <a:gd name="T39" fmla="*/ 0 h 228"/>
                <a:gd name="T40" fmla="*/ 96 w 96"/>
                <a:gd name="T41" fmla="*/ 0 h 228"/>
                <a:gd name="T42" fmla="*/ 96 w 96"/>
                <a:gd name="T43" fmla="*/ 0 h 228"/>
                <a:gd name="T44" fmla="*/ 96 w 96"/>
                <a:gd name="T45" fmla="*/ 0 h 228"/>
                <a:gd name="T46" fmla="*/ 96 w 96"/>
                <a:gd name="T47" fmla="*/ 0 h 228"/>
                <a:gd name="T48" fmla="*/ 96 w 96"/>
                <a:gd name="T4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" h="228">
                  <a:moveTo>
                    <a:pt x="63" y="148"/>
                  </a:moveTo>
                  <a:cubicBezTo>
                    <a:pt x="40" y="184"/>
                    <a:pt x="13" y="213"/>
                    <a:pt x="0" y="228"/>
                  </a:cubicBezTo>
                  <a:cubicBezTo>
                    <a:pt x="13" y="213"/>
                    <a:pt x="40" y="184"/>
                    <a:pt x="63" y="148"/>
                  </a:cubicBezTo>
                  <a:moveTo>
                    <a:pt x="63" y="148"/>
                  </a:moveTo>
                  <a:cubicBezTo>
                    <a:pt x="63" y="148"/>
                    <a:pt x="63" y="148"/>
                    <a:pt x="63" y="148"/>
                  </a:cubicBezTo>
                  <a:cubicBezTo>
                    <a:pt x="63" y="148"/>
                    <a:pt x="63" y="148"/>
                    <a:pt x="63" y="148"/>
                  </a:cubicBezTo>
                  <a:moveTo>
                    <a:pt x="63" y="148"/>
                  </a:moveTo>
                  <a:cubicBezTo>
                    <a:pt x="63" y="148"/>
                    <a:pt x="63" y="148"/>
                    <a:pt x="63" y="148"/>
                  </a:cubicBezTo>
                  <a:cubicBezTo>
                    <a:pt x="63" y="148"/>
                    <a:pt x="63" y="148"/>
                    <a:pt x="63" y="148"/>
                  </a:cubicBezTo>
                  <a:moveTo>
                    <a:pt x="96" y="1"/>
                  </a:moveTo>
                  <a:cubicBezTo>
                    <a:pt x="96" y="1"/>
                    <a:pt x="96" y="1"/>
                    <a:pt x="96" y="1"/>
                  </a:cubicBezTo>
                  <a:cubicBezTo>
                    <a:pt x="96" y="1"/>
                    <a:pt x="96" y="1"/>
                    <a:pt x="96" y="1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</a:path>
              </a:pathLst>
            </a:custGeom>
            <a:solidFill>
              <a:srgbClr val="FBE6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9411076" y="5846323"/>
              <a:ext cx="276880" cy="476933"/>
            </a:xfrm>
            <a:custGeom>
              <a:avLst/>
              <a:gdLst>
                <a:gd name="T0" fmla="*/ 136 w 154"/>
                <a:gd name="T1" fmla="*/ 28 h 265"/>
                <a:gd name="T2" fmla="*/ 141 w 154"/>
                <a:gd name="T3" fmla="*/ 55 h 265"/>
                <a:gd name="T4" fmla="*/ 83 w 154"/>
                <a:gd name="T5" fmla="*/ 135 h 265"/>
                <a:gd name="T6" fmla="*/ 0 w 154"/>
                <a:gd name="T7" fmla="*/ 162 h 265"/>
                <a:gd name="T8" fmla="*/ 10 w 154"/>
                <a:gd name="T9" fmla="*/ 197 h 265"/>
                <a:gd name="T10" fmla="*/ 27 w 154"/>
                <a:gd name="T11" fmla="*/ 253 h 265"/>
                <a:gd name="T12" fmla="*/ 30 w 154"/>
                <a:gd name="T13" fmla="*/ 265 h 265"/>
                <a:gd name="T14" fmla="*/ 31 w 154"/>
                <a:gd name="T15" fmla="*/ 265 h 265"/>
                <a:gd name="T16" fmla="*/ 31 w 154"/>
                <a:gd name="T17" fmla="*/ 265 h 265"/>
                <a:gd name="T18" fmla="*/ 40 w 154"/>
                <a:gd name="T19" fmla="*/ 256 h 265"/>
                <a:gd name="T20" fmla="*/ 103 w 154"/>
                <a:gd name="T21" fmla="*/ 176 h 265"/>
                <a:gd name="T22" fmla="*/ 103 w 154"/>
                <a:gd name="T23" fmla="*/ 176 h 265"/>
                <a:gd name="T24" fmla="*/ 103 w 154"/>
                <a:gd name="T25" fmla="*/ 176 h 265"/>
                <a:gd name="T26" fmla="*/ 103 w 154"/>
                <a:gd name="T27" fmla="*/ 176 h 265"/>
                <a:gd name="T28" fmla="*/ 103 w 154"/>
                <a:gd name="T29" fmla="*/ 176 h 265"/>
                <a:gd name="T30" fmla="*/ 136 w 154"/>
                <a:gd name="T31" fmla="*/ 29 h 265"/>
                <a:gd name="T32" fmla="*/ 136 w 154"/>
                <a:gd name="T33" fmla="*/ 29 h 265"/>
                <a:gd name="T34" fmla="*/ 136 w 154"/>
                <a:gd name="T35" fmla="*/ 28 h 265"/>
                <a:gd name="T36" fmla="*/ 136 w 154"/>
                <a:gd name="T37" fmla="*/ 28 h 265"/>
                <a:gd name="T38" fmla="*/ 136 w 154"/>
                <a:gd name="T39" fmla="*/ 28 h 265"/>
                <a:gd name="T40" fmla="*/ 136 w 154"/>
                <a:gd name="T41" fmla="*/ 28 h 265"/>
                <a:gd name="T42" fmla="*/ 136 w 154"/>
                <a:gd name="T43" fmla="*/ 28 h 265"/>
                <a:gd name="T44" fmla="*/ 136 w 154"/>
                <a:gd name="T45" fmla="*/ 28 h 265"/>
                <a:gd name="T46" fmla="*/ 136 w 154"/>
                <a:gd name="T47" fmla="*/ 28 h 265"/>
                <a:gd name="T48" fmla="*/ 136 w 154"/>
                <a:gd name="T49" fmla="*/ 28 h 265"/>
                <a:gd name="T50" fmla="*/ 121 w 154"/>
                <a:gd name="T51" fmla="*/ 0 h 265"/>
                <a:gd name="T52" fmla="*/ 124 w 154"/>
                <a:gd name="T53" fmla="*/ 4 h 265"/>
                <a:gd name="T54" fmla="*/ 121 w 154"/>
                <a:gd name="T55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4" h="265">
                  <a:moveTo>
                    <a:pt x="136" y="28"/>
                  </a:moveTo>
                  <a:cubicBezTo>
                    <a:pt x="139" y="37"/>
                    <a:pt x="141" y="46"/>
                    <a:pt x="141" y="55"/>
                  </a:cubicBezTo>
                  <a:cubicBezTo>
                    <a:pt x="141" y="90"/>
                    <a:pt x="118" y="123"/>
                    <a:pt x="83" y="135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10" y="197"/>
                    <a:pt x="10" y="197"/>
                    <a:pt x="10" y="197"/>
                  </a:cubicBezTo>
                  <a:cubicBezTo>
                    <a:pt x="27" y="253"/>
                    <a:pt x="27" y="253"/>
                    <a:pt x="27" y="253"/>
                  </a:cubicBezTo>
                  <a:cubicBezTo>
                    <a:pt x="30" y="265"/>
                    <a:pt x="30" y="265"/>
                    <a:pt x="30" y="265"/>
                  </a:cubicBezTo>
                  <a:cubicBezTo>
                    <a:pt x="30" y="265"/>
                    <a:pt x="31" y="265"/>
                    <a:pt x="31" y="265"/>
                  </a:cubicBezTo>
                  <a:cubicBezTo>
                    <a:pt x="31" y="265"/>
                    <a:pt x="31" y="265"/>
                    <a:pt x="31" y="265"/>
                  </a:cubicBezTo>
                  <a:cubicBezTo>
                    <a:pt x="32" y="264"/>
                    <a:pt x="35" y="260"/>
                    <a:pt x="40" y="256"/>
                  </a:cubicBezTo>
                  <a:cubicBezTo>
                    <a:pt x="53" y="241"/>
                    <a:pt x="80" y="212"/>
                    <a:pt x="103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31" y="130"/>
                    <a:pt x="154" y="75"/>
                    <a:pt x="136" y="29"/>
                  </a:cubicBezTo>
                  <a:cubicBezTo>
                    <a:pt x="136" y="29"/>
                    <a:pt x="136" y="29"/>
                    <a:pt x="136" y="29"/>
                  </a:cubicBezTo>
                  <a:cubicBezTo>
                    <a:pt x="136" y="29"/>
                    <a:pt x="136" y="29"/>
                    <a:pt x="136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6" y="28"/>
                    <a:pt x="136" y="28"/>
                    <a:pt x="136" y="28"/>
                  </a:cubicBezTo>
                  <a:moveTo>
                    <a:pt x="121" y="0"/>
                  </a:moveTo>
                  <a:cubicBezTo>
                    <a:pt x="122" y="2"/>
                    <a:pt x="123" y="3"/>
                    <a:pt x="124" y="4"/>
                  </a:cubicBezTo>
                  <a:cubicBezTo>
                    <a:pt x="123" y="3"/>
                    <a:pt x="122" y="2"/>
                    <a:pt x="121" y="0"/>
                  </a:cubicBezTo>
                </a:path>
              </a:pathLst>
            </a:custGeom>
            <a:solidFill>
              <a:srgbClr val="F2B2A8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8872529" y="4871918"/>
              <a:ext cx="791846" cy="490625"/>
            </a:xfrm>
            <a:custGeom>
              <a:avLst/>
              <a:gdLst>
                <a:gd name="T0" fmla="*/ 425 w 440"/>
                <a:gd name="T1" fmla="*/ 67 h 273"/>
                <a:gd name="T2" fmla="*/ 372 w 440"/>
                <a:gd name="T3" fmla="*/ 174 h 273"/>
                <a:gd name="T4" fmla="*/ 121 w 440"/>
                <a:gd name="T5" fmla="*/ 258 h 273"/>
                <a:gd name="T6" fmla="*/ 15 w 440"/>
                <a:gd name="T7" fmla="*/ 205 h 273"/>
                <a:gd name="T8" fmla="*/ 68 w 440"/>
                <a:gd name="T9" fmla="*/ 98 h 273"/>
                <a:gd name="T10" fmla="*/ 319 w 440"/>
                <a:gd name="T11" fmla="*/ 14 h 273"/>
                <a:gd name="T12" fmla="*/ 425 w 440"/>
                <a:gd name="T13" fmla="*/ 67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0" h="273">
                  <a:moveTo>
                    <a:pt x="425" y="67"/>
                  </a:moveTo>
                  <a:cubicBezTo>
                    <a:pt x="440" y="112"/>
                    <a:pt x="416" y="159"/>
                    <a:pt x="372" y="174"/>
                  </a:cubicBezTo>
                  <a:cubicBezTo>
                    <a:pt x="121" y="258"/>
                    <a:pt x="121" y="258"/>
                    <a:pt x="121" y="258"/>
                  </a:cubicBezTo>
                  <a:cubicBezTo>
                    <a:pt x="77" y="273"/>
                    <a:pt x="29" y="249"/>
                    <a:pt x="15" y="205"/>
                  </a:cubicBezTo>
                  <a:cubicBezTo>
                    <a:pt x="0" y="161"/>
                    <a:pt x="24" y="113"/>
                    <a:pt x="68" y="98"/>
                  </a:cubicBezTo>
                  <a:cubicBezTo>
                    <a:pt x="319" y="14"/>
                    <a:pt x="319" y="14"/>
                    <a:pt x="319" y="14"/>
                  </a:cubicBezTo>
                  <a:cubicBezTo>
                    <a:pt x="363" y="0"/>
                    <a:pt x="410" y="23"/>
                    <a:pt x="425" y="67"/>
                  </a:cubicBezTo>
                </a:path>
              </a:pathLst>
            </a:custGeom>
            <a:solidFill>
              <a:srgbClr val="F1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8872529" y="5173900"/>
              <a:ext cx="791846" cy="491386"/>
            </a:xfrm>
            <a:custGeom>
              <a:avLst/>
              <a:gdLst>
                <a:gd name="T0" fmla="*/ 425 w 440"/>
                <a:gd name="T1" fmla="*/ 68 h 273"/>
                <a:gd name="T2" fmla="*/ 372 w 440"/>
                <a:gd name="T3" fmla="*/ 174 h 273"/>
                <a:gd name="T4" fmla="*/ 121 w 440"/>
                <a:gd name="T5" fmla="*/ 258 h 273"/>
                <a:gd name="T6" fmla="*/ 15 w 440"/>
                <a:gd name="T7" fmla="*/ 205 h 273"/>
                <a:gd name="T8" fmla="*/ 68 w 440"/>
                <a:gd name="T9" fmla="*/ 99 h 273"/>
                <a:gd name="T10" fmla="*/ 319 w 440"/>
                <a:gd name="T11" fmla="*/ 15 h 273"/>
                <a:gd name="T12" fmla="*/ 425 w 440"/>
                <a:gd name="T13" fmla="*/ 6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0" h="273">
                  <a:moveTo>
                    <a:pt x="425" y="68"/>
                  </a:moveTo>
                  <a:cubicBezTo>
                    <a:pt x="440" y="112"/>
                    <a:pt x="416" y="160"/>
                    <a:pt x="372" y="174"/>
                  </a:cubicBezTo>
                  <a:cubicBezTo>
                    <a:pt x="121" y="258"/>
                    <a:pt x="121" y="258"/>
                    <a:pt x="121" y="258"/>
                  </a:cubicBezTo>
                  <a:cubicBezTo>
                    <a:pt x="77" y="273"/>
                    <a:pt x="29" y="249"/>
                    <a:pt x="15" y="205"/>
                  </a:cubicBezTo>
                  <a:cubicBezTo>
                    <a:pt x="0" y="161"/>
                    <a:pt x="24" y="113"/>
                    <a:pt x="68" y="99"/>
                  </a:cubicBezTo>
                  <a:cubicBezTo>
                    <a:pt x="319" y="15"/>
                    <a:pt x="319" y="15"/>
                    <a:pt x="319" y="15"/>
                  </a:cubicBezTo>
                  <a:cubicBezTo>
                    <a:pt x="363" y="0"/>
                    <a:pt x="410" y="24"/>
                    <a:pt x="425" y="68"/>
                  </a:cubicBezTo>
                </a:path>
              </a:pathLst>
            </a:custGeom>
            <a:solidFill>
              <a:srgbClr val="F1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8890785" y="5774821"/>
              <a:ext cx="791846" cy="491386"/>
            </a:xfrm>
            <a:custGeom>
              <a:avLst/>
              <a:gdLst>
                <a:gd name="T0" fmla="*/ 425 w 440"/>
                <a:gd name="T1" fmla="*/ 68 h 273"/>
                <a:gd name="T2" fmla="*/ 372 w 440"/>
                <a:gd name="T3" fmla="*/ 175 h 273"/>
                <a:gd name="T4" fmla="*/ 121 w 440"/>
                <a:gd name="T5" fmla="*/ 259 h 273"/>
                <a:gd name="T6" fmla="*/ 15 w 440"/>
                <a:gd name="T7" fmla="*/ 205 h 273"/>
                <a:gd name="T8" fmla="*/ 68 w 440"/>
                <a:gd name="T9" fmla="*/ 99 h 273"/>
                <a:gd name="T10" fmla="*/ 319 w 440"/>
                <a:gd name="T11" fmla="*/ 15 h 273"/>
                <a:gd name="T12" fmla="*/ 425 w 440"/>
                <a:gd name="T13" fmla="*/ 6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0" h="273">
                  <a:moveTo>
                    <a:pt x="425" y="68"/>
                  </a:moveTo>
                  <a:cubicBezTo>
                    <a:pt x="440" y="112"/>
                    <a:pt x="416" y="160"/>
                    <a:pt x="372" y="175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77" y="273"/>
                    <a:pt x="29" y="249"/>
                    <a:pt x="15" y="205"/>
                  </a:cubicBezTo>
                  <a:cubicBezTo>
                    <a:pt x="0" y="161"/>
                    <a:pt x="24" y="114"/>
                    <a:pt x="68" y="99"/>
                  </a:cubicBezTo>
                  <a:cubicBezTo>
                    <a:pt x="319" y="15"/>
                    <a:pt x="319" y="15"/>
                    <a:pt x="319" y="15"/>
                  </a:cubicBezTo>
                  <a:cubicBezTo>
                    <a:pt x="363" y="0"/>
                    <a:pt x="410" y="24"/>
                    <a:pt x="425" y="68"/>
                  </a:cubicBezTo>
                </a:path>
              </a:pathLst>
            </a:custGeom>
            <a:solidFill>
              <a:srgbClr val="F1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8872529" y="5474360"/>
              <a:ext cx="791846" cy="492907"/>
            </a:xfrm>
            <a:custGeom>
              <a:avLst/>
              <a:gdLst>
                <a:gd name="T0" fmla="*/ 425 w 440"/>
                <a:gd name="T1" fmla="*/ 68 h 274"/>
                <a:gd name="T2" fmla="*/ 372 w 440"/>
                <a:gd name="T3" fmla="*/ 175 h 274"/>
                <a:gd name="T4" fmla="*/ 121 w 440"/>
                <a:gd name="T5" fmla="*/ 259 h 274"/>
                <a:gd name="T6" fmla="*/ 15 w 440"/>
                <a:gd name="T7" fmla="*/ 206 h 274"/>
                <a:gd name="T8" fmla="*/ 68 w 440"/>
                <a:gd name="T9" fmla="*/ 99 h 274"/>
                <a:gd name="T10" fmla="*/ 319 w 440"/>
                <a:gd name="T11" fmla="*/ 15 h 274"/>
                <a:gd name="T12" fmla="*/ 425 w 440"/>
                <a:gd name="T13" fmla="*/ 6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0" h="274">
                  <a:moveTo>
                    <a:pt x="425" y="68"/>
                  </a:moveTo>
                  <a:cubicBezTo>
                    <a:pt x="440" y="112"/>
                    <a:pt x="416" y="160"/>
                    <a:pt x="372" y="175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77" y="274"/>
                    <a:pt x="29" y="250"/>
                    <a:pt x="15" y="206"/>
                  </a:cubicBezTo>
                  <a:cubicBezTo>
                    <a:pt x="0" y="162"/>
                    <a:pt x="24" y="114"/>
                    <a:pt x="68" y="99"/>
                  </a:cubicBezTo>
                  <a:cubicBezTo>
                    <a:pt x="319" y="15"/>
                    <a:pt x="319" y="15"/>
                    <a:pt x="319" y="15"/>
                  </a:cubicBezTo>
                  <a:cubicBezTo>
                    <a:pt x="363" y="0"/>
                    <a:pt x="410" y="24"/>
                    <a:pt x="425" y="68"/>
                  </a:cubicBezTo>
                </a:path>
              </a:pathLst>
            </a:custGeom>
            <a:solidFill>
              <a:srgbClr val="F1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8890785" y="4889413"/>
              <a:ext cx="755335" cy="453353"/>
            </a:xfrm>
            <a:custGeom>
              <a:avLst/>
              <a:gdLst>
                <a:gd name="T0" fmla="*/ 335 w 420"/>
                <a:gd name="T1" fmla="*/ 0 h 252"/>
                <a:gd name="T2" fmla="*/ 309 w 420"/>
                <a:gd name="T3" fmla="*/ 4 h 252"/>
                <a:gd name="T4" fmla="*/ 145 w 420"/>
                <a:gd name="T5" fmla="*/ 59 h 252"/>
                <a:gd name="T6" fmla="*/ 58 w 420"/>
                <a:gd name="T7" fmla="*/ 88 h 252"/>
                <a:gd name="T8" fmla="*/ 11 w 420"/>
                <a:gd name="T9" fmla="*/ 126 h 252"/>
                <a:gd name="T10" fmla="*/ 0 w 420"/>
                <a:gd name="T11" fmla="*/ 168 h 252"/>
                <a:gd name="T12" fmla="*/ 5 w 420"/>
                <a:gd name="T13" fmla="*/ 195 h 252"/>
                <a:gd name="T14" fmla="*/ 73 w 420"/>
                <a:gd name="T15" fmla="*/ 252 h 252"/>
                <a:gd name="T16" fmla="*/ 309 w 420"/>
                <a:gd name="T17" fmla="*/ 173 h 252"/>
                <a:gd name="T18" fmla="*/ 335 w 420"/>
                <a:gd name="T19" fmla="*/ 168 h 252"/>
                <a:gd name="T20" fmla="*/ 347 w 420"/>
                <a:gd name="T21" fmla="*/ 169 h 252"/>
                <a:gd name="T22" fmla="*/ 362 w 420"/>
                <a:gd name="T23" fmla="*/ 164 h 252"/>
                <a:gd name="T24" fmla="*/ 420 w 420"/>
                <a:gd name="T25" fmla="*/ 84 h 252"/>
                <a:gd name="T26" fmla="*/ 415 w 420"/>
                <a:gd name="T27" fmla="*/ 57 h 252"/>
                <a:gd name="T28" fmla="*/ 335 w 420"/>
                <a:gd name="T2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0" h="252">
                  <a:moveTo>
                    <a:pt x="335" y="0"/>
                  </a:moveTo>
                  <a:cubicBezTo>
                    <a:pt x="326" y="0"/>
                    <a:pt x="317" y="1"/>
                    <a:pt x="309" y="4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37" y="95"/>
                    <a:pt x="21" y="109"/>
                    <a:pt x="11" y="126"/>
                  </a:cubicBezTo>
                  <a:cubicBezTo>
                    <a:pt x="4" y="139"/>
                    <a:pt x="0" y="153"/>
                    <a:pt x="0" y="168"/>
                  </a:cubicBezTo>
                  <a:cubicBezTo>
                    <a:pt x="0" y="177"/>
                    <a:pt x="2" y="186"/>
                    <a:pt x="5" y="195"/>
                  </a:cubicBezTo>
                  <a:cubicBezTo>
                    <a:pt x="15" y="226"/>
                    <a:pt x="42" y="247"/>
                    <a:pt x="73" y="252"/>
                  </a:cubicBezTo>
                  <a:cubicBezTo>
                    <a:pt x="309" y="173"/>
                    <a:pt x="309" y="173"/>
                    <a:pt x="309" y="173"/>
                  </a:cubicBezTo>
                  <a:cubicBezTo>
                    <a:pt x="317" y="170"/>
                    <a:pt x="326" y="168"/>
                    <a:pt x="335" y="168"/>
                  </a:cubicBezTo>
                  <a:cubicBezTo>
                    <a:pt x="339" y="168"/>
                    <a:pt x="343" y="169"/>
                    <a:pt x="347" y="169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97" y="152"/>
                    <a:pt x="420" y="119"/>
                    <a:pt x="420" y="84"/>
                  </a:cubicBezTo>
                  <a:cubicBezTo>
                    <a:pt x="420" y="75"/>
                    <a:pt x="418" y="66"/>
                    <a:pt x="415" y="57"/>
                  </a:cubicBezTo>
                  <a:cubicBezTo>
                    <a:pt x="403" y="22"/>
                    <a:pt x="371" y="0"/>
                    <a:pt x="335" y="0"/>
                  </a:cubicBezTo>
                </a:path>
              </a:pathLst>
            </a:custGeom>
            <a:solidFill>
              <a:srgbClr val="F6C8C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8890785" y="5193677"/>
              <a:ext cx="755335" cy="451832"/>
            </a:xfrm>
            <a:custGeom>
              <a:avLst/>
              <a:gdLst>
                <a:gd name="T0" fmla="*/ 347 w 420"/>
                <a:gd name="T1" fmla="*/ 0 h 251"/>
                <a:gd name="T2" fmla="*/ 111 w 420"/>
                <a:gd name="T3" fmla="*/ 79 h 251"/>
                <a:gd name="T4" fmla="*/ 84 w 420"/>
                <a:gd name="T5" fmla="*/ 83 h 251"/>
                <a:gd name="T6" fmla="*/ 73 w 420"/>
                <a:gd name="T7" fmla="*/ 83 h 251"/>
                <a:gd name="T8" fmla="*/ 58 w 420"/>
                <a:gd name="T9" fmla="*/ 88 h 251"/>
                <a:gd name="T10" fmla="*/ 0 w 420"/>
                <a:gd name="T11" fmla="*/ 168 h 251"/>
                <a:gd name="T12" fmla="*/ 5 w 420"/>
                <a:gd name="T13" fmla="*/ 194 h 251"/>
                <a:gd name="T14" fmla="*/ 71 w 420"/>
                <a:gd name="T15" fmla="*/ 251 h 251"/>
                <a:gd name="T16" fmla="*/ 309 w 420"/>
                <a:gd name="T17" fmla="*/ 171 h 251"/>
                <a:gd name="T18" fmla="*/ 335 w 420"/>
                <a:gd name="T19" fmla="*/ 167 h 251"/>
                <a:gd name="T20" fmla="*/ 349 w 420"/>
                <a:gd name="T21" fmla="*/ 168 h 251"/>
                <a:gd name="T22" fmla="*/ 362 w 420"/>
                <a:gd name="T23" fmla="*/ 163 h 251"/>
                <a:gd name="T24" fmla="*/ 420 w 420"/>
                <a:gd name="T25" fmla="*/ 84 h 251"/>
                <a:gd name="T26" fmla="*/ 415 w 420"/>
                <a:gd name="T27" fmla="*/ 57 h 251"/>
                <a:gd name="T28" fmla="*/ 347 w 420"/>
                <a:gd name="T2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0" h="251">
                  <a:moveTo>
                    <a:pt x="347" y="0"/>
                  </a:moveTo>
                  <a:cubicBezTo>
                    <a:pt x="111" y="79"/>
                    <a:pt x="111" y="79"/>
                    <a:pt x="111" y="79"/>
                  </a:cubicBezTo>
                  <a:cubicBezTo>
                    <a:pt x="102" y="82"/>
                    <a:pt x="93" y="83"/>
                    <a:pt x="84" y="83"/>
                  </a:cubicBezTo>
                  <a:cubicBezTo>
                    <a:pt x="81" y="83"/>
                    <a:pt x="77" y="83"/>
                    <a:pt x="73" y="83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23" y="100"/>
                    <a:pt x="0" y="132"/>
                    <a:pt x="0" y="168"/>
                  </a:cubicBezTo>
                  <a:cubicBezTo>
                    <a:pt x="0" y="176"/>
                    <a:pt x="2" y="185"/>
                    <a:pt x="5" y="194"/>
                  </a:cubicBezTo>
                  <a:cubicBezTo>
                    <a:pt x="15" y="225"/>
                    <a:pt x="41" y="246"/>
                    <a:pt x="71" y="251"/>
                  </a:cubicBezTo>
                  <a:cubicBezTo>
                    <a:pt x="309" y="171"/>
                    <a:pt x="309" y="171"/>
                    <a:pt x="309" y="171"/>
                  </a:cubicBezTo>
                  <a:cubicBezTo>
                    <a:pt x="317" y="168"/>
                    <a:pt x="326" y="167"/>
                    <a:pt x="335" y="167"/>
                  </a:cubicBezTo>
                  <a:cubicBezTo>
                    <a:pt x="340" y="167"/>
                    <a:pt x="344" y="167"/>
                    <a:pt x="349" y="168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97" y="152"/>
                    <a:pt x="420" y="119"/>
                    <a:pt x="420" y="84"/>
                  </a:cubicBezTo>
                  <a:cubicBezTo>
                    <a:pt x="420" y="75"/>
                    <a:pt x="418" y="66"/>
                    <a:pt x="415" y="57"/>
                  </a:cubicBezTo>
                  <a:cubicBezTo>
                    <a:pt x="405" y="25"/>
                    <a:pt x="377" y="4"/>
                    <a:pt x="347" y="0"/>
                  </a:cubicBezTo>
                </a:path>
              </a:pathLst>
            </a:custGeom>
            <a:solidFill>
              <a:srgbClr val="F6C8C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9022379" y="5192156"/>
              <a:ext cx="492907" cy="150611"/>
            </a:xfrm>
            <a:custGeom>
              <a:avLst/>
              <a:gdLst>
                <a:gd name="T0" fmla="*/ 262 w 274"/>
                <a:gd name="T1" fmla="*/ 0 h 84"/>
                <a:gd name="T2" fmla="*/ 236 w 274"/>
                <a:gd name="T3" fmla="*/ 5 h 84"/>
                <a:gd name="T4" fmla="*/ 0 w 274"/>
                <a:gd name="T5" fmla="*/ 84 h 84"/>
                <a:gd name="T6" fmla="*/ 11 w 274"/>
                <a:gd name="T7" fmla="*/ 84 h 84"/>
                <a:gd name="T8" fmla="*/ 38 w 274"/>
                <a:gd name="T9" fmla="*/ 80 h 84"/>
                <a:gd name="T10" fmla="*/ 274 w 274"/>
                <a:gd name="T11" fmla="*/ 1 h 84"/>
                <a:gd name="T12" fmla="*/ 262 w 274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84">
                  <a:moveTo>
                    <a:pt x="262" y="0"/>
                  </a:moveTo>
                  <a:cubicBezTo>
                    <a:pt x="253" y="0"/>
                    <a:pt x="244" y="2"/>
                    <a:pt x="236" y="5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4" y="84"/>
                    <a:pt x="8" y="84"/>
                    <a:pt x="11" y="84"/>
                  </a:cubicBezTo>
                  <a:cubicBezTo>
                    <a:pt x="20" y="84"/>
                    <a:pt x="29" y="83"/>
                    <a:pt x="38" y="80"/>
                  </a:cubicBezTo>
                  <a:cubicBezTo>
                    <a:pt x="274" y="1"/>
                    <a:pt x="274" y="1"/>
                    <a:pt x="274" y="1"/>
                  </a:cubicBezTo>
                  <a:cubicBezTo>
                    <a:pt x="270" y="1"/>
                    <a:pt x="266" y="0"/>
                    <a:pt x="262" y="0"/>
                  </a:cubicBezTo>
                </a:path>
              </a:pathLst>
            </a:custGeom>
            <a:solidFill>
              <a:srgbClr val="F2B2A8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8909041" y="5794598"/>
              <a:ext cx="755335" cy="453353"/>
            </a:xfrm>
            <a:custGeom>
              <a:avLst/>
              <a:gdLst>
                <a:gd name="T0" fmla="*/ 343 w 420"/>
                <a:gd name="T1" fmla="*/ 0 h 252"/>
                <a:gd name="T2" fmla="*/ 101 w 420"/>
                <a:gd name="T3" fmla="*/ 81 h 252"/>
                <a:gd name="T4" fmla="*/ 74 w 420"/>
                <a:gd name="T5" fmla="*/ 85 h 252"/>
                <a:gd name="T6" fmla="*/ 67 w 420"/>
                <a:gd name="T7" fmla="*/ 85 h 252"/>
                <a:gd name="T8" fmla="*/ 58 w 420"/>
                <a:gd name="T9" fmla="*/ 88 h 252"/>
                <a:gd name="T10" fmla="*/ 0 w 420"/>
                <a:gd name="T11" fmla="*/ 168 h 252"/>
                <a:gd name="T12" fmla="*/ 5 w 420"/>
                <a:gd name="T13" fmla="*/ 194 h 252"/>
                <a:gd name="T14" fmla="*/ 84 w 420"/>
                <a:gd name="T15" fmla="*/ 252 h 252"/>
                <a:gd name="T16" fmla="*/ 111 w 420"/>
                <a:gd name="T17" fmla="*/ 248 h 252"/>
                <a:gd name="T18" fmla="*/ 362 w 420"/>
                <a:gd name="T19" fmla="*/ 164 h 252"/>
                <a:gd name="T20" fmla="*/ 420 w 420"/>
                <a:gd name="T21" fmla="*/ 84 h 252"/>
                <a:gd name="T22" fmla="*/ 415 w 420"/>
                <a:gd name="T23" fmla="*/ 57 h 252"/>
                <a:gd name="T24" fmla="*/ 343 w 420"/>
                <a:gd name="T25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0" h="252">
                  <a:moveTo>
                    <a:pt x="343" y="0"/>
                  </a:moveTo>
                  <a:cubicBezTo>
                    <a:pt x="101" y="81"/>
                    <a:pt x="101" y="81"/>
                    <a:pt x="101" y="81"/>
                  </a:cubicBezTo>
                  <a:cubicBezTo>
                    <a:pt x="92" y="84"/>
                    <a:pt x="83" y="85"/>
                    <a:pt x="74" y="85"/>
                  </a:cubicBezTo>
                  <a:cubicBezTo>
                    <a:pt x="72" y="85"/>
                    <a:pt x="69" y="85"/>
                    <a:pt x="67" y="85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22" y="100"/>
                    <a:pt x="0" y="132"/>
                    <a:pt x="0" y="168"/>
                  </a:cubicBezTo>
                  <a:cubicBezTo>
                    <a:pt x="0" y="177"/>
                    <a:pt x="2" y="186"/>
                    <a:pt x="5" y="194"/>
                  </a:cubicBezTo>
                  <a:cubicBezTo>
                    <a:pt x="16" y="230"/>
                    <a:pt x="49" y="252"/>
                    <a:pt x="84" y="252"/>
                  </a:cubicBezTo>
                  <a:cubicBezTo>
                    <a:pt x="93" y="252"/>
                    <a:pt x="102" y="250"/>
                    <a:pt x="111" y="248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97" y="152"/>
                    <a:pt x="420" y="119"/>
                    <a:pt x="420" y="84"/>
                  </a:cubicBezTo>
                  <a:cubicBezTo>
                    <a:pt x="420" y="75"/>
                    <a:pt x="418" y="66"/>
                    <a:pt x="415" y="57"/>
                  </a:cubicBezTo>
                  <a:cubicBezTo>
                    <a:pt x="404" y="24"/>
                    <a:pt x="375" y="3"/>
                    <a:pt x="343" y="0"/>
                  </a:cubicBezTo>
                </a:path>
              </a:pathLst>
            </a:custGeom>
            <a:solidFill>
              <a:srgbClr val="F6C8C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8890785" y="5495659"/>
              <a:ext cx="755335" cy="451832"/>
            </a:xfrm>
            <a:custGeom>
              <a:avLst/>
              <a:gdLst>
                <a:gd name="T0" fmla="*/ 349 w 420"/>
                <a:gd name="T1" fmla="*/ 0 h 251"/>
                <a:gd name="T2" fmla="*/ 111 w 420"/>
                <a:gd name="T3" fmla="*/ 79 h 251"/>
                <a:gd name="T4" fmla="*/ 84 w 420"/>
                <a:gd name="T5" fmla="*/ 84 h 251"/>
                <a:gd name="T6" fmla="*/ 71 w 420"/>
                <a:gd name="T7" fmla="*/ 83 h 251"/>
                <a:gd name="T8" fmla="*/ 58 w 420"/>
                <a:gd name="T9" fmla="*/ 87 h 251"/>
                <a:gd name="T10" fmla="*/ 0 w 420"/>
                <a:gd name="T11" fmla="*/ 167 h 251"/>
                <a:gd name="T12" fmla="*/ 5 w 420"/>
                <a:gd name="T13" fmla="*/ 194 h 251"/>
                <a:gd name="T14" fmla="*/ 77 w 420"/>
                <a:gd name="T15" fmla="*/ 251 h 251"/>
                <a:gd name="T16" fmla="*/ 319 w 420"/>
                <a:gd name="T17" fmla="*/ 170 h 251"/>
                <a:gd name="T18" fmla="*/ 345 w 420"/>
                <a:gd name="T19" fmla="*/ 165 h 251"/>
                <a:gd name="T20" fmla="*/ 353 w 420"/>
                <a:gd name="T21" fmla="*/ 166 h 251"/>
                <a:gd name="T22" fmla="*/ 362 w 420"/>
                <a:gd name="T23" fmla="*/ 163 h 251"/>
                <a:gd name="T24" fmla="*/ 420 w 420"/>
                <a:gd name="T25" fmla="*/ 83 h 251"/>
                <a:gd name="T26" fmla="*/ 415 w 420"/>
                <a:gd name="T27" fmla="*/ 56 h 251"/>
                <a:gd name="T28" fmla="*/ 349 w 420"/>
                <a:gd name="T2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0" h="251">
                  <a:moveTo>
                    <a:pt x="349" y="0"/>
                  </a:moveTo>
                  <a:cubicBezTo>
                    <a:pt x="111" y="79"/>
                    <a:pt x="111" y="79"/>
                    <a:pt x="111" y="79"/>
                  </a:cubicBezTo>
                  <a:cubicBezTo>
                    <a:pt x="102" y="82"/>
                    <a:pt x="93" y="84"/>
                    <a:pt x="84" y="84"/>
                  </a:cubicBezTo>
                  <a:cubicBezTo>
                    <a:pt x="80" y="84"/>
                    <a:pt x="75" y="83"/>
                    <a:pt x="71" y="83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23" y="99"/>
                    <a:pt x="0" y="132"/>
                    <a:pt x="0" y="167"/>
                  </a:cubicBezTo>
                  <a:cubicBezTo>
                    <a:pt x="0" y="176"/>
                    <a:pt x="2" y="185"/>
                    <a:pt x="5" y="194"/>
                  </a:cubicBezTo>
                  <a:cubicBezTo>
                    <a:pt x="16" y="226"/>
                    <a:pt x="44" y="248"/>
                    <a:pt x="77" y="251"/>
                  </a:cubicBezTo>
                  <a:cubicBezTo>
                    <a:pt x="319" y="170"/>
                    <a:pt x="319" y="170"/>
                    <a:pt x="319" y="170"/>
                  </a:cubicBezTo>
                  <a:cubicBezTo>
                    <a:pt x="327" y="167"/>
                    <a:pt x="336" y="165"/>
                    <a:pt x="345" y="165"/>
                  </a:cubicBezTo>
                  <a:cubicBezTo>
                    <a:pt x="348" y="165"/>
                    <a:pt x="351" y="166"/>
                    <a:pt x="353" y="166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97" y="151"/>
                    <a:pt x="420" y="118"/>
                    <a:pt x="420" y="83"/>
                  </a:cubicBezTo>
                  <a:cubicBezTo>
                    <a:pt x="420" y="74"/>
                    <a:pt x="418" y="65"/>
                    <a:pt x="415" y="56"/>
                  </a:cubicBezTo>
                  <a:cubicBezTo>
                    <a:pt x="405" y="26"/>
                    <a:pt x="379" y="5"/>
                    <a:pt x="349" y="0"/>
                  </a:cubicBezTo>
                </a:path>
              </a:pathLst>
            </a:custGeom>
            <a:solidFill>
              <a:srgbClr val="F6C8C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9018576" y="5494138"/>
              <a:ext cx="499753" cy="152893"/>
            </a:xfrm>
            <a:custGeom>
              <a:avLst/>
              <a:gdLst>
                <a:gd name="T0" fmla="*/ 264 w 278"/>
                <a:gd name="T1" fmla="*/ 0 h 85"/>
                <a:gd name="T2" fmla="*/ 238 w 278"/>
                <a:gd name="T3" fmla="*/ 4 h 85"/>
                <a:gd name="T4" fmla="*/ 0 w 278"/>
                <a:gd name="T5" fmla="*/ 84 h 85"/>
                <a:gd name="T6" fmla="*/ 13 w 278"/>
                <a:gd name="T7" fmla="*/ 85 h 85"/>
                <a:gd name="T8" fmla="*/ 40 w 278"/>
                <a:gd name="T9" fmla="*/ 80 h 85"/>
                <a:gd name="T10" fmla="*/ 278 w 278"/>
                <a:gd name="T11" fmla="*/ 1 h 85"/>
                <a:gd name="T12" fmla="*/ 264 w 278"/>
                <a:gd name="T1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" h="85">
                  <a:moveTo>
                    <a:pt x="264" y="0"/>
                  </a:moveTo>
                  <a:cubicBezTo>
                    <a:pt x="255" y="0"/>
                    <a:pt x="246" y="1"/>
                    <a:pt x="238" y="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4" y="84"/>
                    <a:pt x="9" y="85"/>
                    <a:pt x="13" y="85"/>
                  </a:cubicBezTo>
                  <a:cubicBezTo>
                    <a:pt x="22" y="85"/>
                    <a:pt x="31" y="83"/>
                    <a:pt x="40" y="80"/>
                  </a:cubicBezTo>
                  <a:cubicBezTo>
                    <a:pt x="278" y="1"/>
                    <a:pt x="278" y="1"/>
                    <a:pt x="278" y="1"/>
                  </a:cubicBezTo>
                  <a:cubicBezTo>
                    <a:pt x="273" y="0"/>
                    <a:pt x="269" y="0"/>
                    <a:pt x="264" y="0"/>
                  </a:cubicBezTo>
                </a:path>
              </a:pathLst>
            </a:custGeom>
            <a:solidFill>
              <a:srgbClr val="F2B2A8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9029225" y="5793077"/>
              <a:ext cx="496711" cy="154414"/>
            </a:xfrm>
            <a:custGeom>
              <a:avLst/>
              <a:gdLst>
                <a:gd name="T0" fmla="*/ 268 w 276"/>
                <a:gd name="T1" fmla="*/ 0 h 86"/>
                <a:gd name="T2" fmla="*/ 242 w 276"/>
                <a:gd name="T3" fmla="*/ 5 h 86"/>
                <a:gd name="T4" fmla="*/ 0 w 276"/>
                <a:gd name="T5" fmla="*/ 86 h 86"/>
                <a:gd name="T6" fmla="*/ 7 w 276"/>
                <a:gd name="T7" fmla="*/ 86 h 86"/>
                <a:gd name="T8" fmla="*/ 34 w 276"/>
                <a:gd name="T9" fmla="*/ 82 h 86"/>
                <a:gd name="T10" fmla="*/ 276 w 276"/>
                <a:gd name="T11" fmla="*/ 1 h 86"/>
                <a:gd name="T12" fmla="*/ 268 w 276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86">
                  <a:moveTo>
                    <a:pt x="268" y="0"/>
                  </a:moveTo>
                  <a:cubicBezTo>
                    <a:pt x="259" y="0"/>
                    <a:pt x="250" y="2"/>
                    <a:pt x="242" y="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2" y="86"/>
                    <a:pt x="5" y="86"/>
                    <a:pt x="7" y="86"/>
                  </a:cubicBezTo>
                  <a:cubicBezTo>
                    <a:pt x="16" y="86"/>
                    <a:pt x="25" y="85"/>
                    <a:pt x="34" y="82"/>
                  </a:cubicBezTo>
                  <a:cubicBezTo>
                    <a:pt x="276" y="1"/>
                    <a:pt x="276" y="1"/>
                    <a:pt x="276" y="1"/>
                  </a:cubicBezTo>
                  <a:cubicBezTo>
                    <a:pt x="274" y="1"/>
                    <a:pt x="271" y="0"/>
                    <a:pt x="268" y="0"/>
                  </a:cubicBezTo>
                </a:path>
              </a:pathLst>
            </a:custGeom>
            <a:solidFill>
              <a:srgbClr val="F2B2A8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8413851" y="6523310"/>
              <a:ext cx="1106759" cy="3346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8905237" y="5681260"/>
              <a:ext cx="154414" cy="235804"/>
            </a:xfrm>
            <a:custGeom>
              <a:avLst/>
              <a:gdLst>
                <a:gd name="T0" fmla="*/ 54 w 86"/>
                <a:gd name="T1" fmla="*/ 0 h 131"/>
                <a:gd name="T2" fmla="*/ 9 w 86"/>
                <a:gd name="T3" fmla="*/ 78 h 131"/>
                <a:gd name="T4" fmla="*/ 86 w 86"/>
                <a:gd name="T5" fmla="*/ 122 h 131"/>
                <a:gd name="T6" fmla="*/ 54 w 86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131">
                  <a:moveTo>
                    <a:pt x="54" y="0"/>
                  </a:moveTo>
                  <a:cubicBezTo>
                    <a:pt x="20" y="9"/>
                    <a:pt x="0" y="44"/>
                    <a:pt x="9" y="78"/>
                  </a:cubicBezTo>
                  <a:cubicBezTo>
                    <a:pt x="18" y="111"/>
                    <a:pt x="52" y="131"/>
                    <a:pt x="86" y="12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F9F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8935664" y="5987045"/>
              <a:ext cx="155175" cy="235804"/>
            </a:xfrm>
            <a:custGeom>
              <a:avLst/>
              <a:gdLst>
                <a:gd name="T0" fmla="*/ 54 w 86"/>
                <a:gd name="T1" fmla="*/ 0 h 131"/>
                <a:gd name="T2" fmla="*/ 9 w 86"/>
                <a:gd name="T3" fmla="*/ 77 h 131"/>
                <a:gd name="T4" fmla="*/ 86 w 86"/>
                <a:gd name="T5" fmla="*/ 122 h 131"/>
                <a:gd name="T6" fmla="*/ 54 w 86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131">
                  <a:moveTo>
                    <a:pt x="54" y="0"/>
                  </a:moveTo>
                  <a:cubicBezTo>
                    <a:pt x="20" y="9"/>
                    <a:pt x="0" y="44"/>
                    <a:pt x="9" y="77"/>
                  </a:cubicBezTo>
                  <a:cubicBezTo>
                    <a:pt x="18" y="111"/>
                    <a:pt x="52" y="131"/>
                    <a:pt x="86" y="12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F9F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8923493" y="5080339"/>
              <a:ext cx="154414" cy="235804"/>
            </a:xfrm>
            <a:custGeom>
              <a:avLst/>
              <a:gdLst>
                <a:gd name="T0" fmla="*/ 54 w 86"/>
                <a:gd name="T1" fmla="*/ 0 h 131"/>
                <a:gd name="T2" fmla="*/ 9 w 86"/>
                <a:gd name="T3" fmla="*/ 77 h 131"/>
                <a:gd name="T4" fmla="*/ 86 w 86"/>
                <a:gd name="T5" fmla="*/ 122 h 131"/>
                <a:gd name="T6" fmla="*/ 54 w 86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131">
                  <a:moveTo>
                    <a:pt x="54" y="0"/>
                  </a:moveTo>
                  <a:cubicBezTo>
                    <a:pt x="20" y="9"/>
                    <a:pt x="0" y="44"/>
                    <a:pt x="9" y="77"/>
                  </a:cubicBezTo>
                  <a:cubicBezTo>
                    <a:pt x="18" y="111"/>
                    <a:pt x="52" y="131"/>
                    <a:pt x="86" y="12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F9F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8241182" y="5116090"/>
              <a:ext cx="777394" cy="304264"/>
            </a:xfrm>
            <a:custGeom>
              <a:avLst/>
              <a:gdLst>
                <a:gd name="T0" fmla="*/ 432 w 432"/>
                <a:gd name="T1" fmla="*/ 84 h 169"/>
                <a:gd name="T2" fmla="*/ 348 w 432"/>
                <a:gd name="T3" fmla="*/ 169 h 169"/>
                <a:gd name="T4" fmla="*/ 84 w 432"/>
                <a:gd name="T5" fmla="*/ 169 h 169"/>
                <a:gd name="T6" fmla="*/ 0 w 432"/>
                <a:gd name="T7" fmla="*/ 84 h 169"/>
                <a:gd name="T8" fmla="*/ 84 w 432"/>
                <a:gd name="T9" fmla="*/ 0 h 169"/>
                <a:gd name="T10" fmla="*/ 348 w 432"/>
                <a:gd name="T11" fmla="*/ 0 h 169"/>
                <a:gd name="T12" fmla="*/ 432 w 432"/>
                <a:gd name="T13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2" h="169">
                  <a:moveTo>
                    <a:pt x="432" y="84"/>
                  </a:moveTo>
                  <a:cubicBezTo>
                    <a:pt x="432" y="131"/>
                    <a:pt x="395" y="169"/>
                    <a:pt x="348" y="169"/>
                  </a:cubicBezTo>
                  <a:cubicBezTo>
                    <a:pt x="84" y="169"/>
                    <a:pt x="84" y="169"/>
                    <a:pt x="84" y="169"/>
                  </a:cubicBezTo>
                  <a:cubicBezTo>
                    <a:pt x="37" y="169"/>
                    <a:pt x="0" y="131"/>
                    <a:pt x="0" y="84"/>
                  </a:cubicBezTo>
                  <a:cubicBezTo>
                    <a:pt x="0" y="38"/>
                    <a:pt x="37" y="0"/>
                    <a:pt x="84" y="0"/>
                  </a:cubicBezTo>
                  <a:cubicBezTo>
                    <a:pt x="348" y="0"/>
                    <a:pt x="348" y="0"/>
                    <a:pt x="348" y="0"/>
                  </a:cubicBezTo>
                  <a:cubicBezTo>
                    <a:pt x="395" y="0"/>
                    <a:pt x="432" y="38"/>
                    <a:pt x="432" y="84"/>
                  </a:cubicBezTo>
                  <a:close/>
                </a:path>
              </a:pathLst>
            </a:custGeom>
            <a:solidFill>
              <a:srgbClr val="F6C8C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8723440" y="5100116"/>
              <a:ext cx="530940" cy="565170"/>
            </a:xfrm>
            <a:custGeom>
              <a:avLst/>
              <a:gdLst>
                <a:gd name="T0" fmla="*/ 258 w 295"/>
                <a:gd name="T1" fmla="*/ 283 h 314"/>
                <a:gd name="T2" fmla="*/ 139 w 295"/>
                <a:gd name="T3" fmla="*/ 277 h 314"/>
                <a:gd name="T4" fmla="*/ 31 w 295"/>
                <a:gd name="T5" fmla="*/ 150 h 314"/>
                <a:gd name="T6" fmla="*/ 37 w 295"/>
                <a:gd name="T7" fmla="*/ 31 h 314"/>
                <a:gd name="T8" fmla="*/ 156 w 295"/>
                <a:gd name="T9" fmla="*/ 37 h 314"/>
                <a:gd name="T10" fmla="*/ 264 w 295"/>
                <a:gd name="T11" fmla="*/ 164 h 314"/>
                <a:gd name="T12" fmla="*/ 258 w 295"/>
                <a:gd name="T13" fmla="*/ 283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14">
                  <a:moveTo>
                    <a:pt x="258" y="283"/>
                  </a:moveTo>
                  <a:cubicBezTo>
                    <a:pt x="223" y="314"/>
                    <a:pt x="170" y="311"/>
                    <a:pt x="139" y="277"/>
                  </a:cubicBezTo>
                  <a:cubicBezTo>
                    <a:pt x="31" y="150"/>
                    <a:pt x="31" y="150"/>
                    <a:pt x="31" y="150"/>
                  </a:cubicBezTo>
                  <a:cubicBezTo>
                    <a:pt x="0" y="115"/>
                    <a:pt x="3" y="62"/>
                    <a:pt x="37" y="31"/>
                  </a:cubicBezTo>
                  <a:cubicBezTo>
                    <a:pt x="72" y="0"/>
                    <a:pt x="125" y="2"/>
                    <a:pt x="156" y="37"/>
                  </a:cubicBezTo>
                  <a:cubicBezTo>
                    <a:pt x="264" y="164"/>
                    <a:pt x="264" y="164"/>
                    <a:pt x="264" y="164"/>
                  </a:cubicBezTo>
                  <a:cubicBezTo>
                    <a:pt x="295" y="199"/>
                    <a:pt x="292" y="252"/>
                    <a:pt x="258" y="283"/>
                  </a:cubicBezTo>
                  <a:close/>
                </a:path>
              </a:pathLst>
            </a:custGeom>
            <a:solidFill>
              <a:srgbClr val="F6C8C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8985867" y="5420354"/>
              <a:ext cx="225155" cy="190926"/>
            </a:xfrm>
            <a:custGeom>
              <a:avLst/>
              <a:gdLst>
                <a:gd name="T0" fmla="*/ 0 w 125"/>
                <a:gd name="T1" fmla="*/ 68 h 106"/>
                <a:gd name="T2" fmla="*/ 87 w 125"/>
                <a:gd name="T3" fmla="*/ 87 h 106"/>
                <a:gd name="T4" fmla="*/ 106 w 125"/>
                <a:gd name="T5" fmla="*/ 0 h 106"/>
                <a:gd name="T6" fmla="*/ 0 w 125"/>
                <a:gd name="T7" fmla="*/ 6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06">
                  <a:moveTo>
                    <a:pt x="0" y="68"/>
                  </a:moveTo>
                  <a:cubicBezTo>
                    <a:pt x="19" y="97"/>
                    <a:pt x="58" y="106"/>
                    <a:pt x="87" y="87"/>
                  </a:cubicBezTo>
                  <a:cubicBezTo>
                    <a:pt x="117" y="68"/>
                    <a:pt x="125" y="29"/>
                    <a:pt x="106" y="0"/>
                  </a:cubicBezTo>
                  <a:lnTo>
                    <a:pt x="0" y="68"/>
                  </a:lnTo>
                  <a:close/>
                </a:path>
              </a:pathLst>
            </a:custGeom>
            <a:solidFill>
              <a:srgbClr val="F9F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151" name="Freeform 150"/>
          <p:cNvSpPr>
            <a:spLocks noChangeArrowheads="1"/>
          </p:cNvSpPr>
          <p:nvPr/>
        </p:nvSpPr>
        <p:spPr bwMode="auto">
          <a:xfrm>
            <a:off x="7616226" y="3590511"/>
            <a:ext cx="332028" cy="488344"/>
          </a:xfrm>
          <a:custGeom>
            <a:avLst/>
            <a:gdLst>
              <a:gd name="connsiteX0" fmla="*/ 276880 w 442704"/>
              <a:gd name="connsiteY0" fmla="*/ 474651 h 651125"/>
              <a:gd name="connsiteX1" fmla="*/ 298179 w 442704"/>
              <a:gd name="connsiteY1" fmla="*/ 496330 h 651125"/>
              <a:gd name="connsiteX2" fmla="*/ 276880 w 442704"/>
              <a:gd name="connsiteY2" fmla="*/ 518009 h 651125"/>
              <a:gd name="connsiteX3" fmla="*/ 255581 w 442704"/>
              <a:gd name="connsiteY3" fmla="*/ 496330 h 651125"/>
              <a:gd name="connsiteX4" fmla="*/ 276880 w 442704"/>
              <a:gd name="connsiteY4" fmla="*/ 474651 h 651125"/>
              <a:gd name="connsiteX5" fmla="*/ 122086 w 442704"/>
              <a:gd name="connsiteY5" fmla="*/ 453353 h 651125"/>
              <a:gd name="connsiteX6" fmla="*/ 143765 w 442704"/>
              <a:gd name="connsiteY6" fmla="*/ 475032 h 651125"/>
              <a:gd name="connsiteX7" fmla="*/ 122086 w 442704"/>
              <a:gd name="connsiteY7" fmla="*/ 496711 h 651125"/>
              <a:gd name="connsiteX8" fmla="*/ 100407 w 442704"/>
              <a:gd name="connsiteY8" fmla="*/ 475032 h 651125"/>
              <a:gd name="connsiteX9" fmla="*/ 122086 w 442704"/>
              <a:gd name="connsiteY9" fmla="*/ 453353 h 651125"/>
              <a:gd name="connsiteX10" fmla="*/ 41075 w 442704"/>
              <a:gd name="connsiteY10" fmla="*/ 429773 h 651125"/>
              <a:gd name="connsiteX11" fmla="*/ 220971 w 442704"/>
              <a:gd name="connsiteY11" fmla="*/ 610049 h 651125"/>
              <a:gd name="connsiteX12" fmla="*/ 400867 w 442704"/>
              <a:gd name="connsiteY12" fmla="*/ 429773 h 651125"/>
              <a:gd name="connsiteX13" fmla="*/ 165213 w 442704"/>
              <a:gd name="connsiteY13" fmla="*/ 0 h 651125"/>
              <a:gd name="connsiteX14" fmla="*/ 276729 w 442704"/>
              <a:gd name="connsiteY14" fmla="*/ 0 h 651125"/>
              <a:gd name="connsiteX15" fmla="*/ 307306 w 442704"/>
              <a:gd name="connsiteY15" fmla="*/ 30427 h 651125"/>
              <a:gd name="connsiteX16" fmla="*/ 298762 w 442704"/>
              <a:gd name="connsiteY16" fmla="*/ 51680 h 651125"/>
              <a:gd name="connsiteX17" fmla="*/ 287528 w 442704"/>
              <a:gd name="connsiteY17" fmla="*/ 56357 h 651125"/>
              <a:gd name="connsiteX18" fmla="*/ 287528 w 442704"/>
              <a:gd name="connsiteY18" fmla="*/ 221782 h 651125"/>
              <a:gd name="connsiteX19" fmla="*/ 307512 w 442704"/>
              <a:gd name="connsiteY19" fmla="*/ 225816 h 651125"/>
              <a:gd name="connsiteX20" fmla="*/ 442704 w 442704"/>
              <a:gd name="connsiteY20" fmla="*/ 429773 h 651125"/>
              <a:gd name="connsiteX21" fmla="*/ 221352 w 442704"/>
              <a:gd name="connsiteY21" fmla="*/ 651125 h 651125"/>
              <a:gd name="connsiteX22" fmla="*/ 0 w 442704"/>
              <a:gd name="connsiteY22" fmla="*/ 429773 h 651125"/>
              <a:gd name="connsiteX23" fmla="*/ 135192 w 442704"/>
              <a:gd name="connsiteY23" fmla="*/ 225816 h 651125"/>
              <a:gd name="connsiteX24" fmla="*/ 154413 w 442704"/>
              <a:gd name="connsiteY24" fmla="*/ 221936 h 651125"/>
              <a:gd name="connsiteX25" fmla="*/ 154413 w 442704"/>
              <a:gd name="connsiteY25" fmla="*/ 56357 h 651125"/>
              <a:gd name="connsiteX26" fmla="*/ 143180 w 442704"/>
              <a:gd name="connsiteY26" fmla="*/ 51680 h 651125"/>
              <a:gd name="connsiteX27" fmla="*/ 134636 w 442704"/>
              <a:gd name="connsiteY27" fmla="*/ 30427 h 651125"/>
              <a:gd name="connsiteX28" fmla="*/ 165213 w 442704"/>
              <a:gd name="connsiteY28" fmla="*/ 0 h 65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42704" h="651125">
                <a:moveTo>
                  <a:pt x="276880" y="474651"/>
                </a:moveTo>
                <a:cubicBezTo>
                  <a:pt x="288643" y="474651"/>
                  <a:pt x="298179" y="484357"/>
                  <a:pt x="298179" y="496330"/>
                </a:cubicBezTo>
                <a:cubicBezTo>
                  <a:pt x="298179" y="508303"/>
                  <a:pt x="288643" y="518009"/>
                  <a:pt x="276880" y="518009"/>
                </a:cubicBezTo>
                <a:cubicBezTo>
                  <a:pt x="265117" y="518009"/>
                  <a:pt x="255581" y="508303"/>
                  <a:pt x="255581" y="496330"/>
                </a:cubicBezTo>
                <a:cubicBezTo>
                  <a:pt x="255581" y="484357"/>
                  <a:pt x="265117" y="474651"/>
                  <a:pt x="276880" y="474651"/>
                </a:cubicBezTo>
                <a:close/>
                <a:moveTo>
                  <a:pt x="122086" y="453353"/>
                </a:moveTo>
                <a:cubicBezTo>
                  <a:pt x="134059" y="453353"/>
                  <a:pt x="143765" y="463059"/>
                  <a:pt x="143765" y="475032"/>
                </a:cubicBezTo>
                <a:cubicBezTo>
                  <a:pt x="143765" y="487005"/>
                  <a:pt x="134059" y="496711"/>
                  <a:pt x="122086" y="496711"/>
                </a:cubicBezTo>
                <a:cubicBezTo>
                  <a:pt x="110113" y="496711"/>
                  <a:pt x="100407" y="487005"/>
                  <a:pt x="100407" y="475032"/>
                </a:cubicBezTo>
                <a:cubicBezTo>
                  <a:pt x="100407" y="463059"/>
                  <a:pt x="110113" y="453353"/>
                  <a:pt x="122086" y="453353"/>
                </a:cubicBezTo>
                <a:close/>
                <a:moveTo>
                  <a:pt x="41075" y="429773"/>
                </a:moveTo>
                <a:cubicBezTo>
                  <a:pt x="41075" y="530728"/>
                  <a:pt x="122028" y="610049"/>
                  <a:pt x="220971" y="610049"/>
                </a:cubicBezTo>
                <a:cubicBezTo>
                  <a:pt x="319914" y="610049"/>
                  <a:pt x="400867" y="530728"/>
                  <a:pt x="400867" y="429773"/>
                </a:cubicBezTo>
                <a:close/>
                <a:moveTo>
                  <a:pt x="165213" y="0"/>
                </a:moveTo>
                <a:cubicBezTo>
                  <a:pt x="276729" y="0"/>
                  <a:pt x="276729" y="0"/>
                  <a:pt x="276729" y="0"/>
                </a:cubicBezTo>
                <a:cubicBezTo>
                  <a:pt x="294715" y="0"/>
                  <a:pt x="307306" y="12529"/>
                  <a:pt x="307306" y="30427"/>
                </a:cubicBezTo>
                <a:cubicBezTo>
                  <a:pt x="307306" y="38481"/>
                  <a:pt x="304158" y="46087"/>
                  <a:pt x="298762" y="51680"/>
                </a:cubicBezTo>
                <a:lnTo>
                  <a:pt x="287528" y="56357"/>
                </a:lnTo>
                <a:lnTo>
                  <a:pt x="287528" y="221782"/>
                </a:lnTo>
                <a:lnTo>
                  <a:pt x="307512" y="225816"/>
                </a:lnTo>
                <a:cubicBezTo>
                  <a:pt x="386959" y="259419"/>
                  <a:pt x="442704" y="338086"/>
                  <a:pt x="442704" y="429773"/>
                </a:cubicBezTo>
                <a:cubicBezTo>
                  <a:pt x="442704" y="552022"/>
                  <a:pt x="343601" y="651125"/>
                  <a:pt x="221352" y="651125"/>
                </a:cubicBezTo>
                <a:cubicBezTo>
                  <a:pt x="99103" y="651125"/>
                  <a:pt x="0" y="552022"/>
                  <a:pt x="0" y="429773"/>
                </a:cubicBezTo>
                <a:cubicBezTo>
                  <a:pt x="0" y="338086"/>
                  <a:pt x="55745" y="259419"/>
                  <a:pt x="135192" y="225816"/>
                </a:cubicBezTo>
                <a:lnTo>
                  <a:pt x="154413" y="221936"/>
                </a:lnTo>
                <a:lnTo>
                  <a:pt x="154413" y="56357"/>
                </a:lnTo>
                <a:lnTo>
                  <a:pt x="143180" y="51680"/>
                </a:lnTo>
                <a:cubicBezTo>
                  <a:pt x="137784" y="46087"/>
                  <a:pt x="134636" y="38481"/>
                  <a:pt x="134636" y="30427"/>
                </a:cubicBezTo>
                <a:cubicBezTo>
                  <a:pt x="134636" y="12529"/>
                  <a:pt x="147227" y="0"/>
                  <a:pt x="1652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grpSp>
        <p:nvGrpSpPr>
          <p:cNvPr id="75" name="Group 74"/>
          <p:cNvGrpSpPr/>
          <p:nvPr/>
        </p:nvGrpSpPr>
        <p:grpSpPr>
          <a:xfrm>
            <a:off x="1205200" y="2480365"/>
            <a:ext cx="242668" cy="503474"/>
            <a:chOff x="1361313" y="1668538"/>
            <a:chExt cx="323557" cy="671299"/>
          </a:xfrm>
        </p:grpSpPr>
        <p:sp>
          <p:nvSpPr>
            <p:cNvPr id="4" name="Oval 3"/>
            <p:cNvSpPr/>
            <p:nvPr/>
          </p:nvSpPr>
          <p:spPr>
            <a:xfrm>
              <a:off x="1361313" y="1668538"/>
              <a:ext cx="323557" cy="323557"/>
            </a:xfrm>
            <a:prstGeom prst="ellips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>
                  <a:latin typeface="+mj-lt"/>
                </a:rPr>
                <a:t>1</a:t>
              </a:r>
            </a:p>
          </p:txBody>
        </p:sp>
        <p:cxnSp>
          <p:nvCxnSpPr>
            <p:cNvPr id="71" name="Straight Connector 70"/>
            <p:cNvCxnSpPr>
              <a:stCxn id="4" idx="4"/>
            </p:cNvCxnSpPr>
            <p:nvPr/>
          </p:nvCxnSpPr>
          <p:spPr>
            <a:xfrm>
              <a:off x="1523092" y="1992095"/>
              <a:ext cx="0" cy="347742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/>
          <p:cNvSpPr txBox="1"/>
          <p:nvPr/>
        </p:nvSpPr>
        <p:spPr>
          <a:xfrm>
            <a:off x="1622025" y="2468175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Confusion Matrix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988505" y="5158856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</a:rPr>
              <a:t>Accuracy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166496" y="2926008"/>
            <a:ext cx="2399405" cy="266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50" dirty="0" smtClean="0"/>
              <a:t>=525 </a:t>
            </a:r>
            <a:endParaRPr lang="en-US" sz="1050" dirty="0"/>
          </a:p>
        </p:txBody>
      </p:sp>
      <p:sp>
        <p:nvSpPr>
          <p:cNvPr id="97" name="TextBox 96"/>
          <p:cNvSpPr txBox="1"/>
          <p:nvPr/>
        </p:nvSpPr>
        <p:spPr>
          <a:xfrm>
            <a:off x="1620964" y="3780137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/>
                </a:solidFill>
              </a:rPr>
              <a:t>Precision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660125" y="4017150"/>
            <a:ext cx="2399405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 smtClean="0">
                <a:solidFill>
                  <a:schemeClr val="tx2"/>
                </a:solidFill>
              </a:rPr>
              <a:t>= 31/(31+12) = 0.72</a:t>
            </a:r>
            <a:endParaRPr lang="en-US" sz="11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937364" y="3795062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4"/>
                </a:solidFill>
              </a:rPr>
              <a:t>Recall</a:t>
            </a:r>
            <a:endParaRPr lang="en-US" sz="1200" b="1" dirty="0">
              <a:solidFill>
                <a:schemeClr val="accent4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625124" y="5145208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5"/>
                </a:solidFill>
              </a:rPr>
              <a:t>F-Score</a:t>
            </a:r>
            <a:endParaRPr lang="en-US" sz="1200" b="1" dirty="0">
              <a:solidFill>
                <a:schemeClr val="accent5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4571680" y="5172888"/>
            <a:ext cx="242668" cy="503474"/>
            <a:chOff x="1361313" y="1668538"/>
            <a:chExt cx="323557" cy="671299"/>
          </a:xfrm>
        </p:grpSpPr>
        <p:sp>
          <p:nvSpPr>
            <p:cNvPr id="109" name="Oval 108"/>
            <p:cNvSpPr/>
            <p:nvPr/>
          </p:nvSpPr>
          <p:spPr>
            <a:xfrm>
              <a:off x="1361313" y="1668538"/>
              <a:ext cx="323557" cy="32355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latin typeface="+mj-lt"/>
                </a:rPr>
                <a:t>5</a:t>
              </a:r>
              <a:endParaRPr lang="en-US" sz="900" b="1" dirty="0">
                <a:latin typeface="+mj-lt"/>
              </a:endParaRPr>
            </a:p>
          </p:txBody>
        </p:sp>
        <p:cxnSp>
          <p:nvCxnSpPr>
            <p:cNvPr id="112" name="Straight Connector 111"/>
            <p:cNvCxnSpPr>
              <a:stCxn id="109" idx="4"/>
            </p:cNvCxnSpPr>
            <p:nvPr/>
          </p:nvCxnSpPr>
          <p:spPr>
            <a:xfrm>
              <a:off x="1523092" y="1992095"/>
              <a:ext cx="0" cy="347742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1204138" y="3796012"/>
            <a:ext cx="242668" cy="503474"/>
            <a:chOff x="1361313" y="1668538"/>
            <a:chExt cx="323557" cy="671299"/>
          </a:xfrm>
        </p:grpSpPr>
        <p:sp>
          <p:nvSpPr>
            <p:cNvPr id="115" name="Oval 114"/>
            <p:cNvSpPr/>
            <p:nvPr/>
          </p:nvSpPr>
          <p:spPr>
            <a:xfrm>
              <a:off x="1361313" y="1668538"/>
              <a:ext cx="323557" cy="323557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latin typeface="+mj-lt"/>
                </a:rPr>
                <a:t>2</a:t>
              </a:r>
              <a:endParaRPr lang="en-US" sz="900" b="1" dirty="0">
                <a:latin typeface="+mj-lt"/>
              </a:endParaRPr>
            </a:p>
          </p:txBody>
        </p:sp>
        <p:cxnSp>
          <p:nvCxnSpPr>
            <p:cNvPr id="116" name="Straight Connector 115"/>
            <p:cNvCxnSpPr>
              <a:stCxn id="115" idx="4"/>
            </p:cNvCxnSpPr>
            <p:nvPr/>
          </p:nvCxnSpPr>
          <p:spPr>
            <a:xfrm>
              <a:off x="1523092" y="1992095"/>
              <a:ext cx="0" cy="347742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4520538" y="3812780"/>
            <a:ext cx="242668" cy="503474"/>
            <a:chOff x="1361313" y="1668538"/>
            <a:chExt cx="323557" cy="671299"/>
          </a:xfrm>
        </p:grpSpPr>
        <p:sp>
          <p:nvSpPr>
            <p:cNvPr id="118" name="Oval 117"/>
            <p:cNvSpPr/>
            <p:nvPr/>
          </p:nvSpPr>
          <p:spPr>
            <a:xfrm>
              <a:off x="1361313" y="1668538"/>
              <a:ext cx="323557" cy="323557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latin typeface="+mj-lt"/>
                </a:rPr>
                <a:t>3</a:t>
              </a:r>
              <a:endParaRPr lang="en-US" sz="900" b="1" dirty="0">
                <a:latin typeface="+mj-lt"/>
              </a:endParaRPr>
            </a:p>
          </p:txBody>
        </p:sp>
        <p:cxnSp>
          <p:nvCxnSpPr>
            <p:cNvPr id="119" name="Straight Connector 118"/>
            <p:cNvCxnSpPr>
              <a:stCxn id="118" idx="4"/>
            </p:cNvCxnSpPr>
            <p:nvPr/>
          </p:nvCxnSpPr>
          <p:spPr>
            <a:xfrm>
              <a:off x="1523092" y="1992095"/>
              <a:ext cx="0" cy="347742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1208298" y="5164771"/>
            <a:ext cx="242668" cy="503474"/>
            <a:chOff x="1361313" y="1668538"/>
            <a:chExt cx="323557" cy="671299"/>
          </a:xfrm>
        </p:grpSpPr>
        <p:sp>
          <p:nvSpPr>
            <p:cNvPr id="121" name="Oval 120"/>
            <p:cNvSpPr/>
            <p:nvPr/>
          </p:nvSpPr>
          <p:spPr>
            <a:xfrm>
              <a:off x="1361313" y="1668538"/>
              <a:ext cx="323557" cy="323557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latin typeface="+mj-lt"/>
                </a:rPr>
                <a:t>4</a:t>
              </a:r>
              <a:endParaRPr lang="en-US" sz="900" b="1" dirty="0">
                <a:latin typeface="+mj-lt"/>
              </a:endParaRPr>
            </a:p>
          </p:txBody>
        </p:sp>
        <p:cxnSp>
          <p:nvCxnSpPr>
            <p:cNvPr id="122" name="Straight Connector 121"/>
            <p:cNvCxnSpPr>
              <a:stCxn id="121" idx="4"/>
            </p:cNvCxnSpPr>
            <p:nvPr/>
          </p:nvCxnSpPr>
          <p:spPr>
            <a:xfrm>
              <a:off x="1523092" y="1992095"/>
              <a:ext cx="0" cy="347742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7" name="Picture 106"/>
          <p:cNvPicPr/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87547"/>
          <a:stretch/>
        </p:blipFill>
        <p:spPr>
          <a:xfrm>
            <a:off x="1078495" y="1415430"/>
            <a:ext cx="7623270" cy="709083"/>
          </a:xfrm>
          <a:prstGeom prst="rect">
            <a:avLst/>
          </a:prstGeom>
        </p:spPr>
      </p:pic>
      <p:pic>
        <p:nvPicPr>
          <p:cNvPr id="123" name="Picture 122"/>
          <p:cNvPicPr/>
          <p:nvPr/>
        </p:nvPicPr>
        <p:blipFill rotWithShape="1">
          <a:blip r:embed="rId4"/>
          <a:srcRect l="60935" b="-1752"/>
          <a:stretch/>
        </p:blipFill>
        <p:spPr>
          <a:xfrm>
            <a:off x="1711908" y="5652747"/>
            <a:ext cx="2088711" cy="532385"/>
          </a:xfrm>
          <a:prstGeom prst="rect">
            <a:avLst/>
          </a:prstGeom>
        </p:spPr>
      </p:pic>
      <p:sp>
        <p:nvSpPr>
          <p:cNvPr id="125" name="Rectangle 124"/>
          <p:cNvSpPr/>
          <p:nvPr/>
        </p:nvSpPr>
        <p:spPr>
          <a:xfrm>
            <a:off x="5021551" y="5368805"/>
            <a:ext cx="2399405" cy="274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 smtClean="0">
                <a:solidFill>
                  <a:schemeClr val="tx2"/>
                </a:solidFill>
              </a:rPr>
              <a:t>= 556/618 = 0.90</a:t>
            </a:r>
            <a:endParaRPr lang="en-US" sz="1100" dirty="0"/>
          </a:p>
        </p:txBody>
      </p:sp>
      <p:sp>
        <p:nvSpPr>
          <p:cNvPr id="128" name="Rectangle 127"/>
          <p:cNvSpPr/>
          <p:nvPr/>
        </p:nvSpPr>
        <p:spPr>
          <a:xfrm>
            <a:off x="3166496" y="3103808"/>
            <a:ext cx="2399405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50" dirty="0" smtClean="0"/>
              <a:t>=12</a:t>
            </a:r>
            <a:endParaRPr lang="en-US" sz="1050" dirty="0"/>
          </a:p>
        </p:txBody>
      </p:sp>
      <p:sp>
        <p:nvSpPr>
          <p:cNvPr id="129" name="Rectangle 128"/>
          <p:cNvSpPr/>
          <p:nvPr/>
        </p:nvSpPr>
        <p:spPr>
          <a:xfrm>
            <a:off x="4258329" y="2938713"/>
            <a:ext cx="2399405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50" dirty="0" smtClean="0"/>
              <a:t>=50</a:t>
            </a:r>
            <a:endParaRPr lang="en-US" sz="1050" dirty="0"/>
          </a:p>
        </p:txBody>
      </p:sp>
      <p:sp>
        <p:nvSpPr>
          <p:cNvPr id="130" name="Rectangle 129"/>
          <p:cNvSpPr/>
          <p:nvPr/>
        </p:nvSpPr>
        <p:spPr>
          <a:xfrm>
            <a:off x="4270406" y="3103808"/>
            <a:ext cx="2399405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50" dirty="0" smtClean="0"/>
              <a:t>=31</a:t>
            </a:r>
            <a:endParaRPr lang="en-US" sz="1050" dirty="0"/>
          </a:p>
        </p:txBody>
      </p:sp>
      <p:sp>
        <p:nvSpPr>
          <p:cNvPr id="56" name="Oval 54"/>
          <p:cNvSpPr>
            <a:spLocks noChangeArrowheads="1"/>
          </p:cNvSpPr>
          <p:nvPr/>
        </p:nvSpPr>
        <p:spPr bwMode="auto">
          <a:xfrm>
            <a:off x="7364489" y="4360240"/>
            <a:ext cx="826076" cy="8260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52" name="Oval 50"/>
          <p:cNvSpPr>
            <a:spLocks noChangeArrowheads="1"/>
          </p:cNvSpPr>
          <p:nvPr/>
        </p:nvSpPr>
        <p:spPr bwMode="auto">
          <a:xfrm>
            <a:off x="7352027" y="4356434"/>
            <a:ext cx="841663" cy="8416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46" name="Freeform 145"/>
          <p:cNvSpPr>
            <a:spLocks noChangeArrowheads="1"/>
          </p:cNvSpPr>
          <p:nvPr/>
        </p:nvSpPr>
        <p:spPr bwMode="auto">
          <a:xfrm>
            <a:off x="7520463" y="4601702"/>
            <a:ext cx="496845" cy="305070"/>
          </a:xfrm>
          <a:custGeom>
            <a:avLst/>
            <a:gdLst>
              <a:gd name="connsiteX0" fmla="*/ 297301 w 593845"/>
              <a:gd name="connsiteY0" fmla="*/ 107043 h 364629"/>
              <a:gd name="connsiteX1" fmla="*/ 198355 w 593845"/>
              <a:gd name="connsiteY1" fmla="*/ 170266 h 364629"/>
              <a:gd name="connsiteX2" fmla="*/ 192659 w 593845"/>
              <a:gd name="connsiteY2" fmla="*/ 199714 h 364629"/>
              <a:gd name="connsiteX3" fmla="*/ 401942 w 593845"/>
              <a:gd name="connsiteY3" fmla="*/ 199714 h 364629"/>
              <a:gd name="connsiteX4" fmla="*/ 396246 w 593845"/>
              <a:gd name="connsiteY4" fmla="*/ 170266 h 364629"/>
              <a:gd name="connsiteX5" fmla="*/ 297301 w 593845"/>
              <a:gd name="connsiteY5" fmla="*/ 107043 h 364629"/>
              <a:gd name="connsiteX6" fmla="*/ 297301 w 593845"/>
              <a:gd name="connsiteY6" fmla="*/ 0 h 364629"/>
              <a:gd name="connsiteX7" fmla="*/ 495192 w 593845"/>
              <a:gd name="connsiteY7" fmla="*/ 129456 h 364629"/>
              <a:gd name="connsiteX8" fmla="*/ 509265 w 593845"/>
              <a:gd name="connsiteY8" fmla="*/ 199714 h 364629"/>
              <a:gd name="connsiteX9" fmla="*/ 593845 w 593845"/>
              <a:gd name="connsiteY9" fmla="*/ 199714 h 364629"/>
              <a:gd name="connsiteX10" fmla="*/ 593845 w 593845"/>
              <a:gd name="connsiteY10" fmla="*/ 364629 h 364629"/>
              <a:gd name="connsiteX11" fmla="*/ 537108 w 593845"/>
              <a:gd name="connsiteY11" fmla="*/ 364629 h 364629"/>
              <a:gd name="connsiteX12" fmla="*/ 537108 w 593845"/>
              <a:gd name="connsiteY12" fmla="*/ 300327 h 364629"/>
              <a:gd name="connsiteX13" fmla="*/ 515170 w 593845"/>
              <a:gd name="connsiteY13" fmla="*/ 300327 h 364629"/>
              <a:gd name="connsiteX14" fmla="*/ 515170 w 593845"/>
              <a:gd name="connsiteY14" fmla="*/ 364629 h 364629"/>
              <a:gd name="connsiteX15" fmla="*/ 479615 w 593845"/>
              <a:gd name="connsiteY15" fmla="*/ 364629 h 364629"/>
              <a:gd name="connsiteX16" fmla="*/ 479615 w 593845"/>
              <a:gd name="connsiteY16" fmla="*/ 300327 h 364629"/>
              <a:gd name="connsiteX17" fmla="*/ 458433 w 593845"/>
              <a:gd name="connsiteY17" fmla="*/ 300327 h 364629"/>
              <a:gd name="connsiteX18" fmla="*/ 458433 w 593845"/>
              <a:gd name="connsiteY18" fmla="*/ 364629 h 364629"/>
              <a:gd name="connsiteX19" fmla="*/ 422122 w 593845"/>
              <a:gd name="connsiteY19" fmla="*/ 364629 h 364629"/>
              <a:gd name="connsiteX20" fmla="*/ 422122 w 593845"/>
              <a:gd name="connsiteY20" fmla="*/ 300327 h 364629"/>
              <a:gd name="connsiteX21" fmla="*/ 400940 w 593845"/>
              <a:gd name="connsiteY21" fmla="*/ 300327 h 364629"/>
              <a:gd name="connsiteX22" fmla="*/ 400940 w 593845"/>
              <a:gd name="connsiteY22" fmla="*/ 364629 h 364629"/>
              <a:gd name="connsiteX23" fmla="*/ 365385 w 593845"/>
              <a:gd name="connsiteY23" fmla="*/ 364629 h 364629"/>
              <a:gd name="connsiteX24" fmla="*/ 365385 w 593845"/>
              <a:gd name="connsiteY24" fmla="*/ 300327 h 364629"/>
              <a:gd name="connsiteX25" fmla="*/ 343447 w 593845"/>
              <a:gd name="connsiteY25" fmla="*/ 300327 h 364629"/>
              <a:gd name="connsiteX26" fmla="*/ 343447 w 593845"/>
              <a:gd name="connsiteY26" fmla="*/ 364629 h 364629"/>
              <a:gd name="connsiteX27" fmla="*/ 307892 w 593845"/>
              <a:gd name="connsiteY27" fmla="*/ 364629 h 364629"/>
              <a:gd name="connsiteX28" fmla="*/ 307892 w 593845"/>
              <a:gd name="connsiteY28" fmla="*/ 300327 h 364629"/>
              <a:gd name="connsiteX29" fmla="*/ 286710 w 593845"/>
              <a:gd name="connsiteY29" fmla="*/ 300327 h 364629"/>
              <a:gd name="connsiteX30" fmla="*/ 286710 w 593845"/>
              <a:gd name="connsiteY30" fmla="*/ 364629 h 364629"/>
              <a:gd name="connsiteX31" fmla="*/ 250399 w 593845"/>
              <a:gd name="connsiteY31" fmla="*/ 364629 h 364629"/>
              <a:gd name="connsiteX32" fmla="*/ 250399 w 593845"/>
              <a:gd name="connsiteY32" fmla="*/ 300327 h 364629"/>
              <a:gd name="connsiteX33" fmla="*/ 229217 w 593845"/>
              <a:gd name="connsiteY33" fmla="*/ 300327 h 364629"/>
              <a:gd name="connsiteX34" fmla="*/ 229217 w 593845"/>
              <a:gd name="connsiteY34" fmla="*/ 364629 h 364629"/>
              <a:gd name="connsiteX35" fmla="*/ 193661 w 593845"/>
              <a:gd name="connsiteY35" fmla="*/ 364629 h 364629"/>
              <a:gd name="connsiteX36" fmla="*/ 193661 w 593845"/>
              <a:gd name="connsiteY36" fmla="*/ 300327 h 364629"/>
              <a:gd name="connsiteX37" fmla="*/ 171723 w 593845"/>
              <a:gd name="connsiteY37" fmla="*/ 300327 h 364629"/>
              <a:gd name="connsiteX38" fmla="*/ 171723 w 593845"/>
              <a:gd name="connsiteY38" fmla="*/ 364629 h 364629"/>
              <a:gd name="connsiteX39" fmla="*/ 136168 w 593845"/>
              <a:gd name="connsiteY39" fmla="*/ 364629 h 364629"/>
              <a:gd name="connsiteX40" fmla="*/ 136168 w 593845"/>
              <a:gd name="connsiteY40" fmla="*/ 300327 h 364629"/>
              <a:gd name="connsiteX41" fmla="*/ 114986 w 593845"/>
              <a:gd name="connsiteY41" fmla="*/ 300327 h 364629"/>
              <a:gd name="connsiteX42" fmla="*/ 114986 w 593845"/>
              <a:gd name="connsiteY42" fmla="*/ 364629 h 364629"/>
              <a:gd name="connsiteX43" fmla="*/ 78675 w 593845"/>
              <a:gd name="connsiteY43" fmla="*/ 364629 h 364629"/>
              <a:gd name="connsiteX44" fmla="*/ 78675 w 593845"/>
              <a:gd name="connsiteY44" fmla="*/ 300327 h 364629"/>
              <a:gd name="connsiteX45" fmla="*/ 57493 w 593845"/>
              <a:gd name="connsiteY45" fmla="*/ 300327 h 364629"/>
              <a:gd name="connsiteX46" fmla="*/ 57493 w 593845"/>
              <a:gd name="connsiteY46" fmla="*/ 364629 h 364629"/>
              <a:gd name="connsiteX47" fmla="*/ 0 w 593845"/>
              <a:gd name="connsiteY47" fmla="*/ 364629 h 364629"/>
              <a:gd name="connsiteX48" fmla="*/ 0 w 593845"/>
              <a:gd name="connsiteY48" fmla="*/ 199714 h 364629"/>
              <a:gd name="connsiteX49" fmla="*/ 85336 w 593845"/>
              <a:gd name="connsiteY49" fmla="*/ 199714 h 364629"/>
              <a:gd name="connsiteX50" fmla="*/ 99410 w 593845"/>
              <a:gd name="connsiteY50" fmla="*/ 129456 h 364629"/>
              <a:gd name="connsiteX51" fmla="*/ 297301 w 593845"/>
              <a:gd name="connsiteY51" fmla="*/ 0 h 36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93845" h="364629">
                <a:moveTo>
                  <a:pt x="297301" y="107043"/>
                </a:moveTo>
                <a:cubicBezTo>
                  <a:pt x="252989" y="107043"/>
                  <a:pt x="214720" y="131128"/>
                  <a:pt x="198355" y="170266"/>
                </a:cubicBezTo>
                <a:lnTo>
                  <a:pt x="192659" y="199714"/>
                </a:lnTo>
                <a:lnTo>
                  <a:pt x="401942" y="199714"/>
                </a:lnTo>
                <a:lnTo>
                  <a:pt x="396246" y="170266"/>
                </a:lnTo>
                <a:cubicBezTo>
                  <a:pt x="379881" y="131128"/>
                  <a:pt x="341612" y="107043"/>
                  <a:pt x="297301" y="107043"/>
                </a:cubicBezTo>
                <a:close/>
                <a:moveTo>
                  <a:pt x="297301" y="0"/>
                </a:moveTo>
                <a:cubicBezTo>
                  <a:pt x="385924" y="0"/>
                  <a:pt x="462462" y="52184"/>
                  <a:pt x="495192" y="129456"/>
                </a:cubicBezTo>
                <a:lnTo>
                  <a:pt x="509265" y="199714"/>
                </a:lnTo>
                <a:lnTo>
                  <a:pt x="593845" y="199714"/>
                </a:lnTo>
                <a:lnTo>
                  <a:pt x="593845" y="364629"/>
                </a:lnTo>
                <a:lnTo>
                  <a:pt x="537108" y="364629"/>
                </a:lnTo>
                <a:lnTo>
                  <a:pt x="537108" y="300327"/>
                </a:lnTo>
                <a:lnTo>
                  <a:pt x="515170" y="300327"/>
                </a:lnTo>
                <a:lnTo>
                  <a:pt x="515170" y="364629"/>
                </a:lnTo>
                <a:lnTo>
                  <a:pt x="479615" y="364629"/>
                </a:lnTo>
                <a:lnTo>
                  <a:pt x="479615" y="300327"/>
                </a:lnTo>
                <a:lnTo>
                  <a:pt x="458433" y="300327"/>
                </a:lnTo>
                <a:lnTo>
                  <a:pt x="458433" y="364629"/>
                </a:lnTo>
                <a:lnTo>
                  <a:pt x="422122" y="364629"/>
                </a:lnTo>
                <a:lnTo>
                  <a:pt x="422122" y="300327"/>
                </a:lnTo>
                <a:lnTo>
                  <a:pt x="400940" y="300327"/>
                </a:lnTo>
                <a:lnTo>
                  <a:pt x="400940" y="364629"/>
                </a:lnTo>
                <a:lnTo>
                  <a:pt x="365385" y="364629"/>
                </a:lnTo>
                <a:lnTo>
                  <a:pt x="365385" y="300327"/>
                </a:lnTo>
                <a:lnTo>
                  <a:pt x="343447" y="300327"/>
                </a:lnTo>
                <a:lnTo>
                  <a:pt x="343447" y="364629"/>
                </a:lnTo>
                <a:lnTo>
                  <a:pt x="307892" y="364629"/>
                </a:lnTo>
                <a:lnTo>
                  <a:pt x="307892" y="300327"/>
                </a:lnTo>
                <a:lnTo>
                  <a:pt x="286710" y="300327"/>
                </a:lnTo>
                <a:lnTo>
                  <a:pt x="286710" y="364629"/>
                </a:lnTo>
                <a:lnTo>
                  <a:pt x="250399" y="364629"/>
                </a:lnTo>
                <a:lnTo>
                  <a:pt x="250399" y="300327"/>
                </a:lnTo>
                <a:lnTo>
                  <a:pt x="229217" y="300327"/>
                </a:lnTo>
                <a:lnTo>
                  <a:pt x="229217" y="364629"/>
                </a:lnTo>
                <a:lnTo>
                  <a:pt x="193661" y="364629"/>
                </a:lnTo>
                <a:lnTo>
                  <a:pt x="193661" y="300327"/>
                </a:lnTo>
                <a:lnTo>
                  <a:pt x="171723" y="300327"/>
                </a:lnTo>
                <a:lnTo>
                  <a:pt x="171723" y="364629"/>
                </a:lnTo>
                <a:lnTo>
                  <a:pt x="136168" y="364629"/>
                </a:lnTo>
                <a:lnTo>
                  <a:pt x="136168" y="300327"/>
                </a:lnTo>
                <a:lnTo>
                  <a:pt x="114986" y="300327"/>
                </a:lnTo>
                <a:lnTo>
                  <a:pt x="114986" y="364629"/>
                </a:lnTo>
                <a:lnTo>
                  <a:pt x="78675" y="364629"/>
                </a:lnTo>
                <a:lnTo>
                  <a:pt x="78675" y="300327"/>
                </a:lnTo>
                <a:lnTo>
                  <a:pt x="57493" y="300327"/>
                </a:lnTo>
                <a:lnTo>
                  <a:pt x="57493" y="364629"/>
                </a:lnTo>
                <a:lnTo>
                  <a:pt x="0" y="364629"/>
                </a:lnTo>
                <a:lnTo>
                  <a:pt x="0" y="199714"/>
                </a:lnTo>
                <a:lnTo>
                  <a:pt x="85336" y="199714"/>
                </a:lnTo>
                <a:lnTo>
                  <a:pt x="99410" y="129456"/>
                </a:lnTo>
                <a:cubicBezTo>
                  <a:pt x="132140" y="52184"/>
                  <a:pt x="208678" y="0"/>
                  <a:pt x="2973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pic>
        <p:nvPicPr>
          <p:cNvPr id="131" name="Picture 130"/>
          <p:cNvPicPr/>
          <p:nvPr/>
        </p:nvPicPr>
        <p:blipFill rotWithShape="1">
          <a:blip r:embed="rId4"/>
          <a:srcRect t="-104" r="67239"/>
          <a:stretch/>
        </p:blipFill>
        <p:spPr>
          <a:xfrm>
            <a:off x="1651750" y="4291978"/>
            <a:ext cx="1751649" cy="523764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5264970" y="2527739"/>
            <a:ext cx="4572000" cy="816890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2"/>
                </a:solidFill>
              </a:rPr>
              <a:t>TP = true positive (declare H1 when, in truth, H1)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2"/>
                </a:solidFill>
              </a:rPr>
              <a:t>FN = false negative (declare H0 when, in truth, H1)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2"/>
                </a:solidFill>
              </a:rPr>
              <a:t>FP = false positive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chemeClr val="tx2"/>
                </a:solidFill>
              </a:rPr>
              <a:t>TN = true negative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4975463" y="4029459"/>
            <a:ext cx="2399405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 smtClean="0">
                <a:solidFill>
                  <a:schemeClr val="tx2"/>
                </a:solidFill>
              </a:rPr>
              <a:t>= 31/(31+50) = 0.38</a:t>
            </a:r>
            <a:endParaRPr lang="en-US" sz="1100" dirty="0"/>
          </a:p>
        </p:txBody>
      </p:sp>
      <p:sp>
        <p:nvSpPr>
          <p:cNvPr id="133" name="Rectangle 132"/>
          <p:cNvSpPr/>
          <p:nvPr/>
        </p:nvSpPr>
        <p:spPr>
          <a:xfrm>
            <a:off x="1643235" y="5384454"/>
            <a:ext cx="2881063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 smtClean="0">
                <a:solidFill>
                  <a:schemeClr val="tx2"/>
                </a:solidFill>
              </a:rPr>
              <a:t>= 2x (0.38 x 0.72) / (0.38 + 0.72) = 0.50 </a:t>
            </a:r>
            <a:endParaRPr lang="en-US" sz="1100" dirty="0"/>
          </a:p>
        </p:txBody>
      </p:sp>
      <p:pic>
        <p:nvPicPr>
          <p:cNvPr id="134" name="Picture 133"/>
          <p:cNvPicPr/>
          <p:nvPr/>
        </p:nvPicPr>
        <p:blipFill rotWithShape="1">
          <a:blip r:embed="rId4"/>
          <a:srcRect l="32804" t="4697" r="41286"/>
          <a:stretch/>
        </p:blipFill>
        <p:spPr>
          <a:xfrm>
            <a:off x="4972338" y="4291978"/>
            <a:ext cx="1384300" cy="49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8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48" grpId="0" animBg="1"/>
      <p:bldP spid="151" grpId="0" animBg="1"/>
      <p:bldP spid="89" grpId="0"/>
      <p:bldP spid="93" grpId="0"/>
      <p:bldP spid="94" grpId="0"/>
      <p:bldP spid="97" grpId="0"/>
      <p:bldP spid="98" grpId="0"/>
      <p:bldP spid="101" grpId="0"/>
      <p:bldP spid="105" grpId="0"/>
      <p:bldP spid="125" grpId="0"/>
      <p:bldP spid="128" grpId="0"/>
      <p:bldP spid="129" grpId="0"/>
      <p:bldP spid="130" grpId="0"/>
      <p:bldP spid="56" grpId="0" animBg="1"/>
      <p:bldP spid="70" grpId="0"/>
      <p:bldP spid="132" grpId="0"/>
      <p:bldP spid="1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5965" y="663184"/>
            <a:ext cx="248978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b="1" dirty="0" smtClean="0">
                <a:solidFill>
                  <a:schemeClr val="tx2"/>
                </a:solidFill>
                <a:latin typeface="+mj-lt"/>
              </a:rPr>
              <a:t>Conclusions </a:t>
            </a:r>
            <a:endParaRPr lang="en-US" sz="3300" b="1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30957" y="2541422"/>
            <a:ext cx="511355" cy="511355"/>
            <a:chOff x="8321420" y="2208422"/>
            <a:chExt cx="681807" cy="681807"/>
          </a:xfrm>
        </p:grpSpPr>
        <p:sp>
          <p:nvSpPr>
            <p:cNvPr id="7" name="Oval 6"/>
            <p:cNvSpPr/>
            <p:nvPr/>
          </p:nvSpPr>
          <p:spPr>
            <a:xfrm>
              <a:off x="8321420" y="2208422"/>
              <a:ext cx="681807" cy="681807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63951" y="2318494"/>
              <a:ext cx="59674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02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1433054" y="2499741"/>
            <a:ext cx="7329946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chemeClr val="tx2"/>
                </a:solidFill>
              </a:rPr>
              <a:t>Model’s accuracy is high (approx. 90%). However, the model is unable to successfully predict myopic students.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22541" y="3378264"/>
            <a:ext cx="511355" cy="511355"/>
            <a:chOff x="8321420" y="4507512"/>
            <a:chExt cx="681807" cy="681807"/>
          </a:xfrm>
        </p:grpSpPr>
        <p:sp>
          <p:nvSpPr>
            <p:cNvPr id="35" name="Oval 34"/>
            <p:cNvSpPr/>
            <p:nvPr/>
          </p:nvSpPr>
          <p:spPr>
            <a:xfrm>
              <a:off x="8321420" y="4507512"/>
              <a:ext cx="681807" cy="681807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363951" y="4617583"/>
              <a:ext cx="59674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03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22542" y="1704580"/>
            <a:ext cx="511355" cy="511355"/>
            <a:chOff x="3188773" y="2208423"/>
            <a:chExt cx="681807" cy="681807"/>
          </a:xfrm>
        </p:grpSpPr>
        <p:sp>
          <p:nvSpPr>
            <p:cNvPr id="41" name="Oval 40"/>
            <p:cNvSpPr/>
            <p:nvPr/>
          </p:nvSpPr>
          <p:spPr>
            <a:xfrm flipH="1">
              <a:off x="3188773" y="2208423"/>
              <a:ext cx="681807" cy="681807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5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flipH="1">
              <a:off x="3199993" y="2318494"/>
              <a:ext cx="59674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01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 flipH="1">
            <a:off x="1433054" y="1690796"/>
            <a:ext cx="6809246" cy="929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chemeClr val="tx2"/>
                </a:solidFill>
              </a:rPr>
              <a:t>The dataset is imbalanced. Only 15% of the dataset’s subjects are myopic students.  </a:t>
            </a: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tx2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30956" y="4214257"/>
            <a:ext cx="511355" cy="511355"/>
            <a:chOff x="3188773" y="4507512"/>
            <a:chExt cx="681807" cy="681807"/>
          </a:xfrm>
        </p:grpSpPr>
        <p:sp>
          <p:nvSpPr>
            <p:cNvPr id="45" name="Oval 44"/>
            <p:cNvSpPr/>
            <p:nvPr/>
          </p:nvSpPr>
          <p:spPr>
            <a:xfrm flipH="1">
              <a:off x="3188773" y="4507512"/>
              <a:ext cx="681807" cy="681807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5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flipH="1">
              <a:off x="3199993" y="4617583"/>
              <a:ext cx="59674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04</a:t>
              </a:r>
            </a:p>
          </p:txBody>
        </p:sp>
      </p:grpSp>
      <p:sp>
        <p:nvSpPr>
          <p:cNvPr id="47" name="Rectangle 46"/>
          <p:cNvSpPr/>
          <p:nvPr/>
        </p:nvSpPr>
        <p:spPr>
          <a:xfrm flipH="1">
            <a:off x="1433053" y="3316513"/>
            <a:ext cx="6809246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chemeClr val="tx2"/>
                </a:solidFill>
              </a:rPr>
              <a:t>Lower accuracy levels may have better predictive power, better precision, recall and F score.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33053" y="4190518"/>
            <a:ext cx="6421533" cy="88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chemeClr val="tx2"/>
                </a:solidFill>
              </a:rPr>
              <a:t>This </a:t>
            </a:r>
            <a:r>
              <a:rPr lang="en-US" sz="1600" dirty="0">
                <a:solidFill>
                  <a:schemeClr val="tx2"/>
                </a:solidFill>
              </a:rPr>
              <a:t>statistic analysis provides insights concerning the correlation between the studied variables and the existence of myopia in children, but the fitted model does not have strong predictive power.</a:t>
            </a:r>
          </a:p>
        </p:txBody>
      </p:sp>
    </p:spTree>
    <p:extLst>
      <p:ext uri="{BB962C8B-B14F-4D97-AF65-F5344CB8AC3E}">
        <p14:creationId xmlns:p14="http://schemas.microsoft.com/office/powerpoint/2010/main" val="210611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3" grpId="0"/>
      <p:bldP spid="47" grpId="0"/>
      <p:bldP spid="11" grpId="0"/>
    </p:bldLst>
  </p:timing>
</p:sld>
</file>

<file path=ppt/theme/theme1.xml><?xml version="1.0" encoding="utf-8"?>
<a:theme xmlns:a="http://schemas.openxmlformats.org/drawingml/2006/main" name="Mazano">
  <a:themeElements>
    <a:clrScheme name="ci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580B7"/>
      </a:accent1>
      <a:accent2>
        <a:srgbClr val="179E86"/>
      </a:accent2>
      <a:accent3>
        <a:srgbClr val="9EBE5B"/>
      </a:accent3>
      <a:accent4>
        <a:srgbClr val="F59B11"/>
      </a:accent4>
      <a:accent5>
        <a:srgbClr val="C03B26"/>
      </a:accent5>
      <a:accent6>
        <a:srgbClr val="633248"/>
      </a:accent6>
      <a:hlink>
        <a:srgbClr val="0563C1"/>
      </a:hlink>
      <a:folHlink>
        <a:srgbClr val="954F72"/>
      </a:folHlink>
    </a:clrScheme>
    <a:fontScheme name="Lato">
      <a:majorFont>
        <a:latin typeface="Lato Regular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Mazano</Template>
  <TotalTime>44513</TotalTime>
  <Words>300</Words>
  <Application>Microsoft Office PowerPoint</Application>
  <PresentationFormat>On-screen Show (4:3)</PresentationFormat>
  <Paragraphs>64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Lato Light</vt:lpstr>
      <vt:lpstr>Lato Regular</vt:lpstr>
      <vt:lpstr>Mazano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Ocvembor</dc:creator>
  <cp:lastModifiedBy>Eva Giannatou</cp:lastModifiedBy>
  <cp:revision>2375</cp:revision>
  <dcterms:created xsi:type="dcterms:W3CDTF">2014-11-26T08:06:19Z</dcterms:created>
  <dcterms:modified xsi:type="dcterms:W3CDTF">2017-02-12T21:38:08Z</dcterms:modified>
</cp:coreProperties>
</file>