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5" r:id="rId7"/>
    <p:sldId id="266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te Shake" initials="LS" lastIdx="1" clrIdx="0">
    <p:extLst>
      <p:ext uri="{19B8F6BF-5375-455C-9EA6-DF929625EA0E}">
        <p15:presenceInfo xmlns:p15="http://schemas.microsoft.com/office/powerpoint/2012/main" userId="0e03fd33ced817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6DC"/>
    <a:srgbClr val="F4EAFA"/>
    <a:srgbClr val="E6D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340" autoAdjust="0"/>
  </p:normalViewPr>
  <p:slideViewPr>
    <p:cSldViewPr snapToGrid="0">
      <p:cViewPr varScale="1">
        <p:scale>
          <a:sx n="111" d="100"/>
          <a:sy n="11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44E0-F1E6-45BF-9ACF-3FA16D8A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D8D2-A26F-48BF-93C2-A61CAAB7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F2F7-ACA5-4D07-B661-FAAE7685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7B4D-570E-4C8C-AB50-F39A4CD7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2300-5C55-4F56-9983-FE14D528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C32-4B5F-403C-A45C-01B46DDD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94B57-73B9-439D-B1D6-CECEC5D6B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8146-E8CE-4F4E-868E-BCAAA776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4A95-2593-47DA-AA36-BE664EA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3029-C2CD-4C95-A8E9-73DD7F1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57E42-3619-4C6B-AF60-77C5B48E6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10730-CAD3-4F18-A798-0210C52F5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0C92-F1C0-44E0-A7DA-084C65A0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4D69-5926-4888-A38C-4966FF88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226D-B560-4845-AA41-C8BC35C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E87-D561-4151-A858-78963708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0E88-780F-42D4-BB9A-EA6EB7F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9455-FF2E-444B-8D76-E7450494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2E2F-CDEA-4299-8A23-D19A26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E9FF-A90F-4BC4-BF71-3B8CFCA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C04-CC14-46C2-A15A-EE16A658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5DD2-E364-4E30-BCB5-A5C33B3C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B98-7D31-457C-BF01-6FD05239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3C31-4CE5-459C-B674-45EEEF03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1CFA-026D-4B24-B87C-4559B0D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A738-344F-442B-9E12-3DA26992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2A22-ECD9-47E5-937D-E0E34D3E3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1D71-BF1D-4713-B66B-48D63B2F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CF1F-F96D-43D4-9FAE-0C144865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2919-CBD0-4C8E-BA24-D9869852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1B94-5F1D-4D2C-8F50-ECAD415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BF4-018A-4F0A-9C91-4393C72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197B-B329-4E09-B481-D7DF48E6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647D2-9E91-4837-BB9D-9C6A8899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9CE4-4A1C-4765-9BD6-EDCCB4F1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D44A7-AE49-48D1-8963-C40CE27C7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8432-F0EB-4944-842E-6EB7900A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F2EFA-AAA0-41B6-BBCF-071E44C5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6194B-DA27-4FA7-B6CB-905DCDAA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2432-700D-4C85-A574-BEBA5BD7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9AA9-8BFE-4937-A02B-E54B26A2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EE214-2756-4086-A212-71CBA87C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C1ADB-DF96-4451-96F8-C4F36006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92F8-5768-478E-BE8B-1ACF026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E4326-9868-48A7-A1A9-57D99C6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09ED-FBBA-409E-B100-23C71F7F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212-4032-44AA-89B0-3CD0207B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CC5A-3B7C-4399-B8B0-EE80C54E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2375-C3EC-4FC3-9220-7378A9618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03DCD-2BB1-4E4F-9CA9-18A7EC1A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CB66-86FE-4F73-A859-35ED62D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4561-3685-42D0-8C00-BE25A604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A15-12EA-41A1-8F61-9D73A09F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89FBD-CD93-47B2-9644-75FAC1EE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5412-FA40-416E-8006-80724C1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0E48-42D2-4810-97F1-CF449EDD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594D-0051-4D33-A5F9-F747BE3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4CF6-4E4A-4447-B3C2-2DBAB7C4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5328C-285A-4D71-ADC4-9186B350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83B2-31D2-4021-9A81-9BE87D68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1A63-4B4D-4999-BB4C-92FF175E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8559-8134-4050-BD85-BE59B9542B5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374C-EEEE-4DD0-AE5D-5F613BF10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AF6B-C518-41C8-91C9-1F5245FE8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6CF1-8C6E-4F9D-B25D-5F15F60B9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154B2-0BD4-4D99-A91E-8A14C593D4E7}"/>
              </a:ext>
            </a:extLst>
          </p:cNvPr>
          <p:cNvSpPr txBox="1"/>
          <p:nvPr/>
        </p:nvSpPr>
        <p:spPr>
          <a:xfrm>
            <a:off x="-1451429" y="-463091"/>
            <a:ext cx="14165943" cy="107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 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 algn="ctr"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5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50" y="2447792"/>
            <a:ext cx="8795040" cy="115469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Uni Sans Heavy CAPS" panose="00000500000000000000" pitchFamily="50" charset="0"/>
              </a:rPr>
              <a:t>Commercial Benefits ?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974332" y="4817698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E6D0F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212331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C9A06A1-93C5-40C6-BDAB-F4D700C9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187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0256B-8CC4-4E17-A287-AE4B341281C3}"/>
              </a:ext>
            </a:extLst>
          </p:cNvPr>
          <p:cNvSpPr txBox="1"/>
          <p:nvPr/>
        </p:nvSpPr>
        <p:spPr>
          <a:xfrm rot="857606">
            <a:off x="-830125" y="4727732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3F4E547D-540D-4F68-9F0D-F327B864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37064" y="120743"/>
            <a:ext cx="6737257" cy="67372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4A263B-D783-4747-86EE-F269CB6595F2}"/>
              </a:ext>
            </a:extLst>
          </p:cNvPr>
          <p:cNvSpPr/>
          <p:nvPr/>
        </p:nvSpPr>
        <p:spPr>
          <a:xfrm rot="762424">
            <a:off x="-1970541" y="-1423336"/>
            <a:ext cx="2787568" cy="8871760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C134122B-217C-4882-A6D1-8C6027C39BD8}"/>
              </a:ext>
            </a:extLst>
          </p:cNvPr>
          <p:cNvSpPr/>
          <p:nvPr/>
        </p:nvSpPr>
        <p:spPr>
          <a:xfrm>
            <a:off x="4403299" y="5018567"/>
            <a:ext cx="996894" cy="618609"/>
          </a:xfrm>
          <a:prstGeom prst="parallelogram">
            <a:avLst/>
          </a:prstGeom>
          <a:solidFill>
            <a:srgbClr val="AF66DC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799C605-8642-4612-8461-864C0E3C93B8}"/>
              </a:ext>
            </a:extLst>
          </p:cNvPr>
          <p:cNvSpPr/>
          <p:nvPr/>
        </p:nvSpPr>
        <p:spPr>
          <a:xfrm>
            <a:off x="3804867" y="5646830"/>
            <a:ext cx="1297996" cy="59386"/>
          </a:xfrm>
          <a:prstGeom prst="parallelogram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FA4A4-BA50-4240-B404-0CD5213D4ECC}"/>
              </a:ext>
            </a:extLst>
          </p:cNvPr>
          <p:cNvSpPr txBox="1"/>
          <p:nvPr/>
        </p:nvSpPr>
        <p:spPr>
          <a:xfrm>
            <a:off x="5752212" y="1158948"/>
            <a:ext cx="5770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YOU CAN COLLABORATE WITH YOUR TEAM ANYEHERE</a:t>
            </a:r>
          </a:p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AROUND THE WORLD AND WORK EFFICIENTLY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E883F-68C1-4075-8457-B57C2FC609E7}"/>
              </a:ext>
            </a:extLst>
          </p:cNvPr>
          <p:cNvSpPr txBox="1"/>
          <p:nvPr/>
        </p:nvSpPr>
        <p:spPr>
          <a:xfrm>
            <a:off x="5752212" y="2534292"/>
            <a:ext cx="607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SCREEN SHARING FEATURE ENABLES PRESENTATION OF </a:t>
            </a:r>
          </a:p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YOUR IDEA TO YOUR TEAM MUCH EASILY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273A9-59FE-4E9B-ABA0-E3E7BB6DE575}"/>
              </a:ext>
            </a:extLst>
          </p:cNvPr>
          <p:cNvSpPr txBox="1"/>
          <p:nvPr/>
        </p:nvSpPr>
        <p:spPr>
          <a:xfrm>
            <a:off x="5752902" y="4112657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AND MUCH MORE..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" grpId="0"/>
      <p:bldP spid="24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826" y="2064307"/>
            <a:ext cx="5921665" cy="115469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Uni Sans Heavy CAPS" panose="00000500000000000000" pitchFamily="50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974332" y="4817698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212331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C9A06A1-93C5-40C6-BDAB-F4D700C9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187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AFE59-6141-4BCE-BCE0-83829E574C50}"/>
              </a:ext>
            </a:extLst>
          </p:cNvPr>
          <p:cNvSpPr txBox="1"/>
          <p:nvPr/>
        </p:nvSpPr>
        <p:spPr>
          <a:xfrm rot="857606">
            <a:off x="-830125" y="4727732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154B2-0BD4-4D99-A91E-8A14C593D4E7}"/>
              </a:ext>
            </a:extLst>
          </p:cNvPr>
          <p:cNvSpPr txBox="1"/>
          <p:nvPr/>
        </p:nvSpPr>
        <p:spPr>
          <a:xfrm>
            <a:off x="-1451429" y="-463091"/>
            <a:ext cx="14165943" cy="107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 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 algn="ctr"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6" y="1874983"/>
            <a:ext cx="5312064" cy="1154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8900" dirty="0">
                <a:solidFill>
                  <a:schemeClr val="bg1"/>
                </a:solidFill>
                <a:latin typeface="Uni Sans Heavy CAPS" panose="00000500000000000000" pitchFamily="50" charset="0"/>
              </a:rPr>
              <a:t>discord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879082" y="4748055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6D0C-C2CA-4938-9F59-EAE153D1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836" y="425753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>
                <a:solidFill>
                  <a:srgbClr val="AF66DC"/>
                </a:solidFill>
                <a:latin typeface="Uni Sans Thin CAPS" panose="00000500000000000000" pitchFamily="50" charset="0"/>
              </a:rPr>
              <a:t>Presented by </a:t>
            </a:r>
          </a:p>
          <a:p>
            <a:pPr algn="l"/>
            <a:r>
              <a:rPr lang="en-US" sz="2000" i="1" dirty="0" err="1">
                <a:solidFill>
                  <a:srgbClr val="AF66DC"/>
                </a:solidFill>
                <a:latin typeface="Uni Sans Heavy CAPS" panose="00000500000000000000" pitchFamily="50" charset="0"/>
              </a:rPr>
              <a:t>Viswananthan</a:t>
            </a:r>
            <a:endParaRPr lang="en-IN" sz="2000" i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4BDCAE9-C8BD-425C-A243-2B14DEBC5312}"/>
              </a:ext>
            </a:extLst>
          </p:cNvPr>
          <p:cNvSpPr/>
          <p:nvPr/>
        </p:nvSpPr>
        <p:spPr>
          <a:xfrm>
            <a:off x="898236" y="2254250"/>
            <a:ext cx="638464" cy="317500"/>
          </a:xfrm>
          <a:prstGeom prst="triangle">
            <a:avLst>
              <a:gd name="adj" fmla="val 35081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8EE83C-DB57-4BA5-93F9-31316CD2E923}"/>
              </a:ext>
            </a:extLst>
          </p:cNvPr>
          <p:cNvSpPr/>
          <p:nvPr/>
        </p:nvSpPr>
        <p:spPr>
          <a:xfrm>
            <a:off x="4584700" y="2343150"/>
            <a:ext cx="406400" cy="228600"/>
          </a:xfrm>
          <a:prstGeom prst="triangle">
            <a:avLst>
              <a:gd name="adj" fmla="val 19456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126607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89FD-0684-4181-AA5E-D7B87E454E52}"/>
              </a:ext>
            </a:extLst>
          </p:cNvPr>
          <p:cNvSpPr txBox="1"/>
          <p:nvPr/>
        </p:nvSpPr>
        <p:spPr>
          <a:xfrm rot="857606">
            <a:off x="-877629" y="4727733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 algn="ctr"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60" y="2534609"/>
            <a:ext cx="5921665" cy="1154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Uni Sans Heavy CAPS" panose="00000500000000000000" pitchFamily="50" charset="0"/>
              </a:rPr>
              <a:t>Why we made discord ?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974332" y="4817698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4BDCAE9-C8BD-425C-A243-2B14DEBC5312}"/>
              </a:ext>
            </a:extLst>
          </p:cNvPr>
          <p:cNvSpPr/>
          <p:nvPr/>
        </p:nvSpPr>
        <p:spPr>
          <a:xfrm>
            <a:off x="3413126" y="3126757"/>
            <a:ext cx="206374" cy="206992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8EE83C-DB57-4BA5-93F9-31316CD2E923}"/>
              </a:ext>
            </a:extLst>
          </p:cNvPr>
          <p:cNvSpPr/>
          <p:nvPr/>
        </p:nvSpPr>
        <p:spPr>
          <a:xfrm>
            <a:off x="4924425" y="2305050"/>
            <a:ext cx="285750" cy="229558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212331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C9A06A1-93C5-40C6-BDAB-F4D700C9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187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229DBE4-1C6A-4527-AA5D-9CED94E77441}"/>
              </a:ext>
            </a:extLst>
          </p:cNvPr>
          <p:cNvSpPr/>
          <p:nvPr/>
        </p:nvSpPr>
        <p:spPr>
          <a:xfrm>
            <a:off x="819749" y="3086101"/>
            <a:ext cx="275625" cy="247648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AFE59-6141-4BCE-BCE0-83829E574C50}"/>
              </a:ext>
            </a:extLst>
          </p:cNvPr>
          <p:cNvSpPr txBox="1"/>
          <p:nvPr/>
        </p:nvSpPr>
        <p:spPr>
          <a:xfrm rot="857606">
            <a:off x="-830125" y="4727732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9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84796A-A3FE-4667-87CE-3093DF4DCA22}"/>
              </a:ext>
            </a:extLst>
          </p:cNvPr>
          <p:cNvSpPr/>
          <p:nvPr/>
        </p:nvSpPr>
        <p:spPr>
          <a:xfrm>
            <a:off x="-1123950" y="2181225"/>
            <a:ext cx="6248400" cy="6248400"/>
          </a:xfrm>
          <a:prstGeom prst="ellips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2DEDDFF-A49A-45BE-B08B-AD6F40CE9BBB}"/>
              </a:ext>
            </a:extLst>
          </p:cNvPr>
          <p:cNvSpPr/>
          <p:nvPr/>
        </p:nvSpPr>
        <p:spPr>
          <a:xfrm rot="14745500">
            <a:off x="4467225" y="3552825"/>
            <a:ext cx="1057275" cy="911444"/>
          </a:xfrm>
          <a:prstGeom prst="triangl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C06B6DD-1CEA-4B99-93AC-3737252C66D9}"/>
              </a:ext>
            </a:extLst>
          </p:cNvPr>
          <p:cNvSpPr/>
          <p:nvPr/>
        </p:nvSpPr>
        <p:spPr>
          <a:xfrm rot="12662360">
            <a:off x="3324224" y="2214551"/>
            <a:ext cx="1057275" cy="911444"/>
          </a:xfrm>
          <a:prstGeom prst="triangl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80ED525-C0B7-4C1B-A126-E1C341BFB3D5}"/>
              </a:ext>
            </a:extLst>
          </p:cNvPr>
          <p:cNvSpPr/>
          <p:nvPr/>
        </p:nvSpPr>
        <p:spPr>
          <a:xfrm rot="10800000">
            <a:off x="1304923" y="1545414"/>
            <a:ext cx="1057275" cy="911444"/>
          </a:xfrm>
          <a:prstGeom prst="triangl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D9E9641-4CF7-431E-ADA4-E9CB1D8C7C6C}"/>
              </a:ext>
            </a:extLst>
          </p:cNvPr>
          <p:cNvSpPr/>
          <p:nvPr/>
        </p:nvSpPr>
        <p:spPr>
          <a:xfrm rot="15982649">
            <a:off x="-783490" y="2101789"/>
            <a:ext cx="1057275" cy="911444"/>
          </a:xfrm>
          <a:prstGeom prst="triangl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44C07A7-CCB2-4E05-BA4D-571A78F73426}"/>
              </a:ext>
            </a:extLst>
          </p:cNvPr>
          <p:cNvSpPr/>
          <p:nvPr/>
        </p:nvSpPr>
        <p:spPr>
          <a:xfrm rot="16686012">
            <a:off x="4612160" y="5428795"/>
            <a:ext cx="1057275" cy="911444"/>
          </a:xfrm>
          <a:prstGeom prst="triangle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324ACC-795A-4AEE-AD64-18A4F1D189A4}"/>
              </a:ext>
            </a:extLst>
          </p:cNvPr>
          <p:cNvSpPr/>
          <p:nvPr/>
        </p:nvSpPr>
        <p:spPr>
          <a:xfrm>
            <a:off x="9866257" y="757203"/>
            <a:ext cx="1287518" cy="719171"/>
          </a:xfrm>
          <a:prstGeom prst="parallelogram">
            <a:avLst/>
          </a:prstGeom>
          <a:solidFill>
            <a:srgbClr val="AF66DC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36B7861-5CBD-48D9-BD61-BAEC9B032F0A}"/>
              </a:ext>
            </a:extLst>
          </p:cNvPr>
          <p:cNvSpPr/>
          <p:nvPr/>
        </p:nvSpPr>
        <p:spPr>
          <a:xfrm>
            <a:off x="9267825" y="1476374"/>
            <a:ext cx="1676400" cy="69040"/>
          </a:xfrm>
          <a:prstGeom prst="parallelogram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1BBD9CF-72A0-4327-9FB0-61EEDD7B0402}"/>
              </a:ext>
            </a:extLst>
          </p:cNvPr>
          <p:cNvSpPr/>
          <p:nvPr/>
        </p:nvSpPr>
        <p:spPr>
          <a:xfrm>
            <a:off x="5722882" y="750043"/>
            <a:ext cx="1287518" cy="719171"/>
          </a:xfrm>
          <a:prstGeom prst="parallelogram">
            <a:avLst/>
          </a:prstGeom>
          <a:solidFill>
            <a:srgbClr val="AF66DC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EB4C4FF-E8FB-4514-B055-5B6892F318B6}"/>
              </a:ext>
            </a:extLst>
          </p:cNvPr>
          <p:cNvSpPr/>
          <p:nvPr/>
        </p:nvSpPr>
        <p:spPr>
          <a:xfrm>
            <a:off x="5124450" y="1469214"/>
            <a:ext cx="1676400" cy="69040"/>
          </a:xfrm>
          <a:prstGeom prst="parallelogram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1CAD0C-60EF-40D8-8EBA-482F682BE231}"/>
              </a:ext>
            </a:extLst>
          </p:cNvPr>
          <p:cNvCxnSpPr/>
          <p:nvPr/>
        </p:nvCxnSpPr>
        <p:spPr>
          <a:xfrm>
            <a:off x="7181850" y="1200150"/>
            <a:ext cx="742950" cy="0"/>
          </a:xfrm>
          <a:prstGeom prst="line">
            <a:avLst/>
          </a:prstGeom>
          <a:ln w="76200">
            <a:solidFill>
              <a:srgbClr val="AF66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7002D-055D-4CFA-B4B7-2AC2318BA880}"/>
              </a:ext>
            </a:extLst>
          </p:cNvPr>
          <p:cNvCxnSpPr/>
          <p:nvPr/>
        </p:nvCxnSpPr>
        <p:spPr>
          <a:xfrm>
            <a:off x="8524875" y="1200150"/>
            <a:ext cx="742950" cy="0"/>
          </a:xfrm>
          <a:prstGeom prst="line">
            <a:avLst/>
          </a:prstGeom>
          <a:ln w="76200">
            <a:solidFill>
              <a:srgbClr val="AF66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90E9402-8EA7-489F-AAE3-BF4D34ADEC06}"/>
              </a:ext>
            </a:extLst>
          </p:cNvPr>
          <p:cNvSpPr/>
          <p:nvPr/>
        </p:nvSpPr>
        <p:spPr>
          <a:xfrm>
            <a:off x="7852541" y="826249"/>
            <a:ext cx="742950" cy="719165"/>
          </a:xfrm>
          <a:prstGeom prst="mathMultiply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1A3BA-A2B6-4866-82D1-12BDE18EA25A}"/>
              </a:ext>
            </a:extLst>
          </p:cNvPr>
          <p:cNvSpPr txBox="1"/>
          <p:nvPr/>
        </p:nvSpPr>
        <p:spPr>
          <a:xfrm>
            <a:off x="6285511" y="34290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F66DC"/>
                </a:solidFill>
                <a:latin typeface="Uni Sans Heavy CAPS" panose="00000500000000000000" pitchFamily="50" charset="0"/>
              </a:rPr>
              <a:t>THE COVID-19 BREAKOUT has Separated everyone.</a:t>
            </a:r>
          </a:p>
          <a:p>
            <a:endParaRPr lang="en-IN" sz="1600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C5C5-3FCB-44F6-B481-7EAA85A9464C}"/>
              </a:ext>
            </a:extLst>
          </p:cNvPr>
          <p:cNvSpPr/>
          <p:nvPr/>
        </p:nvSpPr>
        <p:spPr>
          <a:xfrm rot="3721185">
            <a:off x="9442068" y="3760545"/>
            <a:ext cx="4934759" cy="9144000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3263E-8EFF-4DFA-AE6F-53659EBB489F}"/>
              </a:ext>
            </a:extLst>
          </p:cNvPr>
          <p:cNvSpPr txBox="1"/>
          <p:nvPr/>
        </p:nvSpPr>
        <p:spPr>
          <a:xfrm>
            <a:off x="6285511" y="3902148"/>
            <a:ext cx="436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AF66DC"/>
                </a:solidFill>
                <a:latin typeface="Uni Sans Heavy CAPS" panose="00000500000000000000" pitchFamily="50" charset="0"/>
              </a:rPr>
              <a:t>People can’t be able to meet in the time.</a:t>
            </a:r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7B6BE-631F-4C7D-A0AA-1E51D8353F18}"/>
              </a:ext>
            </a:extLst>
          </p:cNvPr>
          <p:cNvSpPr txBox="1"/>
          <p:nvPr/>
        </p:nvSpPr>
        <p:spPr>
          <a:xfrm>
            <a:off x="6290513" y="4144113"/>
            <a:ext cx="4468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400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  <a:p>
            <a:r>
              <a:rPr lang="en-IN" sz="1400" dirty="0">
                <a:solidFill>
                  <a:srgbClr val="AF66DC"/>
                </a:solidFill>
                <a:latin typeface="Uni Sans Heavy CAPS" panose="00000500000000000000" pitchFamily="50" charset="0"/>
              </a:rPr>
              <a:t>So, we wanted to make a place where someone </a:t>
            </a:r>
          </a:p>
          <a:p>
            <a:r>
              <a:rPr lang="en-IN" sz="1400" dirty="0">
                <a:solidFill>
                  <a:srgbClr val="AF66DC"/>
                </a:solidFill>
                <a:latin typeface="Uni Sans Heavy CAPS" panose="00000500000000000000" pitchFamily="50" charset="0"/>
              </a:rPr>
              <a:t>can hang out just like they do </a:t>
            </a:r>
            <a:r>
              <a:rPr lang="en-IN" sz="1400" dirty="0" err="1">
                <a:solidFill>
                  <a:srgbClr val="AF66DC"/>
                </a:solidFill>
                <a:latin typeface="Uni Sans Heavy CAPS" panose="00000500000000000000" pitchFamily="50" charset="0"/>
              </a:rPr>
              <a:t>irl</a:t>
            </a:r>
            <a:r>
              <a:rPr lang="en-IN" sz="1400" dirty="0">
                <a:solidFill>
                  <a:srgbClr val="AF66DC"/>
                </a:solidFill>
                <a:latin typeface="Uni Sans Heavy CAPS" panose="00000500000000000000" pitchFamily="50" charset="0"/>
              </a:rPr>
              <a:t>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935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324ACC-795A-4AEE-AD64-18A4F1D189A4}"/>
              </a:ext>
            </a:extLst>
          </p:cNvPr>
          <p:cNvSpPr/>
          <p:nvPr/>
        </p:nvSpPr>
        <p:spPr>
          <a:xfrm>
            <a:off x="9574666" y="1363173"/>
            <a:ext cx="1287518" cy="719171"/>
          </a:xfrm>
          <a:prstGeom prst="parallelogram">
            <a:avLst/>
          </a:prstGeom>
          <a:solidFill>
            <a:srgbClr val="AF66DC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36B7861-5CBD-48D9-BD61-BAEC9B032F0A}"/>
              </a:ext>
            </a:extLst>
          </p:cNvPr>
          <p:cNvSpPr/>
          <p:nvPr/>
        </p:nvSpPr>
        <p:spPr>
          <a:xfrm>
            <a:off x="9039396" y="2082344"/>
            <a:ext cx="1676400" cy="69040"/>
          </a:xfrm>
          <a:prstGeom prst="parallelogram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1BBD9CF-72A0-4327-9FB0-61EEDD7B0402}"/>
              </a:ext>
            </a:extLst>
          </p:cNvPr>
          <p:cNvSpPr/>
          <p:nvPr/>
        </p:nvSpPr>
        <p:spPr>
          <a:xfrm>
            <a:off x="2814946" y="1432213"/>
            <a:ext cx="1287518" cy="719171"/>
          </a:xfrm>
          <a:prstGeom prst="parallelogram">
            <a:avLst/>
          </a:prstGeom>
          <a:solidFill>
            <a:srgbClr val="AF66DC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EB4C4FF-E8FB-4514-B055-5B6892F318B6}"/>
              </a:ext>
            </a:extLst>
          </p:cNvPr>
          <p:cNvSpPr/>
          <p:nvPr/>
        </p:nvSpPr>
        <p:spPr>
          <a:xfrm>
            <a:off x="2308337" y="2151384"/>
            <a:ext cx="1676400" cy="69040"/>
          </a:xfrm>
          <a:prstGeom prst="parallelogram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1A3BA-A2B6-4866-82D1-12BDE18EA25A}"/>
              </a:ext>
            </a:extLst>
          </p:cNvPr>
          <p:cNvSpPr txBox="1"/>
          <p:nvPr/>
        </p:nvSpPr>
        <p:spPr>
          <a:xfrm>
            <a:off x="3161829" y="2874786"/>
            <a:ext cx="60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WE WANT TO CREATE AN ENVIRONMENT everyone feels comfortable.  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E3413-32E5-4AC2-B9A5-24C94A1E4C83}"/>
              </a:ext>
            </a:extLst>
          </p:cNvPr>
          <p:cNvSpPr/>
          <p:nvPr/>
        </p:nvSpPr>
        <p:spPr>
          <a:xfrm rot="762424">
            <a:off x="-848323" y="-1257082"/>
            <a:ext cx="2787568" cy="8871760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E4BDCD-502E-474B-8259-D402164937EC}"/>
              </a:ext>
            </a:extLst>
          </p:cNvPr>
          <p:cNvSpPr/>
          <p:nvPr/>
        </p:nvSpPr>
        <p:spPr>
          <a:xfrm rot="849348">
            <a:off x="10591264" y="-1115739"/>
            <a:ext cx="2787568" cy="8871760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74DC-CC29-40D0-9983-B586FCCE4158}"/>
              </a:ext>
            </a:extLst>
          </p:cNvPr>
          <p:cNvSpPr txBox="1"/>
          <p:nvPr/>
        </p:nvSpPr>
        <p:spPr>
          <a:xfrm rot="5400000">
            <a:off x="5119425" y="153011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F66DC"/>
                </a:solidFill>
              </a:rPr>
              <a:t>: )</a:t>
            </a:r>
            <a:endParaRPr lang="en-IN" sz="3200" b="1" dirty="0">
              <a:solidFill>
                <a:srgbClr val="AF66D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96A2D-14BA-4FFF-830C-6AC1F62C8DA9}"/>
              </a:ext>
            </a:extLst>
          </p:cNvPr>
          <p:cNvSpPr txBox="1"/>
          <p:nvPr/>
        </p:nvSpPr>
        <p:spPr>
          <a:xfrm rot="5400000">
            <a:off x="6252309" y="153011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F66DC"/>
                </a:solidFill>
              </a:rPr>
              <a:t>:D</a:t>
            </a:r>
            <a:endParaRPr lang="en-IN" sz="3200" b="1" dirty="0">
              <a:solidFill>
                <a:srgbClr val="AF66D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17E2B-4237-4546-B865-4E3B90419084}"/>
              </a:ext>
            </a:extLst>
          </p:cNvPr>
          <p:cNvSpPr txBox="1"/>
          <p:nvPr/>
        </p:nvSpPr>
        <p:spPr>
          <a:xfrm rot="16200000">
            <a:off x="7632066" y="1499410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F66DC"/>
                </a:solidFill>
              </a:rPr>
              <a:t>&lt;3</a:t>
            </a:r>
            <a:endParaRPr lang="en-IN" sz="3200" b="1" dirty="0">
              <a:solidFill>
                <a:srgbClr val="AF66D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8A37B-D427-4568-AEC2-7D7BE234EABE}"/>
              </a:ext>
            </a:extLst>
          </p:cNvPr>
          <p:cNvSpPr txBox="1"/>
          <p:nvPr/>
        </p:nvSpPr>
        <p:spPr>
          <a:xfrm>
            <a:off x="3024451" y="5533871"/>
            <a:ext cx="60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 place WHERE you can PLAY GAMES AND HAVE FUN.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  <a:p>
            <a:pPr algn="ctr"/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768D3-E348-4C69-B3F6-AB2B4CB9CB03}"/>
              </a:ext>
            </a:extLst>
          </p:cNvPr>
          <p:cNvSpPr txBox="1"/>
          <p:nvPr/>
        </p:nvSpPr>
        <p:spPr>
          <a:xfrm>
            <a:off x="3024451" y="3833439"/>
            <a:ext cx="60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 place where you can meet your distant friends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49457-DD5D-4772-9C9F-EC667DE4CDD8}"/>
              </a:ext>
            </a:extLst>
          </p:cNvPr>
          <p:cNvSpPr txBox="1"/>
          <p:nvPr/>
        </p:nvSpPr>
        <p:spPr>
          <a:xfrm>
            <a:off x="2896035" y="4625952"/>
            <a:ext cx="66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 place where you can discuss with your collogues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60" y="2534609"/>
            <a:ext cx="5921665" cy="1154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Uni Sans Heavy CAPS" panose="00000500000000000000" pitchFamily="50" charset="0"/>
              </a:rPr>
              <a:t>how we made discord ?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974332" y="4817698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4BDCAE9-C8BD-425C-A243-2B14DEBC5312}"/>
              </a:ext>
            </a:extLst>
          </p:cNvPr>
          <p:cNvSpPr/>
          <p:nvPr/>
        </p:nvSpPr>
        <p:spPr>
          <a:xfrm>
            <a:off x="3413126" y="3119439"/>
            <a:ext cx="206374" cy="209548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8EE83C-DB57-4BA5-93F9-31316CD2E923}"/>
              </a:ext>
            </a:extLst>
          </p:cNvPr>
          <p:cNvSpPr/>
          <p:nvPr/>
        </p:nvSpPr>
        <p:spPr>
          <a:xfrm>
            <a:off x="4924425" y="2305050"/>
            <a:ext cx="285750" cy="229558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212331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C9A06A1-93C5-40C6-BDAB-F4D700C9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187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229DBE4-1C6A-4527-AA5D-9CED94E77441}"/>
              </a:ext>
            </a:extLst>
          </p:cNvPr>
          <p:cNvSpPr/>
          <p:nvPr/>
        </p:nvSpPr>
        <p:spPr>
          <a:xfrm>
            <a:off x="819749" y="3086100"/>
            <a:ext cx="275625" cy="242883"/>
          </a:xfrm>
          <a:prstGeom prst="triangle">
            <a:avLst>
              <a:gd name="adj" fmla="val 0"/>
            </a:avLst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04537-E429-4648-8FCC-10B6FC79AF89}"/>
              </a:ext>
            </a:extLst>
          </p:cNvPr>
          <p:cNvSpPr txBox="1"/>
          <p:nvPr/>
        </p:nvSpPr>
        <p:spPr>
          <a:xfrm rot="857606">
            <a:off x="-830125" y="4727732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4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401F4-82AB-47C3-950F-A6CD71C59DED}"/>
              </a:ext>
            </a:extLst>
          </p:cNvPr>
          <p:cNvSpPr txBox="1"/>
          <p:nvPr/>
        </p:nvSpPr>
        <p:spPr>
          <a:xfrm rot="812697">
            <a:off x="-2624535" y="-2123205"/>
            <a:ext cx="16474236" cy="107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	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	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		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	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		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		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 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F4EAFA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F4EAFA"/>
                </a:solidFill>
                <a:effectLst/>
              </a:rPr>
              <a:t>(＾▽＾)</a:t>
            </a:r>
            <a:r>
              <a:rPr lang="en-IN" b="1" dirty="0">
                <a:solidFill>
                  <a:srgbClr val="F4EAFA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F4EAFA"/>
              </a:solidFill>
            </a:endParaRPr>
          </a:p>
          <a:p>
            <a:pPr algn="ctr">
              <a:lnSpc>
                <a:spcPct val="300000"/>
              </a:lnSpc>
            </a:pPr>
            <a:endParaRPr lang="en-IN" b="1" dirty="0">
              <a:solidFill>
                <a:srgbClr val="F4EAF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1699A-DD8D-46DB-A674-9AB455D98EDF}"/>
              </a:ext>
            </a:extLst>
          </p:cNvPr>
          <p:cNvSpPr txBox="1"/>
          <p:nvPr/>
        </p:nvSpPr>
        <p:spPr>
          <a:xfrm>
            <a:off x="1645300" y="6118089"/>
            <a:ext cx="82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TO THE FUTURE….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B9ED5-1A49-4A02-8BFA-62C693485303}"/>
              </a:ext>
            </a:extLst>
          </p:cNvPr>
          <p:cNvSpPr/>
          <p:nvPr/>
        </p:nvSpPr>
        <p:spPr>
          <a:xfrm rot="849348">
            <a:off x="10330007" y="-781910"/>
            <a:ext cx="2787568" cy="8871760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F72E65-89EF-4BEE-883E-B59654047E42}"/>
              </a:ext>
            </a:extLst>
          </p:cNvPr>
          <p:cNvCxnSpPr/>
          <p:nvPr/>
        </p:nvCxnSpPr>
        <p:spPr>
          <a:xfrm>
            <a:off x="627016" y="-111624"/>
            <a:ext cx="1005840" cy="914400"/>
          </a:xfrm>
          <a:prstGeom prst="bentConnector3">
            <a:avLst>
              <a:gd name="adj1" fmla="val 253"/>
            </a:avLst>
          </a:prstGeom>
          <a:ln w="7620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F85E4D-D665-42A1-912A-BEBD6CE768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185" y="783794"/>
            <a:ext cx="1079500" cy="1005839"/>
          </a:xfrm>
          <a:prstGeom prst="bentConnector3">
            <a:avLst>
              <a:gd name="adj1" fmla="val 95882"/>
            </a:avLst>
          </a:prstGeom>
          <a:ln w="7620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30F6CB4-5DD3-445D-B910-8E9DD1A69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187" y="1807483"/>
            <a:ext cx="1079500" cy="1005840"/>
          </a:xfrm>
          <a:prstGeom prst="bentConnector3">
            <a:avLst>
              <a:gd name="adj1" fmla="val 104118"/>
            </a:avLst>
          </a:prstGeom>
          <a:ln w="7620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766923-CEEB-4FBE-B4FA-9162FBB848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185" y="2926080"/>
            <a:ext cx="1079500" cy="1005840"/>
          </a:xfrm>
          <a:prstGeom prst="bentConnector3">
            <a:avLst>
              <a:gd name="adj1" fmla="val 104118"/>
            </a:avLst>
          </a:prstGeom>
          <a:ln w="7620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EBE25C-0CC4-4811-B0C2-16AAB12DC3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183" y="4044677"/>
            <a:ext cx="1079500" cy="1005840"/>
          </a:xfrm>
          <a:prstGeom prst="bentConnector3">
            <a:avLst>
              <a:gd name="adj1" fmla="val 104118"/>
            </a:avLst>
          </a:prstGeom>
          <a:ln w="7620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0E834-0137-403E-AF17-BACB3EFCC7A9}"/>
              </a:ext>
            </a:extLst>
          </p:cNvPr>
          <p:cNvCxnSpPr>
            <a:cxnSpLocks/>
          </p:cNvCxnSpPr>
          <p:nvPr/>
        </p:nvCxnSpPr>
        <p:spPr>
          <a:xfrm>
            <a:off x="627012" y="5162550"/>
            <a:ext cx="0" cy="1504950"/>
          </a:xfrm>
          <a:prstGeom prst="straightConnector1">
            <a:avLst/>
          </a:prstGeom>
          <a:ln w="76200">
            <a:solidFill>
              <a:srgbClr val="AF66D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C6BDFD-CC5C-41DA-8E12-A9ACC42FE55A}"/>
              </a:ext>
            </a:extLst>
          </p:cNvPr>
          <p:cNvSpPr txBox="1"/>
          <p:nvPr/>
        </p:nvSpPr>
        <p:spPr>
          <a:xfrm>
            <a:off x="1632853" y="671760"/>
            <a:ext cx="7831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JUNE 2021  :   </a:t>
            </a:r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WE GOT THE IDEA OF A MULTIPLAYER VIDEO GAME CALLED </a:t>
            </a:r>
          </a:p>
          <a:p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  	       “WYVERN”.</a:t>
            </a:r>
            <a:endParaRPr lang="en-IN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0396A-4FEE-4083-9A12-2CFE50F656DF}"/>
              </a:ext>
            </a:extLst>
          </p:cNvPr>
          <p:cNvSpPr txBox="1"/>
          <p:nvPr/>
        </p:nvSpPr>
        <p:spPr>
          <a:xfrm>
            <a:off x="1632853" y="1606405"/>
            <a:ext cx="1253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AF66DC"/>
                </a:solidFill>
                <a:latin typeface="Uni Sans Heavy CAPS" panose="00000500000000000000" pitchFamily="50" charset="0"/>
              </a:rPr>
              <a:t>JULY 2021  :   </a:t>
            </a:r>
            <a:r>
              <a:rPr lang="en-IN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INSTEAD OF A GAME WE GOT A NEW IDEA OF A        	</a:t>
            </a:r>
          </a:p>
          <a:p>
            <a:r>
              <a:rPr lang="en-IN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	       CHATTING/CALLING APPLICATION </a:t>
            </a:r>
            <a:r>
              <a:rPr lang="en-IN" dirty="0">
                <a:solidFill>
                  <a:srgbClr val="AF66DC"/>
                </a:solidFill>
                <a:latin typeface="Uni Sans Thin CAPS" panose="00000500000000000000" pitchFamily="50" charset="0"/>
              </a:rPr>
              <a:t>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293B2-3A5B-45F1-9917-804B110479E2}"/>
              </a:ext>
            </a:extLst>
          </p:cNvPr>
          <p:cNvSpPr txBox="1"/>
          <p:nvPr/>
        </p:nvSpPr>
        <p:spPr>
          <a:xfrm>
            <a:off x="1645300" y="2503819"/>
            <a:ext cx="809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AUGUST 2021 :  </a:t>
            </a:r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WE ADDED VIDEO CALLING, SCREEN SHARING, game room </a:t>
            </a:r>
          </a:p>
          <a:p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	           invites and MANY FUN FEATURES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4C914-6923-4CBB-A106-EEA78FF71C69}"/>
              </a:ext>
            </a:extLst>
          </p:cNvPr>
          <p:cNvSpPr txBox="1"/>
          <p:nvPr/>
        </p:nvSpPr>
        <p:spPr>
          <a:xfrm>
            <a:off x="1719661" y="3581699"/>
            <a:ext cx="7603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OCTOBER 2021 :  </a:t>
            </a:r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we added AN API FOR THE COMMUNITY TO CREATE </a:t>
            </a:r>
          </a:p>
          <a:p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	             CHATBOTS FOR MODERATION, AUTOMATION AND FUN.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7999C-99C7-4A26-9557-3606B5A3F933}"/>
              </a:ext>
            </a:extLst>
          </p:cNvPr>
          <p:cNvSpPr txBox="1"/>
          <p:nvPr/>
        </p:nvSpPr>
        <p:spPr>
          <a:xfrm>
            <a:off x="1719661" y="5016593"/>
            <a:ext cx="600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66DC"/>
                </a:solidFill>
                <a:latin typeface="Uni Sans Heavy CAPS" panose="00000500000000000000" pitchFamily="50" charset="0"/>
              </a:rPr>
              <a:t>DECEMBER 2021 : </a:t>
            </a:r>
            <a:r>
              <a:rPr lang="en-US" b="1" dirty="0">
                <a:solidFill>
                  <a:srgbClr val="AF66DC"/>
                </a:solidFill>
                <a:latin typeface="Uni Sans Thin CAPS" panose="00000500000000000000" pitchFamily="50" charset="0"/>
              </a:rPr>
              <a:t>OUR first public beta rolled 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7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288-6829-40D4-AF41-0085CF7A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57" y="2712658"/>
            <a:ext cx="8795040" cy="115469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Uni Sans Heavy CAPS" panose="00000500000000000000" pitchFamily="50" charset="0"/>
              </a:rPr>
              <a:t>How our product works ?</a:t>
            </a:r>
            <a:endParaRPr lang="en-IN" sz="6600" dirty="0">
              <a:solidFill>
                <a:schemeClr val="bg1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B830-3997-402C-88DF-4F00799BB567}"/>
              </a:ext>
            </a:extLst>
          </p:cNvPr>
          <p:cNvSpPr/>
          <p:nvPr/>
        </p:nvSpPr>
        <p:spPr>
          <a:xfrm rot="838853">
            <a:off x="-974332" y="4817698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1620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E6D0F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223C8-EC29-4214-9566-A36C869703C6}"/>
              </a:ext>
            </a:extLst>
          </p:cNvPr>
          <p:cNvSpPr/>
          <p:nvPr/>
        </p:nvSpPr>
        <p:spPr>
          <a:xfrm rot="838853">
            <a:off x="-212331" y="-1763212"/>
            <a:ext cx="13950162" cy="370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sx="107000" sy="107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1BA4B-36C4-44E8-B755-F4648786711B}"/>
              </a:ext>
            </a:extLst>
          </p:cNvPr>
          <p:cNvSpPr/>
          <p:nvPr/>
        </p:nvSpPr>
        <p:spPr>
          <a:xfrm rot="838853">
            <a:off x="-212333" y="-1917789"/>
            <a:ext cx="13950162" cy="3703782"/>
          </a:xfrm>
          <a:prstGeom prst="rect">
            <a:avLst/>
          </a:prstGeom>
          <a:solidFill>
            <a:srgbClr val="AF6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C9A06A1-93C5-40C6-BDAB-F4D700C9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187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0256B-8CC4-4E17-A287-AE4B341281C3}"/>
              </a:ext>
            </a:extLst>
          </p:cNvPr>
          <p:cNvSpPr txBox="1"/>
          <p:nvPr/>
        </p:nvSpPr>
        <p:spPr>
          <a:xfrm rot="857606">
            <a:off x="-830125" y="4727732"/>
            <a:ext cx="13152932" cy="742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2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6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93B8A7B-4879-4770-99D2-4EA11D24D806}"/>
              </a:ext>
            </a:extLst>
          </p:cNvPr>
          <p:cNvSpPr txBox="1"/>
          <p:nvPr/>
        </p:nvSpPr>
        <p:spPr>
          <a:xfrm>
            <a:off x="-480466" y="-96295"/>
            <a:ext cx="13152932" cy="825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 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(￢‿￢ )		</a:t>
            </a:r>
            <a:r>
              <a:rPr lang="en-IN" dirty="0">
                <a:solidFill>
                  <a:srgbClr val="E6D0F4"/>
                </a:solidFill>
                <a:effectLst/>
              </a:rPr>
              <a:t>(＾▽＾)</a:t>
            </a:r>
            <a:r>
              <a:rPr lang="en-IN" b="1" dirty="0">
                <a:solidFill>
                  <a:srgbClr val="E6D0F4"/>
                </a:solidFill>
                <a:latin typeface="Arial" panose="020B0604020202020204" pitchFamily="34" charset="0"/>
              </a:rPr>
              <a:t>	</a:t>
            </a:r>
            <a:r>
              <a:rPr lang="en-IN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(⌒‿⌒)		</a:t>
            </a:r>
            <a:r>
              <a:rPr lang="iu-Cans-CA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(⁀ᗢ⁀)</a:t>
            </a:r>
            <a:r>
              <a:rPr 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´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ヮ</a:t>
            </a:r>
            <a:r>
              <a:rPr lang="en-US" altLang="ja-JP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`)</a:t>
            </a:r>
            <a:r>
              <a:rPr lang="ja-JP" altLang="en-US" b="1" i="0" dirty="0">
                <a:solidFill>
                  <a:srgbClr val="E6D0F4"/>
                </a:solidFill>
                <a:effectLst/>
                <a:latin typeface="Arial" panose="020B0604020202020204" pitchFamily="34" charset="0"/>
              </a:rPr>
              <a:t>ﾉ</a:t>
            </a:r>
            <a:endParaRPr lang="en-IN" b="1" dirty="0">
              <a:solidFill>
                <a:srgbClr val="E6D0F4"/>
              </a:solidFill>
            </a:endParaRPr>
          </a:p>
          <a:p>
            <a:pPr>
              <a:lnSpc>
                <a:spcPct val="300000"/>
              </a:lnSpc>
            </a:pPr>
            <a:endParaRPr lang="en-IN" b="1" dirty="0">
              <a:solidFill>
                <a:srgbClr val="E6D0F4"/>
              </a:solidFill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D1F42A3-583E-4808-8679-13328A8B6AE9}"/>
              </a:ext>
            </a:extLst>
          </p:cNvPr>
          <p:cNvSpPr/>
          <p:nvPr/>
        </p:nvSpPr>
        <p:spPr>
          <a:xfrm>
            <a:off x="1047750" y="676275"/>
            <a:ext cx="10201275" cy="5124450"/>
          </a:xfrm>
          <a:prstGeom prst="wedgeRectCallout">
            <a:avLst>
              <a:gd name="adj1" fmla="val -35025"/>
              <a:gd name="adj2" fmla="val 64544"/>
            </a:avLst>
          </a:prstGeom>
          <a:solidFill>
            <a:schemeClr val="bg1"/>
          </a:solidFill>
          <a:ln>
            <a:solidFill>
              <a:srgbClr val="AF66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B1C1D-E0A8-4C83-B42B-77005EC24700}"/>
              </a:ext>
            </a:extLst>
          </p:cNvPr>
          <p:cNvSpPr txBox="1"/>
          <p:nvPr/>
        </p:nvSpPr>
        <p:spPr>
          <a:xfrm>
            <a:off x="3089291" y="1985552"/>
            <a:ext cx="131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66DC"/>
                </a:solidFill>
                <a:latin typeface="Uni Sans Heavy CAPS" panose="00000500000000000000" pitchFamily="50" charset="0"/>
              </a:rPr>
              <a:t>SERVER</a:t>
            </a:r>
            <a:endParaRPr lang="en-IN" sz="2400" b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074C6-5531-49F4-B86E-CB6BCF414C56}"/>
              </a:ext>
            </a:extLst>
          </p:cNvPr>
          <p:cNvSpPr txBox="1"/>
          <p:nvPr/>
        </p:nvSpPr>
        <p:spPr>
          <a:xfrm>
            <a:off x="4962387" y="3154274"/>
            <a:ext cx="2499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66DC"/>
                </a:solidFill>
                <a:latin typeface="Uni Sans Heavy CAPS" panose="00000500000000000000" pitchFamily="50" charset="0"/>
              </a:rPr>
              <a:t>TEXT CHANNELS</a:t>
            </a:r>
            <a:endParaRPr lang="en-IN" sz="2400" b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6EA60-24BF-4C33-B71B-D57A405D10A6}"/>
              </a:ext>
            </a:extLst>
          </p:cNvPr>
          <p:cNvSpPr txBox="1"/>
          <p:nvPr/>
        </p:nvSpPr>
        <p:spPr>
          <a:xfrm>
            <a:off x="4904761" y="4237418"/>
            <a:ext cx="261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66DC"/>
                </a:solidFill>
                <a:latin typeface="Uni Sans Heavy CAPS" panose="00000500000000000000" pitchFamily="50" charset="0"/>
              </a:rPr>
              <a:t>VOICE CHANNELS</a:t>
            </a:r>
            <a:endParaRPr lang="en-IN" sz="2400" b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DFE6FC40-92D8-4268-8B1D-B16C7AA3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511" y="1867135"/>
            <a:ext cx="698500" cy="698500"/>
          </a:xfrm>
          <a:prstGeom prst="rect">
            <a:avLst/>
          </a:prstGeom>
        </p:spPr>
      </p:pic>
      <p:pic>
        <p:nvPicPr>
          <p:cNvPr id="8" name="Graphic 7" descr="Chat bubble">
            <a:extLst>
              <a:ext uri="{FF2B5EF4-FFF2-40B4-BE49-F238E27FC236}">
                <a16:creationId xmlns:a16="http://schemas.microsoft.com/office/drawing/2014/main" id="{70035D24-954C-4C1C-8B73-328988687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761" y="3013248"/>
            <a:ext cx="831503" cy="831503"/>
          </a:xfrm>
          <a:prstGeom prst="rect">
            <a:avLst/>
          </a:prstGeom>
        </p:spPr>
      </p:pic>
      <p:pic>
        <p:nvPicPr>
          <p:cNvPr id="10" name="Graphic 9" descr="Speaker Phone">
            <a:extLst>
              <a:ext uri="{FF2B5EF4-FFF2-40B4-BE49-F238E27FC236}">
                <a16:creationId xmlns:a16="http://schemas.microsoft.com/office/drawing/2014/main" id="{7F965C27-18D7-4A3E-A518-2A75D469A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7302" y="4026510"/>
            <a:ext cx="831503" cy="831503"/>
          </a:xfrm>
          <a:prstGeom prst="rect">
            <a:avLst/>
          </a:prstGeom>
        </p:spPr>
      </p:pic>
      <p:pic>
        <p:nvPicPr>
          <p:cNvPr id="12" name="Graphic 11" descr="Web cam">
            <a:extLst>
              <a:ext uri="{FF2B5EF4-FFF2-40B4-BE49-F238E27FC236}">
                <a16:creationId xmlns:a16="http://schemas.microsoft.com/office/drawing/2014/main" id="{F172A943-7C6B-4A28-9921-283DC5DD3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1891" y="4026510"/>
            <a:ext cx="831503" cy="831503"/>
          </a:xfrm>
          <a:prstGeom prst="rect">
            <a:avLst/>
          </a:prstGeom>
        </p:spPr>
      </p:pic>
      <p:pic>
        <p:nvPicPr>
          <p:cNvPr id="14" name="Graphic 13" descr="Game controller">
            <a:extLst>
              <a:ext uri="{FF2B5EF4-FFF2-40B4-BE49-F238E27FC236}">
                <a16:creationId xmlns:a16="http://schemas.microsoft.com/office/drawing/2014/main" id="{FAE75C52-2A35-4911-8650-AC13AF0FAA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498" y="4133902"/>
            <a:ext cx="616718" cy="616718"/>
          </a:xfrm>
          <a:prstGeom prst="rect">
            <a:avLst/>
          </a:prstGeom>
        </p:spPr>
      </p:pic>
      <p:pic>
        <p:nvPicPr>
          <p:cNvPr id="16" name="Graphic 15" descr="Grinning face with solid fill">
            <a:extLst>
              <a:ext uri="{FF2B5EF4-FFF2-40B4-BE49-F238E27FC236}">
                <a16:creationId xmlns:a16="http://schemas.microsoft.com/office/drawing/2014/main" id="{EE4991A6-C227-45AA-BE01-3344D97B8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09321" y="3076118"/>
            <a:ext cx="698082" cy="69808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8ECDC4-417B-4339-918C-75E2A50EB0E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3885029" y="2307749"/>
            <a:ext cx="937890" cy="1216826"/>
          </a:xfrm>
          <a:prstGeom prst="bentConnector2">
            <a:avLst/>
          </a:prstGeom>
          <a:ln w="5334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54B2E92-579B-459C-B0FF-C03326B9FF34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3314644" y="2878134"/>
            <a:ext cx="2021034" cy="1159200"/>
          </a:xfrm>
          <a:prstGeom prst="bentConnector2">
            <a:avLst/>
          </a:prstGeom>
          <a:ln w="5334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EE17A6-1C8E-4F8F-8F03-E5464E07F87C}"/>
              </a:ext>
            </a:extLst>
          </p:cNvPr>
          <p:cNvSpPr txBox="1"/>
          <p:nvPr/>
        </p:nvSpPr>
        <p:spPr>
          <a:xfrm>
            <a:off x="2070100" y="12319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F66DC"/>
                </a:solidFill>
                <a:latin typeface="Uni Sans Heavy CAPS" panose="00000500000000000000" pitchFamily="50" charset="0"/>
              </a:rPr>
              <a:t>APP</a:t>
            </a:r>
            <a:endParaRPr lang="en-IN" sz="2400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E726AC-2663-4660-B4CC-73E183AF8F72}"/>
              </a:ext>
            </a:extLst>
          </p:cNvPr>
          <p:cNvSpPr txBox="1"/>
          <p:nvPr/>
        </p:nvSpPr>
        <p:spPr>
          <a:xfrm>
            <a:off x="3176085" y="4877840"/>
            <a:ext cx="131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66DC"/>
                </a:solidFill>
                <a:latin typeface="Uni Sans Heavy CAPS" panose="00000500000000000000" pitchFamily="50" charset="0"/>
              </a:rPr>
              <a:t>SERVER</a:t>
            </a:r>
            <a:endParaRPr lang="en-IN" sz="2400" b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7451B-E5A5-4E4E-9DED-7661A53004A7}"/>
              </a:ext>
            </a:extLst>
          </p:cNvPr>
          <p:cNvSpPr txBox="1"/>
          <p:nvPr/>
        </p:nvSpPr>
        <p:spPr>
          <a:xfrm rot="5400000">
            <a:off x="3710133" y="532203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66DC"/>
                </a:solidFill>
                <a:latin typeface="Uni Sans Heavy CAPS" panose="00000500000000000000" pitchFamily="50" charset="0"/>
              </a:rPr>
              <a:t>. . .</a:t>
            </a:r>
            <a:endParaRPr lang="en-IN" sz="2400" b="1" dirty="0">
              <a:solidFill>
                <a:srgbClr val="AF66DC"/>
              </a:solidFill>
              <a:latin typeface="Uni Sans Heavy CAPS" panose="00000500000000000000" pitchFamily="50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6CD3F20-4A26-4903-8B48-28BC3ADFB18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514285" y="1693565"/>
            <a:ext cx="575006" cy="522820"/>
          </a:xfrm>
          <a:prstGeom prst="bentConnector3">
            <a:avLst>
              <a:gd name="adj1" fmla="val 1409"/>
            </a:avLst>
          </a:prstGeom>
          <a:ln w="5334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3A609C-E548-4E9B-A581-F49C8BB36051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1137631" y="3070219"/>
            <a:ext cx="3415108" cy="661800"/>
          </a:xfrm>
          <a:prstGeom prst="bentConnector2">
            <a:avLst/>
          </a:prstGeom>
          <a:ln w="53340">
            <a:solidFill>
              <a:srgbClr val="AF6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4333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Uni Sans Heavy CAPS</vt:lpstr>
      <vt:lpstr>Uni Sans Thin CAPS</vt:lpstr>
      <vt:lpstr>Office Theme</vt:lpstr>
      <vt:lpstr>PowerPoint Presentation</vt:lpstr>
      <vt:lpstr>discord</vt:lpstr>
      <vt:lpstr>Why we made discord ?</vt:lpstr>
      <vt:lpstr>PowerPoint Presentation</vt:lpstr>
      <vt:lpstr>PowerPoint Presentation</vt:lpstr>
      <vt:lpstr>how we made discord ?</vt:lpstr>
      <vt:lpstr>PowerPoint Presentation</vt:lpstr>
      <vt:lpstr>How our product works ?</vt:lpstr>
      <vt:lpstr>PowerPoint Presentation</vt:lpstr>
      <vt:lpstr>Commercial Benefits ?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Lite Shake</dc:creator>
  <cp:lastModifiedBy>Lite Shake</cp:lastModifiedBy>
  <cp:revision>16</cp:revision>
  <dcterms:created xsi:type="dcterms:W3CDTF">2022-03-01T10:25:49Z</dcterms:created>
  <dcterms:modified xsi:type="dcterms:W3CDTF">2022-03-03T12:37:58Z</dcterms:modified>
</cp:coreProperties>
</file>