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2" r:id="rId6"/>
    <p:sldId id="273" r:id="rId7"/>
    <p:sldId id="274" r:id="rId8"/>
    <p:sldId id="275" r:id="rId9"/>
    <p:sldId id="276" r:id="rId10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0" d="100"/>
          <a:sy n="120" d="100"/>
        </p:scale>
        <p:origin x="17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Цель проекта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Разрешить </a:t>
            </a:r>
            <a:r>
              <a:rPr lang="en-US" dirty="0">
                <a:latin typeface="Abadi Extra Light" panose="020B0204020104020204" pitchFamily="34" charset="0"/>
              </a:rPr>
              <a:t>Super-resolution problem</a:t>
            </a:r>
            <a:r>
              <a:rPr lang="ru-RU" dirty="0"/>
              <a:t> – задача увеличения разрешения изображений без ухудшения качества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F1A53-8170-44E1-A9E7-44F54CDCC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1700808"/>
            <a:ext cx="8735325" cy="883643"/>
          </a:xfrm>
        </p:spPr>
        <p:txBody>
          <a:bodyPr/>
          <a:lstStyle/>
          <a:p>
            <a:r>
              <a:rPr lang="ru-RU" dirty="0"/>
              <a:t>Конечный результат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84584C-F572-4E10-B6B5-1CCAE821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ru-RU" dirty="0"/>
              <a:t>Проверка гипотезы о том, что изображения</a:t>
            </a:r>
            <a:r>
              <a:rPr lang="en-US" dirty="0"/>
              <a:t> </a:t>
            </a:r>
            <a:r>
              <a:rPr lang="ru-RU" dirty="0"/>
              <a:t>с предварительно улучшенным качеством улучшат качество модели</a:t>
            </a:r>
          </a:p>
        </p:txBody>
      </p:sp>
    </p:spTree>
    <p:extLst>
      <p:ext uri="{BB962C8B-B14F-4D97-AF65-F5344CB8AC3E}">
        <p14:creationId xmlns:p14="http://schemas.microsoft.com/office/powerpoint/2010/main" val="28322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BE7DD4-CE2F-4415-B5AD-35C9F6362BFF}"/>
              </a:ext>
            </a:extLst>
          </p:cNvPr>
          <p:cNvSpPr/>
          <p:nvPr/>
        </p:nvSpPr>
        <p:spPr>
          <a:xfrm>
            <a:off x="4762264" y="1484784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Распознавалка</a:t>
            </a:r>
            <a:endParaRPr lang="ru-RU" sz="3000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59BE82B-B1D8-4014-9C9B-AA6BDCDB777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061964" y="2060848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12CCA47-8A7C-49CB-87E3-962DA9334BF3}"/>
              </a:ext>
            </a:extLst>
          </p:cNvPr>
          <p:cNvCxnSpPr>
            <a:cxnSpLocks/>
          </p:cNvCxnSpPr>
          <p:nvPr/>
        </p:nvCxnSpPr>
        <p:spPr>
          <a:xfrm>
            <a:off x="7426560" y="2060848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D26F2-4D8B-48C1-88EA-4CF519A88A88}"/>
              </a:ext>
            </a:extLst>
          </p:cNvPr>
          <p:cNvSpPr txBox="1"/>
          <p:nvPr/>
        </p:nvSpPr>
        <p:spPr>
          <a:xfrm>
            <a:off x="2710036" y="1598374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Пикчи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3B916-C7F1-4C07-A2C8-6874DF28576D}"/>
              </a:ext>
            </a:extLst>
          </p:cNvPr>
          <p:cNvSpPr txBox="1"/>
          <p:nvPr/>
        </p:nvSpPr>
        <p:spPr>
          <a:xfrm>
            <a:off x="7628442" y="1569595"/>
            <a:ext cx="242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Performance_1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4366D-E999-4A1C-8B30-CEEB7A3D3AB8}"/>
              </a:ext>
            </a:extLst>
          </p:cNvPr>
          <p:cNvSpPr txBox="1"/>
          <p:nvPr/>
        </p:nvSpPr>
        <p:spPr>
          <a:xfrm>
            <a:off x="5426601" y="673532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Сейчас: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45CFC-B8EF-46EB-8F81-50A84D1B6AC9}"/>
              </a:ext>
            </a:extLst>
          </p:cNvPr>
          <p:cNvSpPr txBox="1"/>
          <p:nvPr/>
        </p:nvSpPr>
        <p:spPr>
          <a:xfrm>
            <a:off x="4881291" y="3068960"/>
            <a:ext cx="2354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Должно стать: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A858EC8-9181-4648-8E1C-A94A40089B48}"/>
              </a:ext>
            </a:extLst>
          </p:cNvPr>
          <p:cNvSpPr/>
          <p:nvPr/>
        </p:nvSpPr>
        <p:spPr>
          <a:xfrm>
            <a:off x="6634472" y="4221088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Распознавалка</a:t>
            </a:r>
            <a:endParaRPr lang="ru-RU" sz="30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0219691-7F60-4A3F-8339-C3DE09152D11}"/>
              </a:ext>
            </a:extLst>
          </p:cNvPr>
          <p:cNvCxnSpPr>
            <a:cxnSpLocks/>
          </p:cNvCxnSpPr>
          <p:nvPr/>
        </p:nvCxnSpPr>
        <p:spPr>
          <a:xfrm>
            <a:off x="9298768" y="4797152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E62813-1041-49C8-AF7A-DD28DC18B80A}"/>
              </a:ext>
            </a:extLst>
          </p:cNvPr>
          <p:cNvSpPr txBox="1"/>
          <p:nvPr/>
        </p:nvSpPr>
        <p:spPr>
          <a:xfrm>
            <a:off x="9495177" y="4281721"/>
            <a:ext cx="2503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Performance_</a:t>
            </a:r>
            <a:r>
              <a:rPr lang="ru-RU" sz="2800" dirty="0"/>
              <a:t>2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6B38F6A-FE21-4DA9-A1D9-664575D0016A}"/>
              </a:ext>
            </a:extLst>
          </p:cNvPr>
          <p:cNvCxnSpPr>
            <a:cxnSpLocks/>
          </p:cNvCxnSpPr>
          <p:nvPr/>
        </p:nvCxnSpPr>
        <p:spPr>
          <a:xfrm>
            <a:off x="3934172" y="4797152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F88666-2C1C-4D9B-9D8A-A9F3E5F51AED}"/>
              </a:ext>
            </a:extLst>
          </p:cNvPr>
          <p:cNvSpPr txBox="1"/>
          <p:nvPr/>
        </p:nvSpPr>
        <p:spPr>
          <a:xfrm>
            <a:off x="4446592" y="3903791"/>
            <a:ext cx="1675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Красивые</a:t>
            </a:r>
          </a:p>
          <a:p>
            <a:pPr algn="ctr"/>
            <a:r>
              <a:rPr lang="ru-RU" sz="2800" dirty="0" err="1"/>
              <a:t>Пикчи</a:t>
            </a:r>
            <a:endParaRPr lang="ru-RU" sz="28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E87B177-871B-43A4-9F2E-F985AD8D57D9}"/>
              </a:ext>
            </a:extLst>
          </p:cNvPr>
          <p:cNvSpPr/>
          <p:nvPr/>
        </p:nvSpPr>
        <p:spPr>
          <a:xfrm>
            <a:off x="1269876" y="4221088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Улучшалка</a:t>
            </a:r>
            <a:r>
              <a:rPr lang="ru-RU" sz="3000" dirty="0">
                <a:solidFill>
                  <a:schemeClr val="tx1"/>
                </a:solidFill>
              </a:rPr>
              <a:t> качества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CCDF2B1F-05D2-4554-8D9E-94BD9F433B81}"/>
              </a:ext>
            </a:extLst>
          </p:cNvPr>
          <p:cNvCxnSpPr>
            <a:endCxn id="40" idx="0"/>
          </p:cNvCxnSpPr>
          <p:nvPr/>
        </p:nvCxnSpPr>
        <p:spPr>
          <a:xfrm>
            <a:off x="2602024" y="3861048"/>
            <a:ext cx="0" cy="3600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170A288-FC3B-4F06-880F-8F90EDF2638C}"/>
              </a:ext>
            </a:extLst>
          </p:cNvPr>
          <p:cNvCxnSpPr>
            <a:cxnSpLocks/>
          </p:cNvCxnSpPr>
          <p:nvPr/>
        </p:nvCxnSpPr>
        <p:spPr>
          <a:xfrm flipH="1">
            <a:off x="945840" y="3861048"/>
            <a:ext cx="16561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240279-9CD0-4717-AA00-DB108F351402}"/>
              </a:ext>
            </a:extLst>
          </p:cNvPr>
          <p:cNvSpPr txBox="1"/>
          <p:nvPr/>
        </p:nvSpPr>
        <p:spPr>
          <a:xfrm>
            <a:off x="1208713" y="338057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Пикчи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54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5249E-801B-4A21-BA2A-6FBE006D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/>
          <a:lstStyle/>
          <a:p>
            <a:r>
              <a:rPr lang="ru-RU" dirty="0"/>
              <a:t>Условие достижения результата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5C156-6A82-4242-9DCF-3ADED4780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581804" cy="3909144"/>
          </a:xfrm>
        </p:spPr>
        <p:txBody>
          <a:bodyPr>
            <a:normAutofit/>
          </a:bodyPr>
          <a:lstStyle/>
          <a:p>
            <a:r>
              <a:rPr lang="ru-RU" cap="none" dirty="0"/>
              <a:t>Для </a:t>
            </a:r>
            <a:r>
              <a:rPr lang="ru-RU" cap="none" dirty="0" err="1"/>
              <a:t>распознавалки</a:t>
            </a:r>
            <a:r>
              <a:rPr lang="ru-RU" cap="none" dirty="0"/>
              <a:t>:</a:t>
            </a:r>
            <a:endParaRPr lang="en-US" cap="none" dirty="0"/>
          </a:p>
          <a:p>
            <a:r>
              <a:rPr lang="en-US" sz="2000" cap="none" dirty="0"/>
              <a:t>Performance_2</a:t>
            </a:r>
            <a:r>
              <a:rPr lang="ru-RU" sz="2000" cap="none" dirty="0"/>
              <a:t> </a:t>
            </a:r>
            <a:r>
              <a:rPr lang="en-US" sz="2000" cap="none" dirty="0"/>
              <a:t>&gt; performance_1</a:t>
            </a:r>
          </a:p>
          <a:p>
            <a:endParaRPr lang="ru-RU" sz="2000" cap="none" dirty="0"/>
          </a:p>
          <a:p>
            <a:r>
              <a:rPr lang="ru-RU" cap="none" dirty="0"/>
              <a:t>Для улучшения качества картинок:</a:t>
            </a:r>
          </a:p>
          <a:p>
            <a:r>
              <a:rPr lang="ru-RU" sz="2000" cap="none" dirty="0"/>
              <a:t>Не менее, чем 5% разницы </a:t>
            </a:r>
            <a:r>
              <a:rPr lang="en-US" sz="2000" cap="none" dirty="0"/>
              <a:t>c</a:t>
            </a:r>
            <a:r>
              <a:rPr lang="ru-RU" sz="2000" cap="none" dirty="0"/>
              <a:t> </a:t>
            </a:r>
            <a:r>
              <a:rPr lang="en-US" sz="2000" cap="none" dirty="0"/>
              <a:t>PSNR, SSIN </a:t>
            </a:r>
            <a:r>
              <a:rPr lang="ru-RU" sz="2000" cap="none" dirty="0"/>
              <a:t>или </a:t>
            </a:r>
            <a:r>
              <a:rPr lang="en-US" sz="2000" cap="none" dirty="0"/>
              <a:t>IFC</a:t>
            </a:r>
            <a:r>
              <a:rPr lang="ru-RU" sz="2000" cap="none" dirty="0"/>
              <a:t> по сравнению с алгоритмом бикубической интерполяции при уровне увеличения разрешения до 4-х раз</a:t>
            </a:r>
          </a:p>
        </p:txBody>
      </p:sp>
    </p:spTree>
    <p:extLst>
      <p:ext uri="{BB962C8B-B14F-4D97-AF65-F5344CB8AC3E}">
        <p14:creationId xmlns:p14="http://schemas.microsoft.com/office/powerpoint/2010/main" val="37452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55F82-FC60-425B-89DF-6CFF22AA3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972592"/>
          </a:xfrm>
        </p:spPr>
        <p:txBody>
          <a:bodyPr anchor="t">
            <a:normAutofit/>
          </a:bodyPr>
          <a:lstStyle/>
          <a:p>
            <a:r>
              <a:rPr lang="ru-RU" dirty="0"/>
              <a:t>Роли в команде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5BF9076-A572-444C-B4FC-187A4CDC5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56741"/>
              </p:ext>
            </p:extLst>
          </p:nvPr>
        </p:nvGraphicFramePr>
        <p:xfrm>
          <a:off x="1320454" y="1628801"/>
          <a:ext cx="9310462" cy="3600399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4655231">
                  <a:extLst>
                    <a:ext uri="{9D8B030D-6E8A-4147-A177-3AD203B41FA5}">
                      <a16:colId xmlns:a16="http://schemas.microsoft.com/office/drawing/2014/main" val="881978357"/>
                    </a:ext>
                  </a:extLst>
                </a:gridCol>
                <a:gridCol w="4655231">
                  <a:extLst>
                    <a:ext uri="{9D8B030D-6E8A-4147-A177-3AD203B41FA5}">
                      <a16:colId xmlns:a16="http://schemas.microsoft.com/office/drawing/2014/main" val="3418544397"/>
                    </a:ext>
                  </a:extLst>
                </a:gridCol>
              </a:tblGrid>
              <a:tr h="1200133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Лиясов</a:t>
                      </a:r>
                      <a:r>
                        <a:rPr lang="ru-RU" dirty="0"/>
                        <a:t> Илья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Погружение в проблему: изучение         </a:t>
                      </a:r>
                      <a:r>
                        <a:rPr lang="en-US" sz="1800" dirty="0"/>
                        <a:t>state-of-the-art </a:t>
                      </a:r>
                      <a:r>
                        <a:rPr lang="ru-RU" sz="1800" dirty="0"/>
                        <a:t>техник, применяемых метрик, библиотек и готовых решений; участие в создании модели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822759"/>
                  </a:ext>
                </a:extLst>
              </a:tr>
              <a:tr h="120013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Васильева Таня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Сбор датасета, первичная обработка и улучшение; участие в создании модели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04157"/>
                  </a:ext>
                </a:extLst>
              </a:tr>
              <a:tr h="120013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Детков Никита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Реализация задуманного и придуманного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0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9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AD40F2C-6957-4455-A135-E896A2E60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66998"/>
              </p:ext>
            </p:extLst>
          </p:nvPr>
        </p:nvGraphicFramePr>
        <p:xfrm>
          <a:off x="2031470" y="742539"/>
          <a:ext cx="8125884" cy="53729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78971418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248653304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Собрать данные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07.03.19 – 21.03.19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535111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Сделать </a:t>
                      </a:r>
                      <a:r>
                        <a:rPr lang="en-US" dirty="0"/>
                        <a:t>baseline </a:t>
                      </a:r>
                      <a:r>
                        <a:rPr lang="ru-RU" dirty="0"/>
                        <a:t>решение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22.03.19 – 04.04.19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180426"/>
                  </a:ext>
                </a:extLst>
              </a:tr>
              <a:tr h="895487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Реализация и/или использование существующих решений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05.04.19 – 18.04.19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114076"/>
                  </a:ext>
                </a:extLst>
              </a:tr>
              <a:tr h="895487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19.04.19 – 02.05.19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012888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Улучшение результата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03.</a:t>
                      </a:r>
                      <a:r>
                        <a:rPr lang="en-US" dirty="0"/>
                        <a:t>05.19 – 16.05.19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805799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Ответ на вопрос о корректности гипотезы вместе с лучшей моделью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17.05.19 – 30.05.19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636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4A1541-3C22-45F2-BA75-54639FFAB6A3}"/>
              </a:ext>
            </a:extLst>
          </p:cNvPr>
          <p:cNvSpPr txBox="1"/>
          <p:nvPr/>
        </p:nvSpPr>
        <p:spPr>
          <a:xfrm>
            <a:off x="5089681" y="116632"/>
            <a:ext cx="200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План работ:</a:t>
            </a:r>
          </a:p>
        </p:txBody>
      </p:sp>
    </p:spTree>
    <p:extLst>
      <p:ext uri="{BB962C8B-B14F-4D97-AF65-F5344CB8AC3E}">
        <p14:creationId xmlns:p14="http://schemas.microsoft.com/office/powerpoint/2010/main" val="2067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90</TotalTime>
  <Words>183</Words>
  <Application>Microsoft Office PowerPoint</Application>
  <PresentationFormat>Произвольный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Abadi Extra Light</vt:lpstr>
      <vt:lpstr>Arial</vt:lpstr>
      <vt:lpstr>Calibri</vt:lpstr>
      <vt:lpstr>Технический стиль 16 х 9</vt:lpstr>
      <vt:lpstr>Цель проекта</vt:lpstr>
      <vt:lpstr>Конечный результат</vt:lpstr>
      <vt:lpstr>Презентация PowerPoint</vt:lpstr>
      <vt:lpstr>Условие достижения результата</vt:lpstr>
      <vt:lpstr>Роли в команде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Цель проекта</dc:title>
  <dc:creator>Nikita Detkov</dc:creator>
  <cp:lastModifiedBy>Nikita Detkov</cp:lastModifiedBy>
  <cp:revision>12</cp:revision>
  <dcterms:created xsi:type="dcterms:W3CDTF">2019-03-06T18:09:51Z</dcterms:created>
  <dcterms:modified xsi:type="dcterms:W3CDTF">2019-03-17T16:48:49Z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