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7b9bf2ae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d7b9bf2ae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d7b9bf2ae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d7b9bf2ae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77b65fd3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77b65fd3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77b65fd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77b65fd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77b65fd3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77b65fd3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77b65fd3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77b65fd3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d7b9bf2ae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d7b9bf2ae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77b65fd3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77b65fd3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77b65fd3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77b65fd3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360bd79b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360bd79b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360bd79b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360bd79b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77b65fd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77b65fd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77b65fd3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77b65fd3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360bd79b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360bd79b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77b65fd3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77b65fd3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7b9bf2a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d7b9bf2a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7b9bf2ae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d7b9bf2ae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Записная книга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4228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Автор: Попов Владимир Александрович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OneNote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729450" y="2078875"/>
            <a:ext cx="7688700" cy="27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Плюсы: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Синхронизация между несколькими устройствами.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HTML-форматирование.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Удобная группировка заметок.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Хранение данных в облаке.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Шифрование данных.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Минусы: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Корпорация Microsoft имеет доступ к вашим данным.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Использованные технологии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729450" y="2078875"/>
            <a:ext cx="7688700" cy="16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/>
              <a:t>PyQt5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/>
              <a:t>PyQt5 QtWebEngineWidgets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/>
              <a:t>SQL-базы данных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/>
              <a:t>Markdown2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UI-модуль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729450" y="2078875"/>
            <a:ext cx="7688700" cy="23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Этот модуль приложения призван объединять все остальные и осуществлять все взаимодействия с пользователем.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/>
              <a:t>Представляет из себя множество виджетов, необходимых для работы, многие из которых можно использовать отдельно от приложения.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600"/>
              <a:t>Больше подробностей вы можете найти в коде.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SQLite3-модуль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Отвечает за </a:t>
            </a:r>
            <a:r>
              <a:rPr lang="ru" sz="1700"/>
              <a:t>централизованное</a:t>
            </a:r>
            <a:r>
              <a:rPr lang="ru" sz="1700"/>
              <a:t> взаимодействие с базой данных, исключающее </a:t>
            </a:r>
            <a:r>
              <a:rPr lang="ru" sz="1700"/>
              <a:t>дупликацию</a:t>
            </a:r>
            <a:r>
              <a:rPr lang="ru" sz="1700"/>
              <a:t> SQL-запросов и проблемы с доступом к базе данных из-за множественных и независимых подключений.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/>
              <a:t>Помогает не перегружать UI-модуль кодом, не относящимся к интерфейсу.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700"/>
              <a:t> 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Модуль компиляции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Отвечает за преобразование обычного текста в форматированный.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/>
              <a:t>Использует сторонние библиотеки, такие как, например: markdown2.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000"/>
              <a:t>Позволяет уменьшить ответственность, возложенную на UI-модуль.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Планы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Фикс багов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Расширение функционала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Рефакторинг кода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Расширение форматирования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Изменение интерфейса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….</a:t>
            </a:r>
            <a:endParaRPr sz="1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759750" y="1318650"/>
            <a:ext cx="7628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Этот проект стал для меня первым, который я довел до ума. Я приобрел достаточно полезный опыт в проектировании приложений, который мне понадобится в дальнейшем.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000"/>
              <a:t>Данная работа помогла применить на практике все полученные знания за время обучения в Яндекс.Лицее.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4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Проект является учебным, он показывает мои навыки в работе с PyQt5, SQL-таблицами, а также в проектировании приложений и написании кода в целом.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500"/>
              <a:t>Проект является графическим приложением, написанным на языке Python с использованием QT. Приложение имеет открытый исходный код. Оно представляет из себя редактор текстовых заметок, поддерживающий форматирование текста при помощи html-тегов и markdown.  Приложение также реализует набор нескольких функций, имеющих прикладной характер, например: поиск по содержимому с использованием регулярных выражений, простая система напоминаний и так далее.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Особенности приложения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7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Форматирование текста при помощи Markdown.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Поддержка LaTeX и Mermaid.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Возможность организовывать заметки по тегам и группам.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Возможность быстрого поиска по содержимому, используя regex.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Простой и удобный интерфейс.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Бесплатная модель распространения и открытый исходный код.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Не требует подключения к сети интернет.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Возможность добавлять напоминания к заметкам.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4294967295" type="title"/>
          </p:nvPr>
        </p:nvSpPr>
        <p:spPr>
          <a:xfrm>
            <a:off x="3173389" y="388163"/>
            <a:ext cx="2647500" cy="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Исходники</a:t>
            </a:r>
            <a:endParaRPr/>
          </a:p>
        </p:txBody>
      </p:sp>
      <p:sp>
        <p:nvSpPr>
          <p:cNvPr id="110" name="Google Shape;110;p17"/>
          <p:cNvSpPr txBox="1"/>
          <p:nvPr>
            <p:ph idx="4294967295" type="body"/>
          </p:nvPr>
        </p:nvSpPr>
        <p:spPr>
          <a:xfrm>
            <a:off x="1621200" y="4370049"/>
            <a:ext cx="5901600" cy="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200"/>
              <a:t>        https://github.com/Liteskarr/FastNotes</a:t>
            </a:r>
            <a:endParaRPr sz="2200"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594" y="1259603"/>
            <a:ext cx="2889115" cy="2889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Сравнение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729450" y="1393625"/>
            <a:ext cx="76887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700"/>
              <a:t>Уже существуют решения задач, поставленных перед моим проектом. Будет правильным не рассматривать мое приложение в сферическом вакууме, а выделить плюсы и минусы уже существующих вариантов на рынке.</a:t>
            </a:r>
            <a:endParaRPr sz="2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Проводник Windows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729450" y="2078875"/>
            <a:ext cx="7688700" cy="26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Плюсы: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Возможность хранения данных любых типов.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Возможность </a:t>
            </a:r>
            <a:r>
              <a:rPr lang="ru" sz="1400"/>
              <a:t>упорядочения</a:t>
            </a:r>
            <a:r>
              <a:rPr lang="ru" sz="1400"/>
              <a:t> данных в любом виде.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Возможность защиты </a:t>
            </a:r>
            <a:r>
              <a:rPr lang="ru" sz="1400"/>
              <a:t>своих</a:t>
            </a:r>
            <a:r>
              <a:rPr lang="ru" sz="1400"/>
              <a:t> данных любым из существующих способов.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Простота использования.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Минусы: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Сложность поиска по содержимому файлов.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Необходимость вручную упорядочивать файлы.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Большая ответственность, возлагаемая на пользователя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Sticky Notes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729450" y="1956750"/>
            <a:ext cx="7688700" cy="25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Плюсы: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Простота и лаконичность интерфейса.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Возможность поиска по содержимому заметок.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Минусы: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Невозможность сгруппировать заметки.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Невозможность отсортировать заметки.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Скудные возможности форматирования.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