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cd566e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cd566e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cc263e0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cc263e0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ccd566e7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ccd566e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cc263e0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cc263e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63e0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cc263e0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cc263e04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cc263e04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c263e04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c263e04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cc263e04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cc263e04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630225"/>
            <a:ext cx="6469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Best Minecraft Mod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Выполнил: Попов Владимир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Изначальная идея состояла в создании своеобразного гибрида между обычными шахматами и играми серии Civilization.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/>
              <a:t>В партии принимают участие живые игроки.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/>
              <a:t>Игра написана на Python, с использованием библиотек pygame, </a:t>
            </a:r>
            <a:r>
              <a:rPr lang="ru" sz="2100"/>
              <a:t>pygame gui</a:t>
            </a:r>
            <a:r>
              <a:rPr lang="ru" sz="2100"/>
              <a:t>, в качестве проекта для Яндекс.Лицея.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3173389" y="388163"/>
            <a:ext cx="2647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Исходники</a:t>
            </a:r>
            <a:endParaRPr/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1621213" y="4380174"/>
            <a:ext cx="59016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lang="ru" sz="2200">
                <a:solidFill>
                  <a:srgbClr val="595959"/>
                </a:solidFill>
              </a:rPr>
              <a:t>      https://github.com/Liteskarr/PygameProject</a:t>
            </a:r>
            <a:endParaRPr sz="22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589" y="1094353"/>
            <a:ext cx="2954825" cy="29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Архитектура приложения</a:t>
            </a:r>
            <a:endParaRPr sz="33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22" y="1294171"/>
            <a:ext cx="7159964" cy="30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Архитектура </a:t>
            </a:r>
            <a:r>
              <a:rPr lang="ru" sz="3300"/>
              <a:t>игры</a:t>
            </a:r>
            <a:endParaRPr sz="33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13" y="1173200"/>
            <a:ext cx="6824366" cy="378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предполагает hot-seat мультиплеер.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Игроки передвигают по игровому полю юниты. Каждый юнит имеет набор характеристик, определяющих его силу, дальность обзора, и так далее.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игровом поле располагаются города, которые являются пунктами найма юнитов и базами, предоставляющими игроку ресурсы.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Целью игры является захват вражеских городов.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ru" sz="2200"/>
              <a:t>Сохранения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ru" sz="2200"/>
              <a:t>Сценарии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ru" sz="2200"/>
              <a:t>Hot-seat мультиплеер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ru" sz="2200"/>
              <a:t>Простота добавления контента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ru" sz="2200"/>
              <a:t>Удобная для модификаций система компонентов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Фикс багов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Баланс юнитов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Новые сценарии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Очевидные улучшения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Расширение экономики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Добавление морских юнитов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 так далее...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