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69" r:id="rId3"/>
    <p:sldId id="259" r:id="rId4"/>
    <p:sldId id="261" r:id="rId5"/>
    <p:sldId id="264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F546ED-C7DA-4079-9C86-6B0A8563A1F6}">
          <p14:sldIdLst>
            <p14:sldId id="256"/>
            <p14:sldId id="269"/>
            <p14:sldId id="259"/>
            <p14:sldId id="261"/>
            <p14:sldId id="264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1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6867-51B9-4D7F-86F1-A8BCA43FE2D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DBE87-DA71-4C3C-9918-9044F23C6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24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DBE87-DA71-4C3C-9918-9044F23C69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8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DBE87-DA71-4C3C-9918-9044F23C69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27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8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8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7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1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6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5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41A60F-7CF1-41E8-8188-1DCD25FCCAA3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C075D2-E9D0-4063-8F7F-F8509AA55FC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472C9-DF60-4053-AF5D-EA1F268CB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SlipperBot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F1BE40-1F2C-4F90-A90E-4ACD1A4B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Попов Владимир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01873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AA5F-E0EE-456C-91DA-F999AC6A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 решаемые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10DD-DFC7-4F37-8339-93448547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82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 для социальных сетей, способный напоминать школьникам об олимпиадах.</a:t>
            </a:r>
          </a:p>
          <a:p>
            <a:pPr marL="0" lvl="0" indent="0">
              <a:lnSpc>
                <a:spcPct val="107000"/>
              </a:lnSpc>
              <a:buNone/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Решаемые проблемы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Преподавателю неудобно проводить оповещение своих подопечных о проводимых олимпиадах.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Школьники забывают о проводимых олимпиадах, пропускают регистрацию или этапы мероприятий.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не имеет возможности получить данные, о том, кто будет принимать участие в какой-либо олимпиаде.</a:t>
            </a:r>
          </a:p>
        </p:txBody>
      </p:sp>
    </p:spTree>
    <p:extLst>
      <p:ext uri="{BB962C8B-B14F-4D97-AF65-F5344CB8AC3E}">
        <p14:creationId xmlns:p14="http://schemas.microsoft.com/office/powerpoint/2010/main" val="350389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F9252-8C5F-4347-B06B-B6B0522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ответственности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83BFB-EBCA-44B2-94A1-62D3739FE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Сервер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8549B-3770-4A52-9C34-5C42F7181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Хранение пользовательских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Панель администратора.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Обработка пользовательских событий.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Валидация данных.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F7AAE6-0DFA-4CB3-95EF-87A5251EC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Клиент бота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162383-6291-40F3-A24E-20D38540D1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Первичная обработка пользовательских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Предоставление пользователю удобного интерфейса.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76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CAE47-8C15-4590-AE40-1D95DC80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клиента бота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F98974A-6C7D-42D2-B34E-2D5B10D2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5" y="2201470"/>
            <a:ext cx="11606630" cy="3133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10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D0FB1-CAE2-4742-A382-81D2C752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49" y="508501"/>
            <a:ext cx="9147902" cy="5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EAC14C-ED31-40D8-95B2-87D2A1AA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C55596-B3AD-4606-9DA4-C02D76B8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4546"/>
          </a:xfrm>
        </p:spPr>
        <p:txBody>
          <a:bodyPr>
            <a:normAutofit/>
          </a:bodyPr>
          <a:lstStyle/>
          <a:p>
            <a:r>
              <a:rPr lang="ru-RU" sz="2800" dirty="0"/>
              <a:t>В данном проекте я уделил внимание дальнейшей расширяемости. Несмотря на то, что на данный момент присутствует небольшое количество функций, для их добавления не потребуется менять большое количество кода.</a:t>
            </a:r>
          </a:p>
          <a:p>
            <a:r>
              <a:rPr lang="ru-RU" sz="2800" dirty="0"/>
              <a:t>Организация части, посвященной боту, позволяет легко добавить поддержку других мессенджеров.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72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F8A56-E5BA-45A6-AF86-1229B5974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6" r="-1" b="2752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8EC4-2E88-4AFB-AF14-709A02377A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132" y="758952"/>
            <a:ext cx="1022377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</a:rPr>
              <a:t>Спасибо за внимание</a:t>
            </a:r>
            <a:r>
              <a:rPr lang="en-US" sz="8000" dirty="0">
                <a:solidFill>
                  <a:srgbClr val="FFFFFF"/>
                </a:solidFill>
              </a:rPr>
              <a:t> :)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12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153</Words>
  <Application>Microsoft Office PowerPoint</Application>
  <PresentationFormat>Широкоэкранный</PresentationFormat>
  <Paragraphs>25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SlipperBot</vt:lpstr>
      <vt:lpstr>Описание и решаемые проблемы</vt:lpstr>
      <vt:lpstr>Разделение ответственности</vt:lpstr>
      <vt:lpstr>Устройство клиента бота</vt:lpstr>
      <vt:lpstr>Презентация PowerPoint</vt:lpstr>
      <vt:lpstr>Заключение</vt:lpstr>
      <vt:lpstr>Спасибо за внимание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SlipperBot</dc:title>
  <dc:creator>Liteskarr _</dc:creator>
  <cp:lastModifiedBy>Liteskarr _</cp:lastModifiedBy>
  <cp:revision>15</cp:revision>
  <dcterms:created xsi:type="dcterms:W3CDTF">2021-04-11T18:46:02Z</dcterms:created>
  <dcterms:modified xsi:type="dcterms:W3CDTF">2021-04-17T08:54:53Z</dcterms:modified>
</cp:coreProperties>
</file>