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Trapezoidal Rule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Willy </a:t>
            </a:r>
            <a:r>
              <a:rPr lang="en-US" b="1" dirty="0" err="1" smtClean="0"/>
              <a:t>Mwaura</a:t>
            </a:r>
            <a:r>
              <a:rPr lang="en-US" b="1" dirty="0" smtClean="0"/>
              <a:t> – SCT211- 0310/2020  : code</a:t>
            </a:r>
          </a:p>
          <a:p>
            <a:r>
              <a:rPr lang="en-US" b="1" dirty="0" smtClean="0"/>
              <a:t>Mary </a:t>
            </a:r>
            <a:r>
              <a:rPr lang="en-US" b="1" dirty="0" err="1" smtClean="0"/>
              <a:t>Wambui</a:t>
            </a:r>
            <a:r>
              <a:rPr lang="en-US" b="1" dirty="0" smtClean="0"/>
              <a:t> – SCT211- 0470/2021 : presentation</a:t>
            </a:r>
          </a:p>
          <a:p>
            <a:r>
              <a:rPr lang="en-US" b="1" dirty="0" smtClean="0"/>
              <a:t>Sandra </a:t>
            </a:r>
            <a:r>
              <a:rPr lang="en-US" b="1" dirty="0" err="1" smtClean="0"/>
              <a:t>Kihoro</a:t>
            </a:r>
            <a:r>
              <a:rPr lang="en-US" b="1" dirty="0" smtClean="0"/>
              <a:t> – SCT211-0308/2020 :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66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80952" cy="661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0151389" y="5965507"/>
            <a:ext cx="79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=6.2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58605"/>
              </p:ext>
            </p:extLst>
          </p:nvPr>
        </p:nvGraphicFramePr>
        <p:xfrm>
          <a:off x="728419" y="2780940"/>
          <a:ext cx="948074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24"/>
                <a:gridCol w="462624"/>
                <a:gridCol w="925249"/>
                <a:gridCol w="925249"/>
                <a:gridCol w="925249"/>
                <a:gridCol w="925249"/>
                <a:gridCol w="925249"/>
                <a:gridCol w="925249"/>
                <a:gridCol w="925249"/>
                <a:gridCol w="925249"/>
                <a:gridCol w="690880"/>
                <a:gridCol w="462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371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</a:p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6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y9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4231037" y="1828800"/>
            <a:ext cx="680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Values of y0 up to </a:t>
            </a:r>
            <a:r>
              <a:rPr lang="en-US" b="1" dirty="0" err="1" smtClean="0"/>
              <a:t>yn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368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" y="914399"/>
            <a:ext cx="10290875" cy="6540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1216" y="14211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889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69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Trapezoidal Rule</vt:lpstr>
      <vt:lpstr>Members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Trapezoidal Rule</dc:title>
  <dc:creator>Microsoft account</dc:creator>
  <cp:lastModifiedBy>Microsoft account</cp:lastModifiedBy>
  <cp:revision>14</cp:revision>
  <dcterms:created xsi:type="dcterms:W3CDTF">2023-03-28T05:34:29Z</dcterms:created>
  <dcterms:modified xsi:type="dcterms:W3CDTF">2023-03-28T08:19:08Z</dcterms:modified>
</cp:coreProperties>
</file>