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embeddedFontLst>
    <p:embeddedFont>
      <p:font typeface="Gill Sans" panose="020B060402020202020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Algerian" panose="04020705040A02060702" pitchFamily="82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62175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3226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3555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832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7145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2446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0378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1301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602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2315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066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3755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4776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0534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399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037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72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790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270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3380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76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>
            <a:off x="3791745" y="502830"/>
            <a:ext cx="4608512" cy="4620329"/>
            <a:chOff x="1115616" y="1275607"/>
            <a:chExt cx="2585656" cy="2592286"/>
          </a:xfrm>
        </p:grpSpPr>
        <p:pic>
          <p:nvPicPr>
            <p:cNvPr id="88" name="Google Shape;88;p15" descr="E:\002-KIMS BUSINESS\007-02-Googleslidesppt\02-GSppt-Contents-Kim\20170215\03-abs\item01-pn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5616" y="1275607"/>
              <a:ext cx="2585656" cy="2592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5"/>
            <p:cNvSpPr/>
            <p:nvPr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3772131" y="5106393"/>
            <a:ext cx="4608512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2"/>
          </p:nvPr>
        </p:nvSpPr>
        <p:spPr>
          <a:xfrm>
            <a:off x="3771933" y="5925281"/>
            <a:ext cx="4608512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38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2" y="164637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2"/>
          </p:nvPr>
        </p:nvSpPr>
        <p:spPr>
          <a:xfrm>
            <a:off x="2" y="932726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38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2" y="164637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2"/>
          </p:nvPr>
        </p:nvSpPr>
        <p:spPr>
          <a:xfrm>
            <a:off x="2" y="932726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38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>
            <a:spLocks noGrp="1"/>
          </p:cNvSpPr>
          <p:nvPr>
            <p:ph type="pic" idx="2"/>
          </p:nvPr>
        </p:nvSpPr>
        <p:spPr>
          <a:xfrm>
            <a:off x="1151424" y="2133096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0" name="Google Shape;100;p18"/>
          <p:cNvSpPr>
            <a:spLocks noGrp="1"/>
          </p:cNvSpPr>
          <p:nvPr>
            <p:ph type="pic" idx="3"/>
          </p:nvPr>
        </p:nvSpPr>
        <p:spPr>
          <a:xfrm>
            <a:off x="3789508" y="2129832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1" name="Google Shape;101;p18"/>
          <p:cNvSpPr>
            <a:spLocks noGrp="1"/>
          </p:cNvSpPr>
          <p:nvPr>
            <p:ph type="pic" idx="4"/>
          </p:nvPr>
        </p:nvSpPr>
        <p:spPr>
          <a:xfrm>
            <a:off x="6446311" y="2129832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2" name="Google Shape;102;p18"/>
          <p:cNvSpPr>
            <a:spLocks noGrp="1"/>
          </p:cNvSpPr>
          <p:nvPr>
            <p:ph type="pic" idx="5"/>
          </p:nvPr>
        </p:nvSpPr>
        <p:spPr>
          <a:xfrm>
            <a:off x="9102681" y="2133096"/>
            <a:ext cx="1920000" cy="19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3" name="Google Shape;103;p18"/>
          <p:cNvSpPr/>
          <p:nvPr/>
        </p:nvSpPr>
        <p:spPr>
          <a:xfrm>
            <a:off x="911426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3561843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21226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8862681" y="1893096"/>
            <a:ext cx="2400000" cy="24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2" y="164637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6"/>
          </p:nvPr>
        </p:nvSpPr>
        <p:spPr>
          <a:xfrm>
            <a:off x="2" y="932726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38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sets layout">
  <p:cSld name="icon sets layou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2" y="164637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1" name="Google Shape;111;p19"/>
          <p:cNvGrpSpPr/>
          <p:nvPr/>
        </p:nvGrpSpPr>
        <p:grpSpPr>
          <a:xfrm>
            <a:off x="472013" y="1508786"/>
            <a:ext cx="3799787" cy="4865561"/>
            <a:chOff x="354008" y="1131589"/>
            <a:chExt cx="2849840" cy="3649171"/>
          </a:xfrm>
        </p:grpSpPr>
        <p:sp>
          <p:nvSpPr>
            <p:cNvPr id="112" name="Google Shape;112;p19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>
            <a:spLocks noGrp="1"/>
          </p:cNvSpPr>
          <p:nvPr>
            <p:ph type="pic" idx="2"/>
          </p:nvPr>
        </p:nvSpPr>
        <p:spPr>
          <a:xfrm>
            <a:off x="3695733" y="1873019"/>
            <a:ext cx="8496267" cy="40324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2" y="164637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3"/>
          </p:nvPr>
        </p:nvSpPr>
        <p:spPr>
          <a:xfrm>
            <a:off x="2" y="932726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38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asic Layout">
  <p:cSld name="5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>
            <a:spLocks noGrp="1"/>
          </p:cNvSpPr>
          <p:nvPr>
            <p:ph type="pic" idx="2"/>
          </p:nvPr>
        </p:nvSpPr>
        <p:spPr>
          <a:xfrm>
            <a:off x="0" y="0"/>
            <a:ext cx="4079776" cy="292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1" name="Google Shape;121;p21"/>
          <p:cNvSpPr>
            <a:spLocks noGrp="1"/>
          </p:cNvSpPr>
          <p:nvPr>
            <p:ph type="pic" idx="3"/>
          </p:nvPr>
        </p:nvSpPr>
        <p:spPr>
          <a:xfrm>
            <a:off x="8111999" y="3930000"/>
            <a:ext cx="4080001" cy="292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asic Layout">
  <p:cSld name="6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>
            <a:spLocks noGrp="1"/>
          </p:cNvSpPr>
          <p:nvPr>
            <p:ph type="pic" idx="2"/>
          </p:nvPr>
        </p:nvSpPr>
        <p:spPr>
          <a:xfrm>
            <a:off x="4704523" y="0"/>
            <a:ext cx="2831637" cy="42930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4" name="Google Shape;124;p22"/>
          <p:cNvSpPr>
            <a:spLocks noGrp="1"/>
          </p:cNvSpPr>
          <p:nvPr>
            <p:ph type="pic" idx="3"/>
          </p:nvPr>
        </p:nvSpPr>
        <p:spPr>
          <a:xfrm>
            <a:off x="9360365" y="2564904"/>
            <a:ext cx="2831637" cy="42930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asic Layout">
  <p:cSld name="7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>
            <a:spLocks noGrp="1"/>
          </p:cNvSpPr>
          <p:nvPr>
            <p:ph type="pic" idx="2"/>
          </p:nvPr>
        </p:nvSpPr>
        <p:spPr>
          <a:xfrm>
            <a:off x="957147" y="1700809"/>
            <a:ext cx="3264727" cy="26987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7" name="Google Shape;127;p23"/>
          <p:cNvSpPr>
            <a:spLocks noGrp="1"/>
          </p:cNvSpPr>
          <p:nvPr>
            <p:ph type="pic" idx="3"/>
          </p:nvPr>
        </p:nvSpPr>
        <p:spPr>
          <a:xfrm>
            <a:off x="4452723" y="1700809"/>
            <a:ext cx="3264364" cy="26987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23"/>
          <p:cNvSpPr>
            <a:spLocks noGrp="1"/>
          </p:cNvSpPr>
          <p:nvPr>
            <p:ph type="pic" idx="4"/>
          </p:nvPr>
        </p:nvSpPr>
        <p:spPr>
          <a:xfrm>
            <a:off x="7947939" y="1700809"/>
            <a:ext cx="3264364" cy="26987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2" y="164637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5"/>
          </p:nvPr>
        </p:nvSpPr>
        <p:spPr>
          <a:xfrm>
            <a:off x="2" y="932726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38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asic Layout">
  <p:cSld name="8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 descr="D:\Fullppt\005-PNG이미지\모니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6384" y="1700813"/>
            <a:ext cx="3898337" cy="3358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 descr="D:\Fullppt\005-PNG이미지\모니터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6864" y="1700813"/>
            <a:ext cx="3898337" cy="335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>
            <a:spLocks noGrp="1"/>
          </p:cNvSpPr>
          <p:nvPr>
            <p:ph type="pic" idx="2"/>
          </p:nvPr>
        </p:nvSpPr>
        <p:spPr>
          <a:xfrm>
            <a:off x="2110209" y="1832542"/>
            <a:ext cx="3600001" cy="21131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5" name="Google Shape;135;p24"/>
          <p:cNvSpPr>
            <a:spLocks noGrp="1"/>
          </p:cNvSpPr>
          <p:nvPr>
            <p:ph type="pic" idx="3"/>
          </p:nvPr>
        </p:nvSpPr>
        <p:spPr>
          <a:xfrm>
            <a:off x="6427952" y="1832542"/>
            <a:ext cx="3648000" cy="21131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2" y="164637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4"/>
          </p:nvPr>
        </p:nvSpPr>
        <p:spPr>
          <a:xfrm>
            <a:off x="2" y="932726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38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asic Layout">
  <p:cSld name="9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3796150" y="1572993"/>
            <a:ext cx="4535419" cy="4535419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5" descr="D:\Fullppt\PNG이미지\핸드폰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6969" y="1438674"/>
            <a:ext cx="4497771" cy="544671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>
            <a:spLocks noGrp="1"/>
          </p:cNvSpPr>
          <p:nvPr>
            <p:ph type="pic" idx="2"/>
          </p:nvPr>
        </p:nvSpPr>
        <p:spPr>
          <a:xfrm>
            <a:off x="4755107" y="1622871"/>
            <a:ext cx="2593953" cy="40068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2" y="164637"/>
            <a:ext cx="12192000" cy="768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3"/>
          </p:nvPr>
        </p:nvSpPr>
        <p:spPr>
          <a:xfrm>
            <a:off x="2" y="932726"/>
            <a:ext cx="12192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>
            <a:lvl1pPr marL="457200" marR="0" lvl="0" indent="-228600" algn="ctr" rtl="0">
              <a:spcBef>
                <a:spcPts val="38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2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6"/>
          <p:cNvGrpSpPr/>
          <p:nvPr/>
        </p:nvGrpSpPr>
        <p:grpSpPr>
          <a:xfrm>
            <a:off x="1524002" y="1707762"/>
            <a:ext cx="9144000" cy="1216800"/>
            <a:chOff x="0" y="585399"/>
            <a:chExt cx="9144000" cy="1216800"/>
          </a:xfrm>
        </p:grpSpPr>
        <p:sp>
          <p:nvSpPr>
            <p:cNvPr id="149" name="Google Shape;149;p26"/>
            <p:cNvSpPr/>
            <p:nvPr/>
          </p:nvSpPr>
          <p:spPr>
            <a:xfrm>
              <a:off x="0" y="585399"/>
              <a:ext cx="9144000" cy="12168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 txBox="1"/>
            <p:nvPr/>
          </p:nvSpPr>
          <p:spPr>
            <a:xfrm>
              <a:off x="59399" y="644798"/>
              <a:ext cx="9025202" cy="10980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26"/>
          <p:cNvSpPr txBox="1"/>
          <p:nvPr/>
        </p:nvSpPr>
        <p:spPr>
          <a:xfrm>
            <a:off x="3164959" y="3329977"/>
            <a:ext cx="66028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r>
              <a:rPr lang="en-US" sz="2000" b="1" i="0" u="none" strike="noStrike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by</a:t>
            </a:r>
            <a:endParaRPr/>
          </a:p>
        </p:txBody>
      </p:sp>
      <p:sp>
        <p:nvSpPr>
          <p:cNvPr id="152" name="Google Shape;152;p26"/>
          <p:cNvSpPr/>
          <p:nvPr/>
        </p:nvSpPr>
        <p:spPr>
          <a:xfrm>
            <a:off x="7616457" y="4899633"/>
            <a:ext cx="60960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lang="en-US" sz="2000" b="1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Guide</a:t>
            </a:r>
            <a:endParaRPr sz="2000" b="1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5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670775" y="180697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6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6"/>
          <p:cNvSpPr txBox="1">
            <a:spLocks noGrp="1"/>
          </p:cNvSpPr>
          <p:nvPr>
            <p:ph type="body" idx="1"/>
          </p:nvPr>
        </p:nvSpPr>
        <p:spPr>
          <a:xfrm>
            <a:off x="670775" y="180697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7"/>
          <p:cNvSpPr txBox="1">
            <a:spLocks noGrp="1"/>
          </p:cNvSpPr>
          <p:nvPr>
            <p:ph type="body" idx="1"/>
          </p:nvPr>
        </p:nvSpPr>
        <p:spPr>
          <a:xfrm>
            <a:off x="670775" y="180697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9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with existing work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1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41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2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4" name="Google Shape;264;p42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/>
          <p:nvPr/>
        </p:nvSpPr>
        <p:spPr>
          <a:xfrm>
            <a:off x="838201" y="365126"/>
            <a:ext cx="8970817" cy="10764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3"/>
          <p:cNvSpPr txBox="1"/>
          <p:nvPr/>
        </p:nvSpPr>
        <p:spPr>
          <a:xfrm>
            <a:off x="838201" y="1906293"/>
            <a:ext cx="10515600" cy="246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3"/>
          <p:cNvSpPr txBox="1"/>
          <p:nvPr/>
        </p:nvSpPr>
        <p:spPr>
          <a:xfrm>
            <a:off x="990600" y="2058692"/>
            <a:ext cx="5286214" cy="293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3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/>
          <p:nvPr/>
        </p:nvSpPr>
        <p:spPr>
          <a:xfrm>
            <a:off x="838201" y="365126"/>
            <a:ext cx="9065820" cy="10878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4"/>
          <p:cNvSpPr txBox="1"/>
          <p:nvPr/>
        </p:nvSpPr>
        <p:spPr>
          <a:xfrm>
            <a:off x="838201" y="1906293"/>
            <a:ext cx="10515600" cy="246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4"/>
          <p:cNvSpPr txBox="1"/>
          <p:nvPr/>
        </p:nvSpPr>
        <p:spPr>
          <a:xfrm>
            <a:off x="990600" y="2058692"/>
            <a:ext cx="5286214" cy="293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4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7"/>
          <p:cNvGrpSpPr/>
          <p:nvPr/>
        </p:nvGrpSpPr>
        <p:grpSpPr>
          <a:xfrm>
            <a:off x="838201" y="373468"/>
            <a:ext cx="9315202" cy="1031354"/>
            <a:chOff x="0" y="8341"/>
            <a:chExt cx="9315202" cy="1031354"/>
          </a:xfrm>
        </p:grpSpPr>
        <p:sp>
          <p:nvSpPr>
            <p:cNvPr id="158" name="Google Shape;158;p27"/>
            <p:cNvSpPr/>
            <p:nvPr/>
          </p:nvSpPr>
          <p:spPr>
            <a:xfrm>
              <a:off x="0" y="8341"/>
              <a:ext cx="9315202" cy="1031354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 txBox="1"/>
            <p:nvPr/>
          </p:nvSpPr>
          <p:spPr>
            <a:xfrm>
              <a:off x="50347" y="58688"/>
              <a:ext cx="9214508" cy="930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sz="4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755073" y="1516865"/>
            <a:ext cx="10930245" cy="471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/>
        </p:nvSpPr>
        <p:spPr>
          <a:xfrm>
            <a:off x="838200" y="1906296"/>
            <a:ext cx="4791748" cy="348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5"/>
          <p:cNvSpPr/>
          <p:nvPr/>
        </p:nvSpPr>
        <p:spPr>
          <a:xfrm>
            <a:off x="2719450" y="3244332"/>
            <a:ext cx="68283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cap="none">
                <a:solidFill>
                  <a:srgbClr val="71A1D9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8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66" name="Google Shape;166;p28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 Survey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9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74" name="Google Shape;174;p29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 Survey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30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82" name="Google Shape;182;p30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0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 Survey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1"/>
          <p:cNvGrpSpPr/>
          <p:nvPr/>
        </p:nvGrpSpPr>
        <p:grpSpPr>
          <a:xfrm>
            <a:off x="838201" y="368319"/>
            <a:ext cx="8795286" cy="1319175"/>
            <a:chOff x="0" y="3193"/>
            <a:chExt cx="8795286" cy="1319175"/>
          </a:xfrm>
        </p:grpSpPr>
        <p:sp>
          <p:nvSpPr>
            <p:cNvPr id="190" name="Google Shape;190;p31"/>
            <p:cNvSpPr/>
            <p:nvPr/>
          </p:nvSpPr>
          <p:spPr>
            <a:xfrm>
              <a:off x="0" y="3193"/>
              <a:ext cx="8795286" cy="1319175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 txBox="1"/>
            <p:nvPr/>
          </p:nvSpPr>
          <p:spPr>
            <a:xfrm>
              <a:off x="64397" y="67590"/>
              <a:ext cx="8666492" cy="11903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50" tIns="209550" rIns="209550" bIns="209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Objectives</a:t>
              </a:r>
              <a:endParaRPr sz="5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31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/>
          <p:nvPr/>
        </p:nvSpPr>
        <p:spPr>
          <a:xfrm>
            <a:off x="261258" y="365126"/>
            <a:ext cx="10569038" cy="12682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Architecture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/>
          <p:nvPr/>
        </p:nvSpPr>
        <p:spPr>
          <a:xfrm>
            <a:off x="838201" y="365126"/>
            <a:ext cx="8795286" cy="105543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/>
          <p:nvPr/>
        </p:nvSpPr>
        <p:spPr>
          <a:xfrm>
            <a:off x="838201" y="365126"/>
            <a:ext cx="8795286" cy="105543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23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Gill Sans</vt:lpstr>
      <vt:lpstr>Calibri</vt:lpstr>
      <vt:lpstr>Arial</vt:lpstr>
      <vt:lpstr>Algerian</vt:lpstr>
      <vt:lpstr>Office Theme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</cp:revision>
  <dcterms:modified xsi:type="dcterms:W3CDTF">2025-05-11T16:39:48Z</dcterms:modified>
</cp:coreProperties>
</file>