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12AC-256A-2011-9D6D-98F4D5391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6EFFE-0DB2-4661-0FC5-2411D8EC5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5F2D-C4F7-86D1-7C71-6F434A29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F7D4-B765-1B45-BD91-7F671F2AC2C5}" type="datetimeFigureOut">
              <a:rPr lang="en-LK" smtClean="0"/>
              <a:t>2024-02-27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9593-7BFD-23ED-2ADD-AF94D46E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BB31-4974-F69B-7076-6FE66722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981B-6AFB-CD40-A220-335EE8AA7A0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4695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98FB-AE4C-070D-ECA9-A0D3AEC9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18420-0F06-B324-02E4-EAC502BB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910F3-7D7A-29C8-C1CB-4BE0482C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F7D4-B765-1B45-BD91-7F671F2AC2C5}" type="datetimeFigureOut">
              <a:rPr lang="en-LK" smtClean="0"/>
              <a:t>2024-02-27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4B90A-F32B-7ECB-AF86-5D4832E3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6CF3-042C-AD05-F1AF-3E685403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981B-6AFB-CD40-A220-335EE8AA7A0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99946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56ADA-E1AB-BC59-C343-416A6E332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3AFA-9372-2FF1-8D6D-3E991AA7B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E1AFB-0BDE-BC58-7360-C5BFE3F9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F7D4-B765-1B45-BD91-7F671F2AC2C5}" type="datetimeFigureOut">
              <a:rPr lang="en-LK" smtClean="0"/>
              <a:t>2024-02-27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AD8A-3CF1-E284-BACE-4C516C02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C67D-05C9-82DA-AE41-92F28E82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981B-6AFB-CD40-A220-335EE8AA7A0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13901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6AD-E5DA-643F-DE99-3CA1A41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78CC-615D-F5D5-6CAF-E5F65636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5FEC-2D14-1D53-4A0C-7492A655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F7D4-B765-1B45-BD91-7F671F2AC2C5}" type="datetimeFigureOut">
              <a:rPr lang="en-LK" smtClean="0"/>
              <a:t>2024-02-27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FBD8-8B77-F31C-B321-5D8E22A7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E1DC3-36D0-5492-8AEB-6DF2F0B4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981B-6AFB-CD40-A220-335EE8AA7A0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23905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F9FC-6E83-BD69-7442-E1A65C93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E9AD9-DB14-85C1-707E-846314E9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9154-F2E1-CD6C-4C01-C561383A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F7D4-B765-1B45-BD91-7F671F2AC2C5}" type="datetimeFigureOut">
              <a:rPr lang="en-LK" smtClean="0"/>
              <a:t>2024-02-27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0E2BB-8912-C8EE-7798-9633145F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7FDEA-1D77-D869-BFFF-4B62D0FB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981B-6AFB-CD40-A220-335EE8AA7A0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66438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B582-94E3-B4D3-BF0F-77BB8310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DF8A-F354-A478-F51B-364682703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4C91C-E8DB-7160-6A35-089D71286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9BC59-0987-F04E-E974-CD20602D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F7D4-B765-1B45-BD91-7F671F2AC2C5}" type="datetimeFigureOut">
              <a:rPr lang="en-LK" smtClean="0"/>
              <a:t>2024-02-27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05BF8-148D-EEC6-A012-9DC7E838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6321-3F3C-0BE6-EEA6-91E46A0E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981B-6AFB-CD40-A220-335EE8AA7A0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47783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97E4-D8F1-0BAC-0F17-B1A48D81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AA470-D135-0759-BCB0-4BBC621F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642DC-1132-DBC5-A69B-4C02FA83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64A16-5FEB-F7AA-EE08-653D4C3A9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2C468-0925-E521-0A51-955981EFA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D3C1A-6281-8B0B-9F1F-9EF7DA85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F7D4-B765-1B45-BD91-7F671F2AC2C5}" type="datetimeFigureOut">
              <a:rPr lang="en-LK" smtClean="0"/>
              <a:t>2024-02-27</a:t>
            </a:fld>
            <a:endParaRPr lang="en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662C2-CB6A-8BA6-C52B-265CD465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DB9E6-0D43-793F-1B95-1C095429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981B-6AFB-CD40-A220-335EE8AA7A0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5784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6914-EA57-E790-50CF-B7227929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C330F-F5B7-A189-DD5F-9B427BEF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F7D4-B765-1B45-BD91-7F671F2AC2C5}" type="datetimeFigureOut">
              <a:rPr lang="en-LK" smtClean="0"/>
              <a:t>2024-02-27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F5BC-DD87-8BD0-4405-3A74D923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BF875-7926-8098-85DF-7D39085B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981B-6AFB-CD40-A220-335EE8AA7A0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57961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47696-70A8-75A0-EE8A-C2B70840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F7D4-B765-1B45-BD91-7F671F2AC2C5}" type="datetimeFigureOut">
              <a:rPr lang="en-LK" smtClean="0"/>
              <a:t>2024-02-27</a:t>
            </a:fld>
            <a:endParaRPr lang="en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31559-611B-DAFD-BCA5-41AA2A4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D98A-F06D-E014-BCBC-E6676B7B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981B-6AFB-CD40-A220-335EE8AA7A0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97398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67B3-D53D-8266-7013-F572D23F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4DFD-A289-5F3B-0811-BB5B9EE5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807B8-C54B-CFE5-A3CD-9451EC52D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71687-87E0-6FE9-591A-F081166A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F7D4-B765-1B45-BD91-7F671F2AC2C5}" type="datetimeFigureOut">
              <a:rPr lang="en-LK" smtClean="0"/>
              <a:t>2024-02-27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BB46-17B7-F2CB-1CFC-DDB6C96C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1C0B4-2DEC-6368-A86D-3611D676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981B-6AFB-CD40-A220-335EE8AA7A0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67487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AE88-E9DD-75C8-1CF2-D32CDC50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99003-0213-C472-93A1-590B07388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EA0A-8EF0-0BF8-CAB6-1EBDEEF48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0BAEC-5629-EFBB-4B4E-44F4CA3D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F7D4-B765-1B45-BD91-7F671F2AC2C5}" type="datetimeFigureOut">
              <a:rPr lang="en-LK" smtClean="0"/>
              <a:t>2024-02-27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49C8D-5C0D-59E4-A569-DF02E9DE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3C54-3814-44C3-FE99-FBE575AA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981B-6AFB-CD40-A220-335EE8AA7A0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38024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84804-0D16-79B3-F7DF-DD87D088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3836-0F70-0DEF-A1D3-35D61B04C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D4F77-8E07-3FC5-E041-40D89DFE8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F7D4-B765-1B45-BD91-7F671F2AC2C5}" type="datetimeFigureOut">
              <a:rPr lang="en-LK" smtClean="0"/>
              <a:t>2024-02-27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8A000-896A-B5DB-3A53-2B68E25A1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A034D-DD74-210F-6214-36A63FE10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981B-6AFB-CD40-A220-335EE8AA7A0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84492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2D2F-DFD1-F61D-9509-CC23C3EC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Test case writing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26CF-8DAE-DD44-0482-11EA3E50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l">
              <a:buAutoNum type="arabicParenR"/>
            </a:pP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You're testing a mobile banking application that allows users to manage their accounts, transfer funds, and pay bills.</a:t>
            </a:r>
          </a:p>
          <a:p>
            <a:pPr marL="514350" indent="-514350" algn="l">
              <a:buAutoNum type="arabicParenR"/>
            </a:pP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As a QA tester for an e-commerce website, you are tasked with testing the checkout process.</a:t>
            </a:r>
            <a:endParaRPr lang="en-GB" dirty="0">
              <a:solidFill>
                <a:srgbClr val="0D0D0D"/>
              </a:solidFill>
              <a:latin typeface="Söhne"/>
            </a:endParaRPr>
          </a:p>
          <a:p>
            <a:pPr marL="514350" indent="-514350" algn="l">
              <a:buAutoNum type="arabicParenR"/>
            </a:pP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As a QA engineer for a social media platform, you need to ensure that users can share posts seamlessly across the platform.</a:t>
            </a:r>
          </a:p>
          <a:p>
            <a:pPr marL="514350" indent="-514350" algn="l">
              <a:buAutoNum type="arabicParenR"/>
            </a:pP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As a QA engineer for a hotel booking website, you need to ensure that users can search for and book hotel reservations seamlessly.</a:t>
            </a:r>
            <a:endParaRPr lang="en-GB" dirty="0">
              <a:solidFill>
                <a:srgbClr val="0D0D0D"/>
              </a:solidFill>
              <a:latin typeface="Söhne"/>
            </a:endParaRPr>
          </a:p>
          <a:p>
            <a:pPr marL="514350" indent="-514350" algn="l">
              <a:buAutoNum type="arabicParenR"/>
            </a:pP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As a QA engineer for a fitness tracking mobile application, you need to ensure that users can accurately track their workouts and monitor their progress.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72535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Test case writing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writing activity</dc:title>
  <dc:creator>Pavithra Kankanamge</dc:creator>
  <cp:lastModifiedBy>Pavithra Kankanamge</cp:lastModifiedBy>
  <cp:revision>2</cp:revision>
  <dcterms:created xsi:type="dcterms:W3CDTF">2024-02-27T03:20:52Z</dcterms:created>
  <dcterms:modified xsi:type="dcterms:W3CDTF">2024-02-27T04:04:03Z</dcterms:modified>
</cp:coreProperties>
</file>